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68" r:id="rId17"/>
    <p:sldId id="272" r:id="rId18"/>
    <p:sldId id="274" r:id="rId19"/>
    <p:sldId id="273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3521" userDrawn="1">
          <p15:clr>
            <a:srgbClr val="A4A3A4"/>
          </p15:clr>
        </p15:guide>
        <p15:guide id="4" pos="74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509" y="53"/>
      </p:cViewPr>
      <p:guideLst>
        <p:guide orient="horz" pos="799"/>
        <p:guide pos="211"/>
        <p:guide orient="horz" pos="3521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7"/>
          <c:y val="5.8941924822162595E-2"/>
          <c:w val="0.54829526962082076"/>
          <c:h val="0.8699926470703304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 w="28575"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solidFill>
                <a:schemeClr val="accent1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8090-472E-95E2-F40377CA8C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8090-472E-95E2-F40377CA8C4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8090-472E-95E2-F40377CA8C4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8090-472E-95E2-F40377CA8C4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业务部门</c:v>
                </c:pt>
                <c:pt idx="1">
                  <c:v>信息技术 </c:v>
                </c:pt>
                <c:pt idx="2">
                  <c:v>软件开发</c:v>
                </c:pt>
                <c:pt idx="3">
                  <c:v>办公室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90-472E-95E2-F40377CA8C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Roboto" panose="02000000000000000000" pitchFamily="2" charset="0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Roboto" panose="02000000000000000000" pitchFamily="2" charset="0"/>
              </a:defRPr>
            </a:pPr>
            <a:endParaRPr lang="zh-C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Roboto" panose="02000000000000000000" pitchFamily="2" charset="0"/>
              </a:defRPr>
            </a:pPr>
            <a:endParaRPr lang="zh-CN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Roboto" panose="02000000000000000000" pitchFamily="2" charset="0"/>
              </a:defRPr>
            </a:pPr>
            <a:endParaRPr lang="zh-CN"/>
          </a:p>
        </c:txPr>
      </c:legendEntry>
      <c:layout>
        <c:manualLayout>
          <c:xMode val="edge"/>
          <c:yMode val="edge"/>
          <c:x val="7.0976755069446801E-3"/>
          <c:y val="0.93050532600761415"/>
          <c:w val="0.93731269301835185"/>
          <c:h val="6.82353095120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99000">
                  <a:schemeClr val="accent2"/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Hoja1!$A$2:$A$6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B9-4A07-B9B6-215A6B72222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gradFill>
              <a:gsLst>
                <a:gs pos="100000">
                  <a:schemeClr val="accent3"/>
                </a:gs>
                <a:gs pos="0">
                  <a:schemeClr val="accent4">
                    <a:alpha val="68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Hoja1!$A$2:$A$6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B9-4A07-B9B6-215A6B722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9306976"/>
        <c:axId val="1309308608"/>
      </c:areaChart>
      <c:dateAx>
        <c:axId val="1309306976"/>
        <c:scaling>
          <c:orientation val="minMax"/>
        </c:scaling>
        <c:delete val="1"/>
        <c:axPos val="b"/>
        <c:numFmt formatCode="m/d/yy" sourceLinked="1"/>
        <c:majorTickMark val="out"/>
        <c:minorTickMark val="none"/>
        <c:tickLblPos val="nextTo"/>
        <c:crossAx val="1309308608"/>
        <c:crosses val="autoZero"/>
        <c:auto val="1"/>
        <c:lblOffset val="100"/>
        <c:baseTimeUnit val="months"/>
      </c:dateAx>
      <c:valAx>
        <c:axId val="1309308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0930697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446316301629168E-2"/>
          <c:y val="0.18980639320881693"/>
          <c:w val="0.86724469548955063"/>
          <c:h val="0.56615681552270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472-4610-9041-541B8504783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72-4610-9041-541B85047836}"/>
              </c:ext>
            </c:extLst>
          </c:dPt>
          <c:cat>
            <c:strRef>
              <c:f>Hoja1!$A$2:$A$3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2-4610-9041-541B8504783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72-4610-9041-541B8504783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72-4610-9041-541B85047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1"/>
        <c:overlap val="-100"/>
        <c:axId val="1186728911"/>
        <c:axId val="1186288783"/>
      </c:barChart>
      <c:catAx>
        <c:axId val="1186728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zh-CN"/>
          </a:p>
        </c:txPr>
        <c:crossAx val="1186288783"/>
        <c:crosses val="autoZero"/>
        <c:auto val="1"/>
        <c:lblAlgn val="ctr"/>
        <c:lblOffset val="100"/>
        <c:noMultiLvlLbl val="0"/>
      </c:catAx>
      <c:valAx>
        <c:axId val="1186288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8672891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CB-42A6-A550-1C688166F8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CB-42A6-A550-1C688166F826}"/>
              </c:ext>
            </c:extLst>
          </c:dPt>
          <c:cat>
            <c:strRef>
              <c:f>Hoja1!$A$2:$A$3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CB-42A6-A550-1C688166F82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7CB-42A6-A550-1C688166F8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7CB-42A6-A550-1C688166F826}"/>
              </c:ext>
            </c:extLst>
          </c:dPt>
          <c:cat>
            <c:strRef>
              <c:f>Hoja1!$A$2:$A$3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7CB-42A6-A550-1C688166F82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7CB-42A6-A550-1C688166F8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7CB-42A6-A550-1C688166F826}"/>
              </c:ext>
            </c:extLst>
          </c:dPt>
          <c:cat>
            <c:strRef>
              <c:f>Hoja1!$A$2:$A$3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7CB-42A6-A550-1C688166F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BBAC7-1875-4381-98F7-EFBA65DAEBD9}" type="datetimeFigureOut">
              <a:rPr lang="zh-CN" altLang="en-US" smtClean="0"/>
              <a:t>2022/8/31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B846F-CCC4-48B9-A791-C4D41BAEF9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81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gradFill flip="none" rotWithShape="1">
          <a:gsLst>
            <a:gs pos="0">
              <a:schemeClr val="bg1">
                <a:lumMod val="93000"/>
                <a:lumOff val="7000"/>
                <a:alpha val="33000"/>
              </a:schemeClr>
            </a:gs>
            <a:gs pos="71000">
              <a:schemeClr val="tx2">
                <a:alpha val="58000"/>
              </a:schemeClr>
            </a:gs>
            <a:gs pos="100000">
              <a:schemeClr val="tx2">
                <a:alpha val="94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FAE18BB7-CE04-FA72-F8E6-1353A95BD1C2}"/>
              </a:ext>
            </a:extLst>
          </p:cNvPr>
          <p:cNvGrpSpPr/>
          <p:nvPr userDrawn="1"/>
        </p:nvGrpSpPr>
        <p:grpSpPr>
          <a:xfrm>
            <a:off x="-4773" y="-33851"/>
            <a:ext cx="12424893" cy="6891851"/>
            <a:chOff x="-4773" y="-33851"/>
            <a:chExt cx="12424893" cy="6891851"/>
          </a:xfrm>
        </p:grpSpPr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66344979-DCCC-08E6-EE51-D20D7D01F2DF}"/>
                </a:ext>
              </a:extLst>
            </p:cNvPr>
            <p:cNvGrpSpPr/>
            <p:nvPr userDrawn="1"/>
          </p:nvGrpSpPr>
          <p:grpSpPr>
            <a:xfrm>
              <a:off x="0" y="-33851"/>
              <a:ext cx="12420120" cy="6312297"/>
              <a:chOff x="0" y="-33851"/>
              <a:chExt cx="12420120" cy="6312297"/>
            </a:xfrm>
          </p:grpSpPr>
          <p:grpSp>
            <p:nvGrpSpPr>
              <p:cNvPr id="48" name="图形 46">
                <a:extLst>
                  <a:ext uri="{FF2B5EF4-FFF2-40B4-BE49-F238E27FC236}">
                    <a16:creationId xmlns:a16="http://schemas.microsoft.com/office/drawing/2014/main" id="{FCEF9290-0EC1-9A74-0E02-DF288F620C2B}"/>
                  </a:ext>
                </a:extLst>
              </p:cNvPr>
              <p:cNvGrpSpPr/>
              <p:nvPr/>
            </p:nvGrpSpPr>
            <p:grpSpPr>
              <a:xfrm>
                <a:off x="0" y="-33851"/>
                <a:ext cx="12420120" cy="6312297"/>
                <a:chOff x="-352909" y="50175"/>
                <a:chExt cx="12420120" cy="6312297"/>
              </a:xfrm>
              <a:noFill/>
            </p:grpSpPr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1F310ACF-3745-2AE5-AD32-A8D5101FAD8E}"/>
                    </a:ext>
                  </a:extLst>
                </p:cNvPr>
                <p:cNvSpPr/>
                <p:nvPr/>
              </p:nvSpPr>
              <p:spPr>
                <a:xfrm>
                  <a:off x="-352909" y="333161"/>
                  <a:ext cx="12402468" cy="3699814"/>
                </a:xfrm>
                <a:custGeom>
                  <a:avLst/>
                  <a:gdLst>
                    <a:gd name="connsiteX0" fmla="*/ 0 w 12402468"/>
                    <a:gd name="connsiteY0" fmla="*/ 3320131 h 3699814"/>
                    <a:gd name="connsiteX1" fmla="*/ 597862 w 12402468"/>
                    <a:gd name="connsiteY1" fmla="*/ 3580938 h 3699814"/>
                    <a:gd name="connsiteX2" fmla="*/ 1698019 w 12402468"/>
                    <a:gd name="connsiteY2" fmla="*/ 2337047 h 3699814"/>
                    <a:gd name="connsiteX3" fmla="*/ 3181210 w 12402468"/>
                    <a:gd name="connsiteY3" fmla="*/ 2177471 h 3699814"/>
                    <a:gd name="connsiteX4" fmla="*/ 3675006 w 12402468"/>
                    <a:gd name="connsiteY4" fmla="*/ 2990676 h 3699814"/>
                    <a:gd name="connsiteX5" fmla="*/ 4858880 w 12402468"/>
                    <a:gd name="connsiteY5" fmla="*/ 798990 h 3699814"/>
                    <a:gd name="connsiteX6" fmla="*/ 6764128 w 12402468"/>
                    <a:gd name="connsiteY6" fmla="*/ 1637438 h 3699814"/>
                    <a:gd name="connsiteX7" fmla="*/ 8027211 w 12402468"/>
                    <a:gd name="connsiteY7" fmla="*/ 351044 h 3699814"/>
                    <a:gd name="connsiteX8" fmla="*/ 9292224 w 12402468"/>
                    <a:gd name="connsiteY8" fmla="*/ 1775376 h 3699814"/>
                    <a:gd name="connsiteX9" fmla="*/ 10692729 w 12402468"/>
                    <a:gd name="connsiteY9" fmla="*/ 926109 h 3699814"/>
                    <a:gd name="connsiteX10" fmla="*/ 11387443 w 12402468"/>
                    <a:gd name="connsiteY10" fmla="*/ 1291755 h 3699814"/>
                    <a:gd name="connsiteX11" fmla="*/ 11838222 w 12402468"/>
                    <a:gd name="connsiteY11" fmla="*/ 611981 h 3699814"/>
                    <a:gd name="connsiteX12" fmla="*/ 12113326 w 12402468"/>
                    <a:gd name="connsiteY12" fmla="*/ 984324 h 3699814"/>
                    <a:gd name="connsiteX13" fmla="*/ 12402468 w 12402468"/>
                    <a:gd name="connsiteY13" fmla="*/ 798217 h 369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402468" h="3699814">
                      <a:moveTo>
                        <a:pt x="0" y="3320131"/>
                      </a:moveTo>
                      <a:cubicBezTo>
                        <a:pt x="243292" y="3302615"/>
                        <a:pt x="378654" y="3309698"/>
                        <a:pt x="597862" y="3580938"/>
                      </a:cubicBezTo>
                      <a:cubicBezTo>
                        <a:pt x="1117159" y="4258652"/>
                        <a:pt x="1289742" y="1793407"/>
                        <a:pt x="1698019" y="2337047"/>
                      </a:cubicBezTo>
                      <a:cubicBezTo>
                        <a:pt x="2622760" y="3568445"/>
                        <a:pt x="2713431" y="1791218"/>
                        <a:pt x="3181210" y="2177471"/>
                      </a:cubicBezTo>
                      <a:cubicBezTo>
                        <a:pt x="3339756" y="2291067"/>
                        <a:pt x="3572486" y="3122561"/>
                        <a:pt x="3675006" y="2990676"/>
                      </a:cubicBezTo>
                      <a:cubicBezTo>
                        <a:pt x="3998794" y="2573899"/>
                        <a:pt x="4309574" y="-181519"/>
                        <a:pt x="4858880" y="798990"/>
                      </a:cubicBezTo>
                      <a:cubicBezTo>
                        <a:pt x="5455969" y="1866047"/>
                        <a:pt x="6119772" y="3425484"/>
                        <a:pt x="6764128" y="1637438"/>
                      </a:cubicBezTo>
                      <a:cubicBezTo>
                        <a:pt x="7336231" y="49151"/>
                        <a:pt x="7652678" y="-392483"/>
                        <a:pt x="8027211" y="351044"/>
                      </a:cubicBezTo>
                      <a:cubicBezTo>
                        <a:pt x="8134366" y="563812"/>
                        <a:pt x="8546507" y="1806416"/>
                        <a:pt x="9292224" y="1775376"/>
                      </a:cubicBezTo>
                      <a:cubicBezTo>
                        <a:pt x="9709774" y="1757860"/>
                        <a:pt x="10375767" y="1187174"/>
                        <a:pt x="10692729" y="926109"/>
                      </a:cubicBezTo>
                      <a:cubicBezTo>
                        <a:pt x="10965257" y="701750"/>
                        <a:pt x="11140159" y="1308627"/>
                        <a:pt x="11387443" y="1291755"/>
                      </a:cubicBezTo>
                      <a:cubicBezTo>
                        <a:pt x="11533625" y="1281709"/>
                        <a:pt x="11686503" y="598715"/>
                        <a:pt x="11838222" y="611981"/>
                      </a:cubicBezTo>
                      <a:cubicBezTo>
                        <a:pt x="11972554" y="623830"/>
                        <a:pt x="11976161" y="979687"/>
                        <a:pt x="12113326" y="984324"/>
                      </a:cubicBezTo>
                      <a:cubicBezTo>
                        <a:pt x="12262856" y="989218"/>
                        <a:pt x="12276121" y="951868"/>
                        <a:pt x="12402468" y="798217"/>
                      </a:cubicBezTo>
                    </a:path>
                  </a:pathLst>
                </a:custGeom>
                <a:grpFill/>
                <a:ln w="12875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DE087BDB-BC81-85C1-3B01-A41ACF6DD1B3}"/>
                    </a:ext>
                  </a:extLst>
                </p:cNvPr>
                <p:cNvSpPr/>
                <p:nvPr/>
              </p:nvSpPr>
              <p:spPr>
                <a:xfrm>
                  <a:off x="-352909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32B87FF5-5036-E3D9-E39E-7E1A3FA0B7B7}"/>
                    </a:ext>
                  </a:extLst>
                </p:cNvPr>
                <p:cNvSpPr/>
                <p:nvPr/>
              </p:nvSpPr>
              <p:spPr>
                <a:xfrm>
                  <a:off x="1197382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574771E3-7281-F4BB-4FC4-E7CE12DE211D}"/>
                    </a:ext>
                  </a:extLst>
                </p:cNvPr>
                <p:cNvSpPr/>
                <p:nvPr/>
              </p:nvSpPr>
              <p:spPr>
                <a:xfrm>
                  <a:off x="2747804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34842B35-9CFF-399A-04B9-0A01C25D3CB5}"/>
                    </a:ext>
                  </a:extLst>
                </p:cNvPr>
                <p:cNvSpPr/>
                <p:nvPr/>
              </p:nvSpPr>
              <p:spPr>
                <a:xfrm>
                  <a:off x="4298096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AE318929-63AF-7648-9DE7-B0EEA8BC3E56}"/>
                    </a:ext>
                  </a:extLst>
                </p:cNvPr>
                <p:cNvSpPr/>
                <p:nvPr/>
              </p:nvSpPr>
              <p:spPr>
                <a:xfrm>
                  <a:off x="5848517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B64B7F2E-AA37-ACFD-07AF-6049716A5525}"/>
                    </a:ext>
                  </a:extLst>
                </p:cNvPr>
                <p:cNvSpPr/>
                <p:nvPr/>
              </p:nvSpPr>
              <p:spPr>
                <a:xfrm>
                  <a:off x="7301970" y="50175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41AD685A-53C4-13D3-F949-8C4F51177AA9}"/>
                    </a:ext>
                  </a:extLst>
                </p:cNvPr>
                <p:cNvSpPr/>
                <p:nvPr/>
              </p:nvSpPr>
              <p:spPr>
                <a:xfrm>
                  <a:off x="8949231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7" name="任意多边形: 形状 56">
                  <a:extLst>
                    <a:ext uri="{FF2B5EF4-FFF2-40B4-BE49-F238E27FC236}">
                      <a16:creationId xmlns:a16="http://schemas.microsoft.com/office/drawing/2014/main" id="{910732B9-5A97-C5F1-A039-DE5D047CA30C}"/>
                    </a:ext>
                  </a:extLst>
                </p:cNvPr>
                <p:cNvSpPr/>
                <p:nvPr/>
              </p:nvSpPr>
              <p:spPr>
                <a:xfrm>
                  <a:off x="10499652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ADB2F8D3-D90E-539A-D350-DEC0656378A8}"/>
                    </a:ext>
                  </a:extLst>
                </p:cNvPr>
                <p:cNvSpPr/>
                <p:nvPr/>
              </p:nvSpPr>
              <p:spPr>
                <a:xfrm>
                  <a:off x="12054332" y="84026"/>
                  <a:ext cx="12879" cy="6278446"/>
                </a:xfrm>
                <a:custGeom>
                  <a:avLst/>
                  <a:gdLst>
                    <a:gd name="connsiteX0" fmla="*/ 0 w 12879"/>
                    <a:gd name="connsiteY0" fmla="*/ 6278446 h 6278446"/>
                    <a:gd name="connsiteX1" fmla="*/ 0 w 12879"/>
                    <a:gd name="connsiteY1" fmla="*/ 0 h 6278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79" h="6278446">
                      <a:moveTo>
                        <a:pt x="0" y="6278446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1716" cap="flat">
                  <a:solidFill>
                    <a:schemeClr val="bg1">
                      <a:alpha val="19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2E0F74CD-9B3C-7C1A-6F9A-9F7382D47611}"/>
                    </a:ext>
                  </a:extLst>
                </p:cNvPr>
                <p:cNvSpPr/>
                <p:nvPr/>
              </p:nvSpPr>
              <p:spPr>
                <a:xfrm>
                  <a:off x="5790883" y="2721102"/>
                  <a:ext cx="114884" cy="114884"/>
                </a:xfrm>
                <a:custGeom>
                  <a:avLst/>
                  <a:gdLst>
                    <a:gd name="connsiteX0" fmla="*/ 114884 w 114884"/>
                    <a:gd name="connsiteY0" fmla="*/ 57442 h 114884"/>
                    <a:gd name="connsiteX1" fmla="*/ 57442 w 114884"/>
                    <a:gd name="connsiteY1" fmla="*/ 114884 h 114884"/>
                    <a:gd name="connsiteX2" fmla="*/ 0 w 114884"/>
                    <a:gd name="connsiteY2" fmla="*/ 57442 h 114884"/>
                    <a:gd name="connsiteX3" fmla="*/ 57442 w 114884"/>
                    <a:gd name="connsiteY3" fmla="*/ 0 h 114884"/>
                    <a:gd name="connsiteX4" fmla="*/ 114884 w 114884"/>
                    <a:gd name="connsiteY4" fmla="*/ 57442 h 11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884" h="114884">
                      <a:moveTo>
                        <a:pt x="114884" y="57442"/>
                      </a:moveTo>
                      <a:cubicBezTo>
                        <a:pt x="114884" y="89166"/>
                        <a:pt x="89167" y="114884"/>
                        <a:pt x="57442" y="114884"/>
                      </a:cubicBezTo>
                      <a:cubicBezTo>
                        <a:pt x="25718" y="114884"/>
                        <a:pt x="0" y="89166"/>
                        <a:pt x="0" y="57442"/>
                      </a:cubicBezTo>
                      <a:cubicBezTo>
                        <a:pt x="0" y="25718"/>
                        <a:pt x="25718" y="0"/>
                        <a:pt x="57442" y="0"/>
                      </a:cubicBezTo>
                      <a:cubicBezTo>
                        <a:pt x="89167" y="0"/>
                        <a:pt x="114884" y="25718"/>
                        <a:pt x="114884" y="57442"/>
                      </a:cubicBez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 w="12875" cap="flat">
                  <a:solidFill>
                    <a:schemeClr val="bg1">
                      <a:alpha val="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5FABBF0D-FAE4-43B6-A66E-F004C34CBA64}"/>
                    </a:ext>
                  </a:extLst>
                </p:cNvPr>
                <p:cNvSpPr/>
                <p:nvPr/>
              </p:nvSpPr>
              <p:spPr>
                <a:xfrm>
                  <a:off x="1135175" y="2551202"/>
                  <a:ext cx="114884" cy="114884"/>
                </a:xfrm>
                <a:custGeom>
                  <a:avLst/>
                  <a:gdLst>
                    <a:gd name="connsiteX0" fmla="*/ 114884 w 114884"/>
                    <a:gd name="connsiteY0" fmla="*/ 57442 h 114884"/>
                    <a:gd name="connsiteX1" fmla="*/ 57442 w 114884"/>
                    <a:gd name="connsiteY1" fmla="*/ 114884 h 114884"/>
                    <a:gd name="connsiteX2" fmla="*/ 0 w 114884"/>
                    <a:gd name="connsiteY2" fmla="*/ 57442 h 114884"/>
                    <a:gd name="connsiteX3" fmla="*/ 57442 w 114884"/>
                    <a:gd name="connsiteY3" fmla="*/ 0 h 114884"/>
                    <a:gd name="connsiteX4" fmla="*/ 114884 w 114884"/>
                    <a:gd name="connsiteY4" fmla="*/ 57442 h 11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884" h="114884">
                      <a:moveTo>
                        <a:pt x="114884" y="57442"/>
                      </a:moveTo>
                      <a:cubicBezTo>
                        <a:pt x="114884" y="89167"/>
                        <a:pt x="89166" y="114884"/>
                        <a:pt x="57442" y="114884"/>
                      </a:cubicBezTo>
                      <a:cubicBezTo>
                        <a:pt x="25718" y="114884"/>
                        <a:pt x="0" y="89167"/>
                        <a:pt x="0" y="57442"/>
                      </a:cubicBezTo>
                      <a:cubicBezTo>
                        <a:pt x="0" y="25718"/>
                        <a:pt x="25718" y="0"/>
                        <a:pt x="57442" y="0"/>
                      </a:cubicBezTo>
                      <a:cubicBezTo>
                        <a:pt x="89166" y="0"/>
                        <a:pt x="114884" y="25718"/>
                        <a:pt x="114884" y="57442"/>
                      </a:cubicBez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 w="12875" cap="flat">
                  <a:solidFill>
                    <a:schemeClr val="bg1">
                      <a:alpha val="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18D158E2-BDF9-39ED-7DCB-CE5551FC1673}"/>
                    </a:ext>
                  </a:extLst>
                </p:cNvPr>
                <p:cNvSpPr/>
                <p:nvPr/>
              </p:nvSpPr>
              <p:spPr>
                <a:xfrm>
                  <a:off x="4230737" y="873661"/>
                  <a:ext cx="114884" cy="114884"/>
                </a:xfrm>
                <a:custGeom>
                  <a:avLst/>
                  <a:gdLst>
                    <a:gd name="connsiteX0" fmla="*/ 114884 w 114884"/>
                    <a:gd name="connsiteY0" fmla="*/ 57442 h 114884"/>
                    <a:gd name="connsiteX1" fmla="*/ 57442 w 114884"/>
                    <a:gd name="connsiteY1" fmla="*/ 114884 h 114884"/>
                    <a:gd name="connsiteX2" fmla="*/ 0 w 114884"/>
                    <a:gd name="connsiteY2" fmla="*/ 57442 h 114884"/>
                    <a:gd name="connsiteX3" fmla="*/ 57442 w 114884"/>
                    <a:gd name="connsiteY3" fmla="*/ 0 h 114884"/>
                    <a:gd name="connsiteX4" fmla="*/ 114884 w 114884"/>
                    <a:gd name="connsiteY4" fmla="*/ 57442 h 11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884" h="114884">
                      <a:moveTo>
                        <a:pt x="114884" y="57442"/>
                      </a:moveTo>
                      <a:cubicBezTo>
                        <a:pt x="114884" y="89166"/>
                        <a:pt x="89167" y="114884"/>
                        <a:pt x="57442" y="114884"/>
                      </a:cubicBezTo>
                      <a:cubicBezTo>
                        <a:pt x="25718" y="114884"/>
                        <a:pt x="0" y="89166"/>
                        <a:pt x="0" y="57442"/>
                      </a:cubicBezTo>
                      <a:cubicBezTo>
                        <a:pt x="0" y="25718"/>
                        <a:pt x="25718" y="0"/>
                        <a:pt x="57442" y="0"/>
                      </a:cubicBezTo>
                      <a:cubicBezTo>
                        <a:pt x="89167" y="0"/>
                        <a:pt x="114884" y="25718"/>
                        <a:pt x="114884" y="57442"/>
                      </a:cubicBez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 w="12875" cap="flat">
                  <a:solidFill>
                    <a:schemeClr val="bg1">
                      <a:alpha val="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>
                  <a:extLst>
                    <a:ext uri="{FF2B5EF4-FFF2-40B4-BE49-F238E27FC236}">
                      <a16:creationId xmlns:a16="http://schemas.microsoft.com/office/drawing/2014/main" id="{63F02F85-0705-AE32-2381-8B8952CFD791}"/>
                    </a:ext>
                  </a:extLst>
                </p:cNvPr>
                <p:cNvSpPr/>
                <p:nvPr/>
              </p:nvSpPr>
              <p:spPr>
                <a:xfrm>
                  <a:off x="7250968" y="250989"/>
                  <a:ext cx="114884" cy="114884"/>
                </a:xfrm>
                <a:custGeom>
                  <a:avLst/>
                  <a:gdLst>
                    <a:gd name="connsiteX0" fmla="*/ 114884 w 114884"/>
                    <a:gd name="connsiteY0" fmla="*/ 57442 h 114884"/>
                    <a:gd name="connsiteX1" fmla="*/ 57442 w 114884"/>
                    <a:gd name="connsiteY1" fmla="*/ 114884 h 114884"/>
                    <a:gd name="connsiteX2" fmla="*/ 0 w 114884"/>
                    <a:gd name="connsiteY2" fmla="*/ 57442 h 114884"/>
                    <a:gd name="connsiteX3" fmla="*/ 57442 w 114884"/>
                    <a:gd name="connsiteY3" fmla="*/ 0 h 114884"/>
                    <a:gd name="connsiteX4" fmla="*/ 114884 w 114884"/>
                    <a:gd name="connsiteY4" fmla="*/ 57442 h 11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884" h="114884">
                      <a:moveTo>
                        <a:pt x="114884" y="57442"/>
                      </a:moveTo>
                      <a:cubicBezTo>
                        <a:pt x="114884" y="89166"/>
                        <a:pt x="89167" y="114884"/>
                        <a:pt x="57442" y="114884"/>
                      </a:cubicBezTo>
                      <a:cubicBezTo>
                        <a:pt x="25718" y="114884"/>
                        <a:pt x="0" y="89166"/>
                        <a:pt x="0" y="57442"/>
                      </a:cubicBezTo>
                      <a:cubicBezTo>
                        <a:pt x="0" y="25718"/>
                        <a:pt x="25718" y="0"/>
                        <a:pt x="57442" y="0"/>
                      </a:cubicBezTo>
                      <a:cubicBezTo>
                        <a:pt x="89167" y="0"/>
                        <a:pt x="114884" y="25718"/>
                        <a:pt x="114884" y="57442"/>
                      </a:cubicBezTo>
                      <a:close/>
                    </a:path>
                  </a:pathLst>
                </a:custGeom>
                <a:solidFill>
                  <a:schemeClr val="bg1">
                    <a:alpha val="59000"/>
                  </a:schemeClr>
                </a:solidFill>
                <a:ln w="12875" cap="flat">
                  <a:solidFill>
                    <a:schemeClr val="bg1">
                      <a:alpha val="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</p:grp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282E6464-86C9-F894-CDCF-102E29A7972D}"/>
                  </a:ext>
                </a:extLst>
              </p:cNvPr>
              <p:cNvGrpSpPr/>
              <p:nvPr userDrawn="1"/>
            </p:nvGrpSpPr>
            <p:grpSpPr>
              <a:xfrm>
                <a:off x="1267916" y="2147059"/>
                <a:ext cx="3665594" cy="3810980"/>
                <a:chOff x="1267651" y="2290801"/>
                <a:chExt cx="3665594" cy="3810980"/>
              </a:xfrm>
            </p:grpSpPr>
            <p:sp>
              <p:nvSpPr>
                <p:cNvPr id="77" name="矩形: 圆角 76">
                  <a:extLst>
                    <a:ext uri="{FF2B5EF4-FFF2-40B4-BE49-F238E27FC236}">
                      <a16:creationId xmlns:a16="http://schemas.microsoft.com/office/drawing/2014/main" id="{18301AEB-45B4-A433-D3F6-51D635026DE4}"/>
                    </a:ext>
                  </a:extLst>
                </p:cNvPr>
                <p:cNvSpPr/>
                <p:nvPr userDrawn="1"/>
              </p:nvSpPr>
              <p:spPr>
                <a:xfrm>
                  <a:off x="1267651" y="3814992"/>
                  <a:ext cx="811270" cy="2256015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bg1">
                        <a:lumMod val="93000"/>
                        <a:lumOff val="7000"/>
                      </a:schemeClr>
                    </a:gs>
                    <a:gs pos="60000">
                      <a:schemeClr val="tx2">
                        <a:alpha val="47000"/>
                      </a:schemeClr>
                    </a:gs>
                    <a:gs pos="41000">
                      <a:schemeClr val="tx2">
                        <a:alpha val="55000"/>
                      </a:schemeClr>
                    </a:gs>
                    <a:gs pos="9000">
                      <a:schemeClr val="accent1"/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矩形: 圆角 77">
                  <a:extLst>
                    <a:ext uri="{FF2B5EF4-FFF2-40B4-BE49-F238E27FC236}">
                      <a16:creationId xmlns:a16="http://schemas.microsoft.com/office/drawing/2014/main" id="{E77F889A-2A67-3176-4B56-F231698C5C12}"/>
                    </a:ext>
                  </a:extLst>
                </p:cNvPr>
                <p:cNvSpPr/>
                <p:nvPr userDrawn="1"/>
              </p:nvSpPr>
              <p:spPr>
                <a:xfrm>
                  <a:off x="2651791" y="2290801"/>
                  <a:ext cx="811271" cy="3780205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bg1">
                        <a:lumMod val="93000"/>
                        <a:lumOff val="7000"/>
                      </a:schemeClr>
                    </a:gs>
                    <a:gs pos="60000">
                      <a:schemeClr val="tx2">
                        <a:alpha val="47000"/>
                      </a:schemeClr>
                    </a:gs>
                    <a:gs pos="41000">
                      <a:schemeClr val="tx2">
                        <a:alpha val="55000"/>
                      </a:schemeClr>
                    </a:gs>
                    <a:gs pos="9000">
                      <a:schemeClr val="accent1"/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zh-CN" altLang="en-US"/>
                </a:p>
              </p:txBody>
            </p:sp>
            <p:sp>
              <p:nvSpPr>
                <p:cNvPr id="79" name="矩形: 圆角 78">
                  <a:extLst>
                    <a:ext uri="{FF2B5EF4-FFF2-40B4-BE49-F238E27FC236}">
                      <a16:creationId xmlns:a16="http://schemas.microsoft.com/office/drawing/2014/main" id="{B51A1B6C-5123-44B6-5E3B-097D3919FF09}"/>
                    </a:ext>
                  </a:extLst>
                </p:cNvPr>
                <p:cNvSpPr/>
                <p:nvPr userDrawn="1"/>
              </p:nvSpPr>
              <p:spPr>
                <a:xfrm>
                  <a:off x="4129479" y="3586955"/>
                  <a:ext cx="803766" cy="2514826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bg1">
                        <a:lumMod val="93000"/>
                        <a:lumOff val="7000"/>
                      </a:schemeClr>
                    </a:gs>
                    <a:gs pos="60000">
                      <a:schemeClr val="tx2">
                        <a:alpha val="47000"/>
                      </a:schemeClr>
                    </a:gs>
                    <a:gs pos="41000">
                      <a:schemeClr val="tx2">
                        <a:alpha val="55000"/>
                      </a:schemeClr>
                    </a:gs>
                    <a:gs pos="9000">
                      <a:schemeClr val="accent1"/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endParaRPr lang="zh-CN" altLang="en-US"/>
                </a:p>
              </p:txBody>
            </p:sp>
          </p:grpSp>
        </p:grp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6AB5ACA0-9F05-1988-2DF3-FCC87855C642}"/>
                </a:ext>
              </a:extLst>
            </p:cNvPr>
            <p:cNvGrpSpPr/>
            <p:nvPr userDrawn="1"/>
          </p:nvGrpSpPr>
          <p:grpSpPr>
            <a:xfrm>
              <a:off x="-4773" y="1744774"/>
              <a:ext cx="12192000" cy="5113226"/>
              <a:chOff x="-4773" y="1744774"/>
              <a:chExt cx="12192000" cy="5113226"/>
            </a:xfrm>
          </p:grpSpPr>
          <p:sp>
            <p:nvSpPr>
              <p:cNvPr id="9" name="图形 7">
                <a:extLst>
                  <a:ext uri="{FF2B5EF4-FFF2-40B4-BE49-F238E27FC236}">
                    <a16:creationId xmlns:a16="http://schemas.microsoft.com/office/drawing/2014/main" id="{BD340FDC-0C76-7A21-0070-77C2BEA84797}"/>
                  </a:ext>
                </a:extLst>
              </p:cNvPr>
              <p:cNvSpPr/>
              <p:nvPr/>
            </p:nvSpPr>
            <p:spPr>
              <a:xfrm>
                <a:off x="26361" y="1744774"/>
                <a:ext cx="12139278" cy="3925108"/>
              </a:xfrm>
              <a:custGeom>
                <a:avLst/>
                <a:gdLst>
                  <a:gd name="connsiteX0" fmla="*/ 9176384 w 9176385"/>
                  <a:gd name="connsiteY0" fmla="*/ 20900 h 3171265"/>
                  <a:gd name="connsiteX1" fmla="*/ 4325682 w 9176385"/>
                  <a:gd name="connsiteY1" fmla="*/ 1841794 h 3171265"/>
                  <a:gd name="connsiteX2" fmla="*/ -1 w 9176385"/>
                  <a:gd name="connsiteY2" fmla="*/ 3136527 h 317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76385" h="3171265">
                    <a:moveTo>
                      <a:pt x="9176384" y="20900"/>
                    </a:moveTo>
                    <a:cubicBezTo>
                      <a:pt x="8889872" y="-14248"/>
                      <a:pt x="6665499" y="-209225"/>
                      <a:pt x="4325682" y="1841794"/>
                    </a:cubicBezTo>
                    <a:cubicBezTo>
                      <a:pt x="2842640" y="3141861"/>
                      <a:pt x="1122996" y="3251399"/>
                      <a:pt x="-1" y="3136527"/>
                    </a:cubicBezTo>
                  </a:path>
                </a:pathLst>
              </a:custGeom>
              <a:noFill/>
              <a:ln w="9525" cap="flat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65" name="图形 63">
                <a:extLst>
                  <a:ext uri="{FF2B5EF4-FFF2-40B4-BE49-F238E27FC236}">
                    <a16:creationId xmlns:a16="http://schemas.microsoft.com/office/drawing/2014/main" id="{A74BB413-3549-93B0-EFD9-8BAA89BA0506}"/>
                  </a:ext>
                </a:extLst>
              </p:cNvPr>
              <p:cNvSpPr/>
              <p:nvPr/>
            </p:nvSpPr>
            <p:spPr>
              <a:xfrm>
                <a:off x="-4773" y="1866639"/>
                <a:ext cx="12192000" cy="4991361"/>
              </a:xfrm>
              <a:custGeom>
                <a:avLst/>
                <a:gdLst>
                  <a:gd name="connsiteX0" fmla="*/ 0 w 9180004"/>
                  <a:gd name="connsiteY0" fmla="*/ 3930435 h 3930589"/>
                  <a:gd name="connsiteX1" fmla="*/ 9180005 w 9180004"/>
                  <a:gd name="connsiteY1" fmla="*/ 3930435 h 3930589"/>
                  <a:gd name="connsiteX2" fmla="*/ 9180005 w 9180004"/>
                  <a:gd name="connsiteY2" fmla="*/ 11850 h 3930589"/>
                  <a:gd name="connsiteX3" fmla="*/ 4328256 w 9180004"/>
                  <a:gd name="connsiteY3" fmla="*/ 1831697 h 3930589"/>
                  <a:gd name="connsiteX4" fmla="*/ 0 w 9180004"/>
                  <a:gd name="connsiteY4" fmla="*/ 3120525 h 393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0004" h="3930589">
                    <a:moveTo>
                      <a:pt x="0" y="3930435"/>
                    </a:moveTo>
                    <a:lnTo>
                      <a:pt x="9180005" y="3930435"/>
                    </a:lnTo>
                    <a:lnTo>
                      <a:pt x="9180005" y="11850"/>
                    </a:lnTo>
                    <a:cubicBezTo>
                      <a:pt x="8896350" y="-14248"/>
                      <a:pt x="6631495" y="-151789"/>
                      <a:pt x="4328256" y="1831697"/>
                    </a:cubicBezTo>
                    <a:cubicBezTo>
                      <a:pt x="2834926" y="3117572"/>
                      <a:pt x="1119378" y="3230729"/>
                      <a:pt x="0" y="31205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</p:grp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D400BEF6-72B6-2F7B-57DC-35EFA588E4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129" y="2564829"/>
            <a:ext cx="3545909" cy="108108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4000">
                <a:latin typeface="+mj-lt"/>
                <a:ea typeface="+mj-ea"/>
              </a:defRPr>
            </a:lvl1pPr>
          </a:lstStyle>
          <a:p>
            <a:r>
              <a:rPr lang="en-US" altLang="zh-CN" dirty="0"/>
              <a:t>Department</a:t>
            </a:r>
            <a:endParaRPr lang="zh-CN" altLang="en-US" dirty="0"/>
          </a:p>
        </p:txBody>
      </p:sp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56415B4E-23B3-5411-3AE3-1E19AF4730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70828" y="4540264"/>
            <a:ext cx="4525047" cy="44079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上月工作内容  </a:t>
            </a:r>
            <a:r>
              <a:rPr lang="en-US" altLang="zh-CN" dirty="0"/>
              <a:t>|  </a:t>
            </a:r>
            <a:r>
              <a:rPr lang="zh-CN" altLang="en-US" dirty="0"/>
              <a:t>完成进度  </a:t>
            </a:r>
            <a:r>
              <a:rPr lang="en-US" altLang="zh-CN" dirty="0"/>
              <a:t>|  </a:t>
            </a:r>
            <a:r>
              <a:rPr lang="zh-CN" altLang="en-US" dirty="0"/>
              <a:t>未完成项目</a:t>
            </a:r>
          </a:p>
        </p:txBody>
      </p:sp>
      <p:sp>
        <p:nvSpPr>
          <p:cNvPr id="81" name="文本占位符 66">
            <a:extLst>
              <a:ext uri="{FF2B5EF4-FFF2-40B4-BE49-F238E27FC236}">
                <a16:creationId xmlns:a16="http://schemas.microsoft.com/office/drawing/2014/main" id="{90CB38BF-7F0F-20CC-BB88-37B8767A8F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9125" y="3203531"/>
            <a:ext cx="7016750" cy="108108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4000">
                <a:latin typeface="+mj-lt"/>
                <a:ea typeface="+mj-ea"/>
              </a:defRPr>
            </a:lvl1pPr>
          </a:lstStyle>
          <a:p>
            <a:r>
              <a:rPr lang="en-US" altLang="zh-CN" dirty="0"/>
              <a:t>Work summary</a:t>
            </a:r>
          </a:p>
        </p:txBody>
      </p:sp>
      <p:sp>
        <p:nvSpPr>
          <p:cNvPr id="82" name="文本占位符 66">
            <a:extLst>
              <a:ext uri="{FF2B5EF4-FFF2-40B4-BE49-F238E27FC236}">
                <a16:creationId xmlns:a16="http://schemas.microsoft.com/office/drawing/2014/main" id="{89721B1F-FE9A-CD8F-AB44-44ADF62E9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9966" y="3915264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8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部门个人工作总结</a:t>
            </a: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F5B13FF6-047D-7EC5-4628-64350E727A2A}"/>
              </a:ext>
            </a:extLst>
          </p:cNvPr>
          <p:cNvSpPr/>
          <p:nvPr userDrawn="1"/>
        </p:nvSpPr>
        <p:spPr>
          <a:xfrm>
            <a:off x="7364627" y="5479905"/>
            <a:ext cx="4492411" cy="3799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/>
              </a:gs>
              <a:gs pos="34000">
                <a:schemeClr val="tx2">
                  <a:alpha val="64000"/>
                </a:schemeClr>
              </a:gs>
              <a:gs pos="68000">
                <a:schemeClr val="accent1">
                  <a:alpha val="64000"/>
                </a:schemeClr>
              </a:gs>
              <a:gs pos="0">
                <a:schemeClr val="tx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4" name="文本占位符 70">
            <a:extLst>
              <a:ext uri="{FF2B5EF4-FFF2-40B4-BE49-F238E27FC236}">
                <a16:creationId xmlns:a16="http://schemas.microsoft.com/office/drawing/2014/main" id="{7D2363B9-08A5-E985-D50A-74E553DCF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5896" y="5529365"/>
            <a:ext cx="4525047" cy="33049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上月工作内容  </a:t>
            </a:r>
            <a:r>
              <a:rPr lang="en-US" altLang="zh-CN" dirty="0"/>
              <a:t>|  </a:t>
            </a:r>
            <a:r>
              <a:rPr lang="zh-CN" altLang="en-US" dirty="0"/>
              <a:t>完成进度  </a:t>
            </a:r>
            <a:r>
              <a:rPr lang="en-US" altLang="zh-CN" dirty="0"/>
              <a:t>|  </a:t>
            </a:r>
            <a:r>
              <a:rPr lang="zh-CN" altLang="en-US" dirty="0"/>
              <a:t>未完成项目  </a:t>
            </a:r>
            <a:r>
              <a:rPr lang="en-US" altLang="zh-CN" dirty="0"/>
              <a:t>|</a:t>
            </a:r>
            <a:endParaRPr lang="zh-CN" altLang="en-US" dirty="0"/>
          </a:p>
        </p:txBody>
      </p:sp>
      <p:sp>
        <p:nvSpPr>
          <p:cNvPr id="91" name="图形 89">
            <a:extLst>
              <a:ext uri="{FF2B5EF4-FFF2-40B4-BE49-F238E27FC236}">
                <a16:creationId xmlns:a16="http://schemas.microsoft.com/office/drawing/2014/main" id="{94EFA5DE-CB0F-4A45-4148-D5B88AC8104A}"/>
              </a:ext>
            </a:extLst>
          </p:cNvPr>
          <p:cNvSpPr/>
          <p:nvPr/>
        </p:nvSpPr>
        <p:spPr>
          <a:xfrm flipH="1">
            <a:off x="11498564" y="5590138"/>
            <a:ext cx="151238" cy="177941"/>
          </a:xfrm>
          <a:custGeom>
            <a:avLst/>
            <a:gdLst>
              <a:gd name="connsiteX0" fmla="*/ 394860 w 410104"/>
              <a:gd name="connsiteY0" fmla="*/ 215109 h 482515"/>
              <a:gd name="connsiteX1" fmla="*/ 45242 w 410104"/>
              <a:gd name="connsiteY1" fmla="*/ 3784 h 482515"/>
              <a:gd name="connsiteX2" fmla="*/ 3676 w 410104"/>
              <a:gd name="connsiteY2" fmla="*/ 13885 h 482515"/>
              <a:gd name="connsiteX3" fmla="*/ -596 w 410104"/>
              <a:gd name="connsiteY3" fmla="*/ 29423 h 482515"/>
              <a:gd name="connsiteX4" fmla="*/ -596 w 410104"/>
              <a:gd name="connsiteY4" fmla="*/ 452072 h 482515"/>
              <a:gd name="connsiteX5" fmla="*/ 29316 w 410104"/>
              <a:gd name="connsiteY5" fmla="*/ 481983 h 482515"/>
              <a:gd name="connsiteX6" fmla="*/ 45242 w 410104"/>
              <a:gd name="connsiteY6" fmla="*/ 477711 h 482515"/>
              <a:gd name="connsiteX7" fmla="*/ 394860 w 410104"/>
              <a:gd name="connsiteY7" fmla="*/ 266775 h 482515"/>
              <a:gd name="connsiteX8" fmla="*/ 405309 w 410104"/>
              <a:gd name="connsiteY8" fmla="*/ 225791 h 482515"/>
              <a:gd name="connsiteX9" fmla="*/ 404961 w 410104"/>
              <a:gd name="connsiteY9" fmla="*/ 225209 h 482515"/>
              <a:gd name="connsiteX10" fmla="*/ 394860 w 410104"/>
              <a:gd name="connsiteY10" fmla="*/ 215109 h 48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104" h="482515">
                <a:moveTo>
                  <a:pt x="394860" y="215109"/>
                </a:moveTo>
                <a:lnTo>
                  <a:pt x="45242" y="3784"/>
                </a:lnTo>
                <a:cubicBezTo>
                  <a:pt x="30947" y="-4645"/>
                  <a:pt x="12534" y="-178"/>
                  <a:pt x="3676" y="13885"/>
                </a:cubicBezTo>
                <a:cubicBezTo>
                  <a:pt x="919" y="18585"/>
                  <a:pt x="-558" y="23946"/>
                  <a:pt x="-596" y="29423"/>
                </a:cubicBezTo>
                <a:lnTo>
                  <a:pt x="-596" y="452072"/>
                </a:lnTo>
                <a:cubicBezTo>
                  <a:pt x="-402" y="468504"/>
                  <a:pt x="12883" y="481790"/>
                  <a:pt x="29316" y="481983"/>
                </a:cubicBezTo>
                <a:cubicBezTo>
                  <a:pt x="34947" y="482372"/>
                  <a:pt x="40581" y="480896"/>
                  <a:pt x="45242" y="477711"/>
                </a:cubicBezTo>
                <a:lnTo>
                  <a:pt x="394860" y="266775"/>
                </a:lnTo>
                <a:cubicBezTo>
                  <a:pt x="409079" y="258345"/>
                  <a:pt x="413741" y="239971"/>
                  <a:pt x="405309" y="225791"/>
                </a:cubicBezTo>
                <a:cubicBezTo>
                  <a:pt x="405193" y="225598"/>
                  <a:pt x="405077" y="225404"/>
                  <a:pt x="404961" y="225209"/>
                </a:cubicBezTo>
                <a:cubicBezTo>
                  <a:pt x="402630" y="220935"/>
                  <a:pt x="399133" y="217439"/>
                  <a:pt x="394860" y="215109"/>
                </a:cubicBezTo>
                <a:close/>
              </a:path>
            </a:pathLst>
          </a:custGeom>
          <a:solidFill>
            <a:schemeClr val="bg1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灯片编号占位符 5">
            <a:extLst>
              <a:ext uri="{FF2B5EF4-FFF2-40B4-BE49-F238E27FC236}">
                <a16:creationId xmlns:a16="http://schemas.microsoft.com/office/drawing/2014/main" id="{779AB93B-AB7A-C105-A497-CFFD9205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sz="16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3D930D55-5400-44EA-539F-89BD661DE2F5}"/>
              </a:ext>
            </a:extLst>
          </p:cNvPr>
          <p:cNvGrpSpPr/>
          <p:nvPr userDrawn="1"/>
        </p:nvGrpSpPr>
        <p:grpSpPr>
          <a:xfrm>
            <a:off x="240649" y="6314911"/>
            <a:ext cx="11704831" cy="307944"/>
            <a:chOff x="240649" y="6314911"/>
            <a:chExt cx="11704831" cy="307944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5D5348CB-D59E-168A-9A4E-16482C7BFE7E}"/>
                </a:ext>
              </a:extLst>
            </p:cNvPr>
            <p:cNvSpPr txBox="1"/>
            <p:nvPr userDrawn="1"/>
          </p:nvSpPr>
          <p:spPr>
            <a:xfrm>
              <a:off x="240649" y="6314911"/>
              <a:ext cx="178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+mn-ea"/>
                  <a:ea typeface="+mn-ea"/>
                </a:rPr>
                <a:t>WWW.YOURWEB.COM</a:t>
              </a:r>
              <a:endParaRPr lang="zh-CN" altLang="en-US" sz="1200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BA9ED569-DC15-C00B-3C04-DCAE151A9ADE}"/>
                </a:ext>
              </a:extLst>
            </p:cNvPr>
            <p:cNvSpPr txBox="1"/>
            <p:nvPr userDrawn="1"/>
          </p:nvSpPr>
          <p:spPr>
            <a:xfrm>
              <a:off x="10865440" y="6345856"/>
              <a:ext cx="1080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kern="1200" dirty="0">
                  <a:solidFill>
                    <a:schemeClr val="tx2"/>
                  </a:solidFill>
                  <a:latin typeface="+mn-ea"/>
                  <a:ea typeface="+mn-ea"/>
                  <a:cs typeface="+mn-cs"/>
                </a:rPr>
                <a:t>YOUR EMAIL</a:t>
              </a:r>
              <a:endParaRPr lang="zh-CN" altLang="en-US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739B72F-00A6-C2EB-AB0A-1E6E732E4A73}"/>
              </a:ext>
            </a:extLst>
          </p:cNvPr>
          <p:cNvGrpSpPr/>
          <p:nvPr userDrawn="1"/>
        </p:nvGrpSpPr>
        <p:grpSpPr>
          <a:xfrm>
            <a:off x="242920" y="245101"/>
            <a:ext cx="11617260" cy="337913"/>
            <a:chOff x="242920" y="245101"/>
            <a:chExt cx="11617260" cy="337913"/>
          </a:xfrm>
        </p:grpSpPr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7EDD8CE0-4090-C5D6-1C0C-A8D12CD35482}"/>
                </a:ext>
              </a:extLst>
            </p:cNvPr>
            <p:cNvSpPr txBox="1"/>
            <p:nvPr userDrawn="1"/>
          </p:nvSpPr>
          <p:spPr>
            <a:xfrm>
              <a:off x="242920" y="245101"/>
              <a:ext cx="1026563" cy="33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  <a:ea typeface="+mn-ea"/>
                </a:rPr>
                <a:t>YOURLOGO</a:t>
              </a:r>
              <a:endParaRPr lang="zh-CN" altLang="en-US" sz="12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05" name="图形 103">
              <a:extLst>
                <a:ext uri="{FF2B5EF4-FFF2-40B4-BE49-F238E27FC236}">
                  <a16:creationId xmlns:a16="http://schemas.microsoft.com/office/drawing/2014/main" id="{8936BF8F-C1A0-8FC9-7629-F3F1802E131E}"/>
                </a:ext>
              </a:extLst>
            </p:cNvPr>
            <p:cNvSpPr/>
            <p:nvPr/>
          </p:nvSpPr>
          <p:spPr>
            <a:xfrm>
              <a:off x="11578504" y="333027"/>
              <a:ext cx="281676" cy="223884"/>
            </a:xfrm>
            <a:custGeom>
              <a:avLst/>
              <a:gdLst>
                <a:gd name="connsiteX0" fmla="*/ 103717 w 281676"/>
                <a:gd name="connsiteY0" fmla="*/ 19010 h 223884"/>
                <a:gd name="connsiteX1" fmla="*/ 224589 w 281676"/>
                <a:gd name="connsiteY1" fmla="*/ 19010 h 223884"/>
                <a:gd name="connsiteX2" fmla="*/ 234114 w 281676"/>
                <a:gd name="connsiteY2" fmla="*/ 9485 h 223884"/>
                <a:gd name="connsiteX3" fmla="*/ 224589 w 281676"/>
                <a:gd name="connsiteY3" fmla="*/ -40 h 223884"/>
                <a:gd name="connsiteX4" fmla="*/ 103717 w 281676"/>
                <a:gd name="connsiteY4" fmla="*/ -40 h 223884"/>
                <a:gd name="connsiteX5" fmla="*/ 94192 w 281676"/>
                <a:gd name="connsiteY5" fmla="*/ 9485 h 223884"/>
                <a:gd name="connsiteX6" fmla="*/ 103717 w 281676"/>
                <a:gd name="connsiteY6" fmla="*/ 19010 h 223884"/>
                <a:gd name="connsiteX7" fmla="*/ 10753 w 281676"/>
                <a:gd name="connsiteY7" fmla="*/ 121308 h 223884"/>
                <a:gd name="connsiteX8" fmla="*/ 224589 w 281676"/>
                <a:gd name="connsiteY8" fmla="*/ 121308 h 223884"/>
                <a:gd name="connsiteX9" fmla="*/ 231762 w 281676"/>
                <a:gd name="connsiteY9" fmla="*/ 109905 h 223884"/>
                <a:gd name="connsiteX10" fmla="*/ 224589 w 281676"/>
                <a:gd name="connsiteY10" fmla="*/ 102734 h 223884"/>
                <a:gd name="connsiteX11" fmla="*/ 10753 w 281676"/>
                <a:gd name="connsiteY11" fmla="*/ 102734 h 223884"/>
                <a:gd name="connsiteX12" fmla="*/ -648 w 281676"/>
                <a:gd name="connsiteY12" fmla="*/ 109905 h 223884"/>
                <a:gd name="connsiteX13" fmla="*/ 6524 w 281676"/>
                <a:gd name="connsiteY13" fmla="*/ 121308 h 223884"/>
                <a:gd name="connsiteX14" fmla="*/ 10753 w 281676"/>
                <a:gd name="connsiteY14" fmla="*/ 121308 h 223884"/>
                <a:gd name="connsiteX15" fmla="*/ 103717 w 281676"/>
                <a:gd name="connsiteY15" fmla="*/ 223607 h 223884"/>
                <a:gd name="connsiteX16" fmla="*/ 224589 w 281676"/>
                <a:gd name="connsiteY16" fmla="*/ 223607 h 223884"/>
                <a:gd name="connsiteX17" fmla="*/ 231762 w 281676"/>
                <a:gd name="connsiteY17" fmla="*/ 212203 h 223884"/>
                <a:gd name="connsiteX18" fmla="*/ 224589 w 281676"/>
                <a:gd name="connsiteY18" fmla="*/ 205033 h 223884"/>
                <a:gd name="connsiteX19" fmla="*/ 103717 w 281676"/>
                <a:gd name="connsiteY19" fmla="*/ 205033 h 223884"/>
                <a:gd name="connsiteX20" fmla="*/ 92315 w 281676"/>
                <a:gd name="connsiteY20" fmla="*/ 212203 h 223884"/>
                <a:gd name="connsiteX21" fmla="*/ 99488 w 281676"/>
                <a:gd name="connsiteY21" fmla="*/ 223607 h 223884"/>
                <a:gd name="connsiteX22" fmla="*/ 103717 w 281676"/>
                <a:gd name="connsiteY22" fmla="*/ 223607 h 223884"/>
                <a:gd name="connsiteX23" fmla="*/ 261737 w 281676"/>
                <a:gd name="connsiteY23" fmla="*/ 19010 h 223884"/>
                <a:gd name="connsiteX24" fmla="*/ 271262 w 281676"/>
                <a:gd name="connsiteY24" fmla="*/ 19010 h 223884"/>
                <a:gd name="connsiteX25" fmla="*/ 280787 w 281676"/>
                <a:gd name="connsiteY25" fmla="*/ 9485 h 223884"/>
                <a:gd name="connsiteX26" fmla="*/ 271262 w 281676"/>
                <a:gd name="connsiteY26" fmla="*/ -40 h 223884"/>
                <a:gd name="connsiteX27" fmla="*/ 261737 w 281676"/>
                <a:gd name="connsiteY27" fmla="*/ -40 h 223884"/>
                <a:gd name="connsiteX28" fmla="*/ 252212 w 281676"/>
                <a:gd name="connsiteY28" fmla="*/ 9485 h 223884"/>
                <a:gd name="connsiteX29" fmla="*/ 261737 w 281676"/>
                <a:gd name="connsiteY29" fmla="*/ 19010 h 223884"/>
                <a:gd name="connsiteX30" fmla="*/ 261737 w 281676"/>
                <a:gd name="connsiteY30" fmla="*/ 121308 h 223884"/>
                <a:gd name="connsiteX31" fmla="*/ 271262 w 281676"/>
                <a:gd name="connsiteY31" fmla="*/ 121308 h 223884"/>
                <a:gd name="connsiteX32" fmla="*/ 278434 w 281676"/>
                <a:gd name="connsiteY32" fmla="*/ 109905 h 223884"/>
                <a:gd name="connsiteX33" fmla="*/ 271262 w 281676"/>
                <a:gd name="connsiteY33" fmla="*/ 102734 h 223884"/>
                <a:gd name="connsiteX34" fmla="*/ 261737 w 281676"/>
                <a:gd name="connsiteY34" fmla="*/ 102734 h 223884"/>
                <a:gd name="connsiteX35" fmla="*/ 254564 w 281676"/>
                <a:gd name="connsiteY35" fmla="*/ 114138 h 223884"/>
                <a:gd name="connsiteX36" fmla="*/ 261737 w 281676"/>
                <a:gd name="connsiteY36" fmla="*/ 121308 h 223884"/>
                <a:gd name="connsiteX37" fmla="*/ 261737 w 281676"/>
                <a:gd name="connsiteY37" fmla="*/ 223607 h 223884"/>
                <a:gd name="connsiteX38" fmla="*/ 271262 w 281676"/>
                <a:gd name="connsiteY38" fmla="*/ 223607 h 223884"/>
                <a:gd name="connsiteX39" fmla="*/ 278434 w 281676"/>
                <a:gd name="connsiteY39" fmla="*/ 212203 h 223884"/>
                <a:gd name="connsiteX40" fmla="*/ 271262 w 281676"/>
                <a:gd name="connsiteY40" fmla="*/ 205033 h 223884"/>
                <a:gd name="connsiteX41" fmla="*/ 261737 w 281676"/>
                <a:gd name="connsiteY41" fmla="*/ 205033 h 223884"/>
                <a:gd name="connsiteX42" fmla="*/ 254564 w 281676"/>
                <a:gd name="connsiteY42" fmla="*/ 216436 h 223884"/>
                <a:gd name="connsiteX43" fmla="*/ 261737 w 281676"/>
                <a:gd name="connsiteY43" fmla="*/ 223607 h 2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1676" h="223884">
                  <a:moveTo>
                    <a:pt x="103717" y="19010"/>
                  </a:moveTo>
                  <a:lnTo>
                    <a:pt x="224589" y="19010"/>
                  </a:lnTo>
                  <a:cubicBezTo>
                    <a:pt x="229847" y="19010"/>
                    <a:pt x="234114" y="14745"/>
                    <a:pt x="234114" y="9485"/>
                  </a:cubicBezTo>
                  <a:cubicBezTo>
                    <a:pt x="234114" y="4224"/>
                    <a:pt x="229847" y="-40"/>
                    <a:pt x="224589" y="-40"/>
                  </a:cubicBezTo>
                  <a:lnTo>
                    <a:pt x="103717" y="-40"/>
                  </a:lnTo>
                  <a:cubicBezTo>
                    <a:pt x="98459" y="-40"/>
                    <a:pt x="94192" y="4224"/>
                    <a:pt x="94192" y="9485"/>
                  </a:cubicBezTo>
                  <a:cubicBezTo>
                    <a:pt x="94192" y="14745"/>
                    <a:pt x="98459" y="19010"/>
                    <a:pt x="103717" y="19010"/>
                  </a:cubicBezTo>
                  <a:close/>
                  <a:moveTo>
                    <a:pt x="10753" y="121308"/>
                  </a:moveTo>
                  <a:lnTo>
                    <a:pt x="224589" y="121308"/>
                  </a:lnTo>
                  <a:cubicBezTo>
                    <a:pt x="229714" y="120139"/>
                    <a:pt x="232924" y="115034"/>
                    <a:pt x="231762" y="109905"/>
                  </a:cubicBezTo>
                  <a:cubicBezTo>
                    <a:pt x="230942" y="106335"/>
                    <a:pt x="228161" y="103548"/>
                    <a:pt x="224589" y="102734"/>
                  </a:cubicBezTo>
                  <a:lnTo>
                    <a:pt x="10753" y="102734"/>
                  </a:lnTo>
                  <a:cubicBezTo>
                    <a:pt x="5629" y="101566"/>
                    <a:pt x="523" y="104776"/>
                    <a:pt x="-648" y="109905"/>
                  </a:cubicBezTo>
                  <a:cubicBezTo>
                    <a:pt x="-1820" y="115034"/>
                    <a:pt x="1390" y="120139"/>
                    <a:pt x="6524" y="121308"/>
                  </a:cubicBezTo>
                  <a:cubicBezTo>
                    <a:pt x="7915" y="121625"/>
                    <a:pt x="9362" y="121625"/>
                    <a:pt x="10753" y="121308"/>
                  </a:cubicBezTo>
                  <a:close/>
                  <a:moveTo>
                    <a:pt x="103717" y="223607"/>
                  </a:moveTo>
                  <a:lnTo>
                    <a:pt x="224589" y="223607"/>
                  </a:lnTo>
                  <a:cubicBezTo>
                    <a:pt x="229714" y="222438"/>
                    <a:pt x="232924" y="217333"/>
                    <a:pt x="231762" y="212203"/>
                  </a:cubicBezTo>
                  <a:cubicBezTo>
                    <a:pt x="230942" y="208633"/>
                    <a:pt x="228161" y="205846"/>
                    <a:pt x="224589" y="205033"/>
                  </a:cubicBezTo>
                  <a:lnTo>
                    <a:pt x="103717" y="205033"/>
                  </a:lnTo>
                  <a:cubicBezTo>
                    <a:pt x="98592" y="203864"/>
                    <a:pt x="93487" y="207074"/>
                    <a:pt x="92315" y="212203"/>
                  </a:cubicBezTo>
                  <a:cubicBezTo>
                    <a:pt x="91144" y="217333"/>
                    <a:pt x="94354" y="222438"/>
                    <a:pt x="99488" y="223607"/>
                  </a:cubicBezTo>
                  <a:cubicBezTo>
                    <a:pt x="100879" y="223924"/>
                    <a:pt x="102326" y="223924"/>
                    <a:pt x="103717" y="223607"/>
                  </a:cubicBezTo>
                  <a:close/>
                  <a:moveTo>
                    <a:pt x="261737" y="19010"/>
                  </a:moveTo>
                  <a:lnTo>
                    <a:pt x="271262" y="19010"/>
                  </a:lnTo>
                  <a:cubicBezTo>
                    <a:pt x="276520" y="19010"/>
                    <a:pt x="280787" y="14745"/>
                    <a:pt x="280787" y="9485"/>
                  </a:cubicBezTo>
                  <a:cubicBezTo>
                    <a:pt x="280787" y="4224"/>
                    <a:pt x="276520" y="-40"/>
                    <a:pt x="271262" y="-40"/>
                  </a:cubicBezTo>
                  <a:lnTo>
                    <a:pt x="261737" y="-40"/>
                  </a:lnTo>
                  <a:cubicBezTo>
                    <a:pt x="256479" y="-40"/>
                    <a:pt x="252212" y="4224"/>
                    <a:pt x="252212" y="9485"/>
                  </a:cubicBezTo>
                  <a:cubicBezTo>
                    <a:pt x="252212" y="14745"/>
                    <a:pt x="256479" y="19010"/>
                    <a:pt x="261737" y="19010"/>
                  </a:cubicBezTo>
                  <a:close/>
                  <a:moveTo>
                    <a:pt x="261737" y="121308"/>
                  </a:moveTo>
                  <a:lnTo>
                    <a:pt x="271262" y="121308"/>
                  </a:lnTo>
                  <a:cubicBezTo>
                    <a:pt x="276386" y="120139"/>
                    <a:pt x="279606" y="115034"/>
                    <a:pt x="278434" y="109905"/>
                  </a:cubicBezTo>
                  <a:cubicBezTo>
                    <a:pt x="277615" y="106335"/>
                    <a:pt x="274834" y="103548"/>
                    <a:pt x="271262" y="102734"/>
                  </a:cubicBezTo>
                  <a:lnTo>
                    <a:pt x="261737" y="102734"/>
                  </a:lnTo>
                  <a:cubicBezTo>
                    <a:pt x="256612" y="103903"/>
                    <a:pt x="253403" y="109009"/>
                    <a:pt x="254564" y="114138"/>
                  </a:cubicBezTo>
                  <a:cubicBezTo>
                    <a:pt x="255384" y="117708"/>
                    <a:pt x="258165" y="120495"/>
                    <a:pt x="261737" y="121308"/>
                  </a:cubicBezTo>
                  <a:close/>
                  <a:moveTo>
                    <a:pt x="261737" y="223607"/>
                  </a:moveTo>
                  <a:lnTo>
                    <a:pt x="271262" y="223607"/>
                  </a:lnTo>
                  <a:cubicBezTo>
                    <a:pt x="276386" y="222438"/>
                    <a:pt x="279606" y="217333"/>
                    <a:pt x="278434" y="212203"/>
                  </a:cubicBezTo>
                  <a:cubicBezTo>
                    <a:pt x="277615" y="208633"/>
                    <a:pt x="274834" y="205846"/>
                    <a:pt x="271262" y="205033"/>
                  </a:cubicBezTo>
                  <a:lnTo>
                    <a:pt x="261737" y="205033"/>
                  </a:lnTo>
                  <a:cubicBezTo>
                    <a:pt x="256612" y="206202"/>
                    <a:pt x="253403" y="211307"/>
                    <a:pt x="254564" y="216436"/>
                  </a:cubicBezTo>
                  <a:cubicBezTo>
                    <a:pt x="255384" y="220006"/>
                    <a:pt x="258165" y="222793"/>
                    <a:pt x="261737" y="2236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06" name="文本占位符 70">
            <a:extLst>
              <a:ext uri="{FF2B5EF4-FFF2-40B4-BE49-F238E27FC236}">
                <a16:creationId xmlns:a16="http://schemas.microsoft.com/office/drawing/2014/main" id="{B45F0D1A-B705-DF65-EA65-2DA06B7BE0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135" y="878307"/>
            <a:ext cx="2306073" cy="33049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7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上月工作内容  </a:t>
            </a:r>
            <a:r>
              <a:rPr lang="en-US" altLang="zh-CN" dirty="0"/>
              <a:t>|  </a:t>
            </a:r>
            <a:r>
              <a:rPr lang="zh-CN" altLang="en-US" dirty="0"/>
              <a:t>完成进度  </a:t>
            </a:r>
            <a:r>
              <a:rPr lang="en-US" altLang="zh-CN" dirty="0"/>
              <a:t>|  </a:t>
            </a:r>
            <a:r>
              <a:rPr lang="zh-CN" altLang="en-US" dirty="0"/>
              <a:t>未完成项目  </a:t>
            </a:r>
            <a:r>
              <a:rPr lang="en-US" altLang="zh-CN" dirty="0"/>
              <a:t>|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5512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orient="horz" pos="210" userDrawn="1">
          <p15:clr>
            <a:srgbClr val="FBAE40"/>
          </p15:clr>
        </p15:guide>
        <p15:guide id="3" orient="horz" pos="4110" userDrawn="1">
          <p15:clr>
            <a:srgbClr val="FBAE40"/>
          </p15:clr>
        </p15:guide>
        <p15:guide id="4" pos="746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95C0B67-FB18-6B5B-780B-C1ABCCD7E080}"/>
              </a:ext>
            </a:extLst>
          </p:cNvPr>
          <p:cNvGrpSpPr/>
          <p:nvPr userDrawn="1"/>
        </p:nvGrpSpPr>
        <p:grpSpPr>
          <a:xfrm>
            <a:off x="240649" y="6314911"/>
            <a:ext cx="11704831" cy="307944"/>
            <a:chOff x="240649" y="6314911"/>
            <a:chExt cx="11704831" cy="307944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BCBF514-5892-F793-9244-E0A9EC52D6C5}"/>
                </a:ext>
              </a:extLst>
            </p:cNvPr>
            <p:cNvSpPr txBox="1"/>
            <p:nvPr userDrawn="1"/>
          </p:nvSpPr>
          <p:spPr>
            <a:xfrm>
              <a:off x="240649" y="6314911"/>
              <a:ext cx="178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+mn-ea"/>
                  <a:ea typeface="+mn-ea"/>
                </a:rPr>
                <a:t>WWW.YOURWEB.COM</a:t>
              </a:r>
              <a:endParaRPr lang="zh-CN" altLang="en-US" sz="1200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4F8AB2-A53B-61FE-F03B-138D18F6111C}"/>
                </a:ext>
              </a:extLst>
            </p:cNvPr>
            <p:cNvSpPr txBox="1"/>
            <p:nvPr userDrawn="1"/>
          </p:nvSpPr>
          <p:spPr>
            <a:xfrm>
              <a:off x="10865440" y="6345856"/>
              <a:ext cx="1080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kern="1200" dirty="0">
                  <a:solidFill>
                    <a:schemeClr val="tx2"/>
                  </a:solidFill>
                  <a:latin typeface="+mn-ea"/>
                  <a:ea typeface="+mn-ea"/>
                  <a:cs typeface="+mn-cs"/>
                </a:rPr>
                <a:t>YOUR EMAIL</a:t>
              </a:r>
              <a:endParaRPr lang="zh-CN" altLang="en-US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3" name="图形 103">
            <a:extLst>
              <a:ext uri="{FF2B5EF4-FFF2-40B4-BE49-F238E27FC236}">
                <a16:creationId xmlns:a16="http://schemas.microsoft.com/office/drawing/2014/main" id="{684A0F96-3671-A38C-BC17-C9DF0171FB53}"/>
              </a:ext>
            </a:extLst>
          </p:cNvPr>
          <p:cNvSpPr/>
          <p:nvPr/>
        </p:nvSpPr>
        <p:spPr>
          <a:xfrm>
            <a:off x="11578504" y="333027"/>
            <a:ext cx="281676" cy="223884"/>
          </a:xfrm>
          <a:custGeom>
            <a:avLst/>
            <a:gdLst>
              <a:gd name="connsiteX0" fmla="*/ 103717 w 281676"/>
              <a:gd name="connsiteY0" fmla="*/ 19010 h 223884"/>
              <a:gd name="connsiteX1" fmla="*/ 224589 w 281676"/>
              <a:gd name="connsiteY1" fmla="*/ 19010 h 223884"/>
              <a:gd name="connsiteX2" fmla="*/ 234114 w 281676"/>
              <a:gd name="connsiteY2" fmla="*/ 9485 h 223884"/>
              <a:gd name="connsiteX3" fmla="*/ 224589 w 281676"/>
              <a:gd name="connsiteY3" fmla="*/ -40 h 223884"/>
              <a:gd name="connsiteX4" fmla="*/ 103717 w 281676"/>
              <a:gd name="connsiteY4" fmla="*/ -40 h 223884"/>
              <a:gd name="connsiteX5" fmla="*/ 94192 w 281676"/>
              <a:gd name="connsiteY5" fmla="*/ 9485 h 223884"/>
              <a:gd name="connsiteX6" fmla="*/ 103717 w 281676"/>
              <a:gd name="connsiteY6" fmla="*/ 19010 h 223884"/>
              <a:gd name="connsiteX7" fmla="*/ 10753 w 281676"/>
              <a:gd name="connsiteY7" fmla="*/ 121308 h 223884"/>
              <a:gd name="connsiteX8" fmla="*/ 224589 w 281676"/>
              <a:gd name="connsiteY8" fmla="*/ 121308 h 223884"/>
              <a:gd name="connsiteX9" fmla="*/ 231762 w 281676"/>
              <a:gd name="connsiteY9" fmla="*/ 109905 h 223884"/>
              <a:gd name="connsiteX10" fmla="*/ 224589 w 281676"/>
              <a:gd name="connsiteY10" fmla="*/ 102734 h 223884"/>
              <a:gd name="connsiteX11" fmla="*/ 10753 w 281676"/>
              <a:gd name="connsiteY11" fmla="*/ 102734 h 223884"/>
              <a:gd name="connsiteX12" fmla="*/ -648 w 281676"/>
              <a:gd name="connsiteY12" fmla="*/ 109905 h 223884"/>
              <a:gd name="connsiteX13" fmla="*/ 6524 w 281676"/>
              <a:gd name="connsiteY13" fmla="*/ 121308 h 223884"/>
              <a:gd name="connsiteX14" fmla="*/ 10753 w 281676"/>
              <a:gd name="connsiteY14" fmla="*/ 121308 h 223884"/>
              <a:gd name="connsiteX15" fmla="*/ 103717 w 281676"/>
              <a:gd name="connsiteY15" fmla="*/ 223607 h 223884"/>
              <a:gd name="connsiteX16" fmla="*/ 224589 w 281676"/>
              <a:gd name="connsiteY16" fmla="*/ 223607 h 223884"/>
              <a:gd name="connsiteX17" fmla="*/ 231762 w 281676"/>
              <a:gd name="connsiteY17" fmla="*/ 212203 h 223884"/>
              <a:gd name="connsiteX18" fmla="*/ 224589 w 281676"/>
              <a:gd name="connsiteY18" fmla="*/ 205033 h 223884"/>
              <a:gd name="connsiteX19" fmla="*/ 103717 w 281676"/>
              <a:gd name="connsiteY19" fmla="*/ 205033 h 223884"/>
              <a:gd name="connsiteX20" fmla="*/ 92315 w 281676"/>
              <a:gd name="connsiteY20" fmla="*/ 212203 h 223884"/>
              <a:gd name="connsiteX21" fmla="*/ 99488 w 281676"/>
              <a:gd name="connsiteY21" fmla="*/ 223607 h 223884"/>
              <a:gd name="connsiteX22" fmla="*/ 103717 w 281676"/>
              <a:gd name="connsiteY22" fmla="*/ 223607 h 223884"/>
              <a:gd name="connsiteX23" fmla="*/ 261737 w 281676"/>
              <a:gd name="connsiteY23" fmla="*/ 19010 h 223884"/>
              <a:gd name="connsiteX24" fmla="*/ 271262 w 281676"/>
              <a:gd name="connsiteY24" fmla="*/ 19010 h 223884"/>
              <a:gd name="connsiteX25" fmla="*/ 280787 w 281676"/>
              <a:gd name="connsiteY25" fmla="*/ 9485 h 223884"/>
              <a:gd name="connsiteX26" fmla="*/ 271262 w 281676"/>
              <a:gd name="connsiteY26" fmla="*/ -40 h 223884"/>
              <a:gd name="connsiteX27" fmla="*/ 261737 w 281676"/>
              <a:gd name="connsiteY27" fmla="*/ -40 h 223884"/>
              <a:gd name="connsiteX28" fmla="*/ 252212 w 281676"/>
              <a:gd name="connsiteY28" fmla="*/ 9485 h 223884"/>
              <a:gd name="connsiteX29" fmla="*/ 261737 w 281676"/>
              <a:gd name="connsiteY29" fmla="*/ 19010 h 223884"/>
              <a:gd name="connsiteX30" fmla="*/ 261737 w 281676"/>
              <a:gd name="connsiteY30" fmla="*/ 121308 h 223884"/>
              <a:gd name="connsiteX31" fmla="*/ 271262 w 281676"/>
              <a:gd name="connsiteY31" fmla="*/ 121308 h 223884"/>
              <a:gd name="connsiteX32" fmla="*/ 278434 w 281676"/>
              <a:gd name="connsiteY32" fmla="*/ 109905 h 223884"/>
              <a:gd name="connsiteX33" fmla="*/ 271262 w 281676"/>
              <a:gd name="connsiteY33" fmla="*/ 102734 h 223884"/>
              <a:gd name="connsiteX34" fmla="*/ 261737 w 281676"/>
              <a:gd name="connsiteY34" fmla="*/ 102734 h 223884"/>
              <a:gd name="connsiteX35" fmla="*/ 254564 w 281676"/>
              <a:gd name="connsiteY35" fmla="*/ 114138 h 223884"/>
              <a:gd name="connsiteX36" fmla="*/ 261737 w 281676"/>
              <a:gd name="connsiteY36" fmla="*/ 121308 h 223884"/>
              <a:gd name="connsiteX37" fmla="*/ 261737 w 281676"/>
              <a:gd name="connsiteY37" fmla="*/ 223607 h 223884"/>
              <a:gd name="connsiteX38" fmla="*/ 271262 w 281676"/>
              <a:gd name="connsiteY38" fmla="*/ 223607 h 223884"/>
              <a:gd name="connsiteX39" fmla="*/ 278434 w 281676"/>
              <a:gd name="connsiteY39" fmla="*/ 212203 h 223884"/>
              <a:gd name="connsiteX40" fmla="*/ 271262 w 281676"/>
              <a:gd name="connsiteY40" fmla="*/ 205033 h 223884"/>
              <a:gd name="connsiteX41" fmla="*/ 261737 w 281676"/>
              <a:gd name="connsiteY41" fmla="*/ 205033 h 223884"/>
              <a:gd name="connsiteX42" fmla="*/ 254564 w 281676"/>
              <a:gd name="connsiteY42" fmla="*/ 216436 h 223884"/>
              <a:gd name="connsiteX43" fmla="*/ 261737 w 281676"/>
              <a:gd name="connsiteY43" fmla="*/ 223607 h 22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1676" h="223884">
                <a:moveTo>
                  <a:pt x="103717" y="19010"/>
                </a:moveTo>
                <a:lnTo>
                  <a:pt x="224589" y="19010"/>
                </a:lnTo>
                <a:cubicBezTo>
                  <a:pt x="229847" y="19010"/>
                  <a:pt x="234114" y="14745"/>
                  <a:pt x="234114" y="9485"/>
                </a:cubicBezTo>
                <a:cubicBezTo>
                  <a:pt x="234114" y="4224"/>
                  <a:pt x="229847" y="-40"/>
                  <a:pt x="224589" y="-40"/>
                </a:cubicBezTo>
                <a:lnTo>
                  <a:pt x="103717" y="-40"/>
                </a:lnTo>
                <a:cubicBezTo>
                  <a:pt x="98459" y="-40"/>
                  <a:pt x="94192" y="4224"/>
                  <a:pt x="94192" y="9485"/>
                </a:cubicBezTo>
                <a:cubicBezTo>
                  <a:pt x="94192" y="14745"/>
                  <a:pt x="98459" y="19010"/>
                  <a:pt x="103717" y="19010"/>
                </a:cubicBezTo>
                <a:close/>
                <a:moveTo>
                  <a:pt x="10753" y="121308"/>
                </a:moveTo>
                <a:lnTo>
                  <a:pt x="224589" y="121308"/>
                </a:lnTo>
                <a:cubicBezTo>
                  <a:pt x="229714" y="120139"/>
                  <a:pt x="232924" y="115034"/>
                  <a:pt x="231762" y="109905"/>
                </a:cubicBezTo>
                <a:cubicBezTo>
                  <a:pt x="230942" y="106335"/>
                  <a:pt x="228161" y="103548"/>
                  <a:pt x="224589" y="102734"/>
                </a:cubicBezTo>
                <a:lnTo>
                  <a:pt x="10753" y="102734"/>
                </a:lnTo>
                <a:cubicBezTo>
                  <a:pt x="5629" y="101566"/>
                  <a:pt x="523" y="104776"/>
                  <a:pt x="-648" y="109905"/>
                </a:cubicBezTo>
                <a:cubicBezTo>
                  <a:pt x="-1820" y="115034"/>
                  <a:pt x="1390" y="120139"/>
                  <a:pt x="6524" y="121308"/>
                </a:cubicBezTo>
                <a:cubicBezTo>
                  <a:pt x="7915" y="121625"/>
                  <a:pt x="9362" y="121625"/>
                  <a:pt x="10753" y="121308"/>
                </a:cubicBezTo>
                <a:close/>
                <a:moveTo>
                  <a:pt x="103717" y="223607"/>
                </a:moveTo>
                <a:lnTo>
                  <a:pt x="224589" y="223607"/>
                </a:lnTo>
                <a:cubicBezTo>
                  <a:pt x="229714" y="222438"/>
                  <a:pt x="232924" y="217333"/>
                  <a:pt x="231762" y="212203"/>
                </a:cubicBezTo>
                <a:cubicBezTo>
                  <a:pt x="230942" y="208633"/>
                  <a:pt x="228161" y="205846"/>
                  <a:pt x="224589" y="205033"/>
                </a:cubicBezTo>
                <a:lnTo>
                  <a:pt x="103717" y="205033"/>
                </a:lnTo>
                <a:cubicBezTo>
                  <a:pt x="98592" y="203864"/>
                  <a:pt x="93487" y="207074"/>
                  <a:pt x="92315" y="212203"/>
                </a:cubicBezTo>
                <a:cubicBezTo>
                  <a:pt x="91144" y="217333"/>
                  <a:pt x="94354" y="222438"/>
                  <a:pt x="99488" y="223607"/>
                </a:cubicBezTo>
                <a:cubicBezTo>
                  <a:pt x="100879" y="223924"/>
                  <a:pt x="102326" y="223924"/>
                  <a:pt x="103717" y="223607"/>
                </a:cubicBezTo>
                <a:close/>
                <a:moveTo>
                  <a:pt x="261737" y="19010"/>
                </a:moveTo>
                <a:lnTo>
                  <a:pt x="271262" y="19010"/>
                </a:lnTo>
                <a:cubicBezTo>
                  <a:pt x="276520" y="19010"/>
                  <a:pt x="280787" y="14745"/>
                  <a:pt x="280787" y="9485"/>
                </a:cubicBezTo>
                <a:cubicBezTo>
                  <a:pt x="280787" y="4224"/>
                  <a:pt x="276520" y="-40"/>
                  <a:pt x="271262" y="-40"/>
                </a:cubicBezTo>
                <a:lnTo>
                  <a:pt x="261737" y="-40"/>
                </a:lnTo>
                <a:cubicBezTo>
                  <a:pt x="256479" y="-40"/>
                  <a:pt x="252212" y="4224"/>
                  <a:pt x="252212" y="9485"/>
                </a:cubicBezTo>
                <a:cubicBezTo>
                  <a:pt x="252212" y="14745"/>
                  <a:pt x="256479" y="19010"/>
                  <a:pt x="261737" y="19010"/>
                </a:cubicBezTo>
                <a:close/>
                <a:moveTo>
                  <a:pt x="261737" y="121308"/>
                </a:moveTo>
                <a:lnTo>
                  <a:pt x="271262" y="121308"/>
                </a:lnTo>
                <a:cubicBezTo>
                  <a:pt x="276386" y="120139"/>
                  <a:pt x="279606" y="115034"/>
                  <a:pt x="278434" y="109905"/>
                </a:cubicBezTo>
                <a:cubicBezTo>
                  <a:pt x="277615" y="106335"/>
                  <a:pt x="274834" y="103548"/>
                  <a:pt x="271262" y="102734"/>
                </a:cubicBezTo>
                <a:lnTo>
                  <a:pt x="261737" y="102734"/>
                </a:lnTo>
                <a:cubicBezTo>
                  <a:pt x="256612" y="103903"/>
                  <a:pt x="253403" y="109009"/>
                  <a:pt x="254564" y="114138"/>
                </a:cubicBezTo>
                <a:cubicBezTo>
                  <a:pt x="255384" y="117708"/>
                  <a:pt x="258165" y="120495"/>
                  <a:pt x="261737" y="121308"/>
                </a:cubicBezTo>
                <a:close/>
                <a:moveTo>
                  <a:pt x="261737" y="223607"/>
                </a:moveTo>
                <a:lnTo>
                  <a:pt x="271262" y="223607"/>
                </a:lnTo>
                <a:cubicBezTo>
                  <a:pt x="276386" y="222438"/>
                  <a:pt x="279606" y="217333"/>
                  <a:pt x="278434" y="212203"/>
                </a:cubicBezTo>
                <a:cubicBezTo>
                  <a:pt x="277615" y="208633"/>
                  <a:pt x="274834" y="205846"/>
                  <a:pt x="271262" y="205033"/>
                </a:cubicBezTo>
                <a:lnTo>
                  <a:pt x="261737" y="205033"/>
                </a:lnTo>
                <a:cubicBezTo>
                  <a:pt x="256612" y="206202"/>
                  <a:pt x="253403" y="211307"/>
                  <a:pt x="254564" y="216436"/>
                </a:cubicBezTo>
                <a:cubicBezTo>
                  <a:pt x="255384" y="220006"/>
                  <a:pt x="258165" y="222793"/>
                  <a:pt x="261737" y="223607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文本占位符 66">
            <a:extLst>
              <a:ext uri="{FF2B5EF4-FFF2-40B4-BE49-F238E27FC236}">
                <a16:creationId xmlns:a16="http://schemas.microsoft.com/office/drawing/2014/main" id="{7AEC78D0-BA4D-0AB2-F2F1-A8BEC2DC6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763" y="266090"/>
            <a:ext cx="3545909" cy="10810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+mj-lt"/>
                <a:ea typeface="+mj-ea"/>
              </a:defRPr>
            </a:lvl1pPr>
          </a:lstStyle>
          <a:p>
            <a:r>
              <a:rPr lang="en-US" altLang="zh-CN" dirty="0"/>
              <a:t>· DEPARTMENT</a:t>
            </a:r>
            <a:endParaRPr lang="zh-CN" altLang="en-US" dirty="0"/>
          </a:p>
        </p:txBody>
      </p:sp>
      <p:sp>
        <p:nvSpPr>
          <p:cNvPr id="15" name="文本占位符 66">
            <a:extLst>
              <a:ext uri="{FF2B5EF4-FFF2-40B4-BE49-F238E27FC236}">
                <a16:creationId xmlns:a16="http://schemas.microsoft.com/office/drawing/2014/main" id="{649CEC17-B0B3-491B-5E3D-F18EC9C60B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649" y="240952"/>
            <a:ext cx="1159962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目录</a:t>
            </a: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D6A8379C-5CC8-E494-9989-0567C2225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728" y="1638349"/>
            <a:ext cx="5188345" cy="1382713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15A51ECF-66F5-76F5-6F76-A7159C8339DB}"/>
              </a:ext>
            </a:extLst>
          </p:cNvPr>
          <p:cNvGrpSpPr/>
          <p:nvPr userDrawn="1"/>
        </p:nvGrpSpPr>
        <p:grpSpPr>
          <a:xfrm>
            <a:off x="929435" y="2046243"/>
            <a:ext cx="538547" cy="538464"/>
            <a:chOff x="5943552" y="3276600"/>
            <a:chExt cx="305704" cy="305657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88E55E4-954F-E44F-8774-A1DF9282FD05}"/>
                </a:ext>
              </a:extLst>
            </p:cNvPr>
            <p:cNvSpPr/>
            <p:nvPr/>
          </p:nvSpPr>
          <p:spPr>
            <a:xfrm>
              <a:off x="5943552" y="3276600"/>
              <a:ext cx="305704" cy="305657"/>
            </a:xfrm>
            <a:custGeom>
              <a:avLst/>
              <a:gdLst>
                <a:gd name="connsiteX0" fmla="*/ 152734 w 305704"/>
                <a:gd name="connsiteY0" fmla="*/ -199 h 305657"/>
                <a:gd name="connsiteX1" fmla="*/ -94 w 305704"/>
                <a:gd name="connsiteY1" fmla="*/ 152630 h 305657"/>
                <a:gd name="connsiteX2" fmla="*/ 152734 w 305704"/>
                <a:gd name="connsiteY2" fmla="*/ 305458 h 305657"/>
                <a:gd name="connsiteX3" fmla="*/ 160926 w 305704"/>
                <a:gd name="connsiteY3" fmla="*/ 297267 h 305657"/>
                <a:gd name="connsiteX4" fmla="*/ 160926 w 305704"/>
                <a:gd name="connsiteY4" fmla="*/ 167917 h 305657"/>
                <a:gd name="connsiteX5" fmla="*/ 168070 w 305704"/>
                <a:gd name="connsiteY5" fmla="*/ 160869 h 305657"/>
                <a:gd name="connsiteX6" fmla="*/ 297419 w 305704"/>
                <a:gd name="connsiteY6" fmla="*/ 160869 h 305657"/>
                <a:gd name="connsiteX7" fmla="*/ 305611 w 305704"/>
                <a:gd name="connsiteY7" fmla="*/ 152677 h 305657"/>
                <a:gd name="connsiteX8" fmla="*/ 152734 w 305704"/>
                <a:gd name="connsiteY8" fmla="*/ -199 h 3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704" h="305657">
                  <a:moveTo>
                    <a:pt x="152734" y="-199"/>
                  </a:moveTo>
                  <a:cubicBezTo>
                    <a:pt x="68333" y="-199"/>
                    <a:pt x="-94" y="68229"/>
                    <a:pt x="-94" y="152630"/>
                  </a:cubicBezTo>
                  <a:cubicBezTo>
                    <a:pt x="-94" y="237031"/>
                    <a:pt x="68333" y="305458"/>
                    <a:pt x="152734" y="305458"/>
                  </a:cubicBezTo>
                  <a:cubicBezTo>
                    <a:pt x="157221" y="305354"/>
                    <a:pt x="160821" y="301753"/>
                    <a:pt x="160926" y="297267"/>
                  </a:cubicBezTo>
                  <a:lnTo>
                    <a:pt x="160926" y="167917"/>
                  </a:lnTo>
                  <a:cubicBezTo>
                    <a:pt x="161031" y="164031"/>
                    <a:pt x="164183" y="160916"/>
                    <a:pt x="168070" y="160869"/>
                  </a:cubicBezTo>
                  <a:lnTo>
                    <a:pt x="297419" y="160869"/>
                  </a:lnTo>
                  <a:cubicBezTo>
                    <a:pt x="301905" y="160764"/>
                    <a:pt x="305506" y="157164"/>
                    <a:pt x="305611" y="152677"/>
                  </a:cubicBezTo>
                  <a:cubicBezTo>
                    <a:pt x="305401" y="68333"/>
                    <a:pt x="237078" y="11"/>
                    <a:pt x="152734" y="-1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AD264ABF-64E6-3736-6AB6-B181F1E4479E}"/>
                </a:ext>
              </a:extLst>
            </p:cNvPr>
            <p:cNvSpPr/>
            <p:nvPr/>
          </p:nvSpPr>
          <p:spPr>
            <a:xfrm>
              <a:off x="6134100" y="3467100"/>
              <a:ext cx="107537" cy="107537"/>
            </a:xfrm>
            <a:custGeom>
              <a:avLst/>
              <a:gdLst>
                <a:gd name="connsiteX0" fmla="*/ 99252 w 107537"/>
                <a:gd name="connsiteY0" fmla="*/ -199 h 107537"/>
                <a:gd name="connsiteX1" fmla="*/ 8097 w 107537"/>
                <a:gd name="connsiteY1" fmla="*/ -199 h 107537"/>
                <a:gd name="connsiteX2" fmla="*/ -94 w 107537"/>
                <a:gd name="connsiteY2" fmla="*/ 7993 h 107537"/>
                <a:gd name="connsiteX3" fmla="*/ -94 w 107537"/>
                <a:gd name="connsiteY3" fmla="*/ 99147 h 107537"/>
                <a:gd name="connsiteX4" fmla="*/ 8097 w 107537"/>
                <a:gd name="connsiteY4" fmla="*/ 107338 h 107537"/>
                <a:gd name="connsiteX5" fmla="*/ 99252 w 107537"/>
                <a:gd name="connsiteY5" fmla="*/ 107338 h 107537"/>
                <a:gd name="connsiteX6" fmla="*/ 107443 w 107537"/>
                <a:gd name="connsiteY6" fmla="*/ 99147 h 107537"/>
                <a:gd name="connsiteX7" fmla="*/ 107443 w 107537"/>
                <a:gd name="connsiteY7" fmla="*/ 7993 h 107537"/>
                <a:gd name="connsiteX8" fmla="*/ 99442 w 107537"/>
                <a:gd name="connsiteY8" fmla="*/ -199 h 107537"/>
                <a:gd name="connsiteX9" fmla="*/ 99252 w 107537"/>
                <a:gd name="connsiteY9" fmla="*/ -199 h 10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37" h="107537">
                  <a:moveTo>
                    <a:pt x="99252" y="-199"/>
                  </a:moveTo>
                  <a:lnTo>
                    <a:pt x="8097" y="-199"/>
                  </a:lnTo>
                  <a:cubicBezTo>
                    <a:pt x="3611" y="-94"/>
                    <a:pt x="10" y="3506"/>
                    <a:pt x="-94" y="7993"/>
                  </a:cubicBezTo>
                  <a:lnTo>
                    <a:pt x="-94" y="99147"/>
                  </a:lnTo>
                  <a:cubicBezTo>
                    <a:pt x="10" y="103633"/>
                    <a:pt x="3611" y="107234"/>
                    <a:pt x="8097" y="107338"/>
                  </a:cubicBezTo>
                  <a:lnTo>
                    <a:pt x="99252" y="107338"/>
                  </a:lnTo>
                  <a:cubicBezTo>
                    <a:pt x="103709" y="107186"/>
                    <a:pt x="107291" y="103605"/>
                    <a:pt x="107443" y="99147"/>
                  </a:cubicBezTo>
                  <a:lnTo>
                    <a:pt x="107443" y="7993"/>
                  </a:lnTo>
                  <a:cubicBezTo>
                    <a:pt x="107500" y="3525"/>
                    <a:pt x="103919" y="-142"/>
                    <a:pt x="99442" y="-199"/>
                  </a:cubicBezTo>
                  <a:cubicBezTo>
                    <a:pt x="99375" y="-199"/>
                    <a:pt x="99318" y="-199"/>
                    <a:pt x="99252" y="-1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9" name="文本占位符 70">
            <a:extLst>
              <a:ext uri="{FF2B5EF4-FFF2-40B4-BE49-F238E27FC236}">
                <a16:creationId xmlns:a16="http://schemas.microsoft.com/office/drawing/2014/main" id="{69793522-105C-3DC6-EE33-FEF20B010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0241" y="2217770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0" name="文本占位符 66">
            <a:extLst>
              <a:ext uri="{FF2B5EF4-FFF2-40B4-BE49-F238E27FC236}">
                <a16:creationId xmlns:a16="http://schemas.microsoft.com/office/drawing/2014/main" id="{F479CC76-48DD-90CE-446E-0BAFF0615F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1573" y="1868551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01.</a:t>
            </a:r>
            <a:r>
              <a:rPr lang="zh-CN" altLang="en-US" dirty="0"/>
              <a:t>本部门工作进度</a:t>
            </a:r>
          </a:p>
        </p:txBody>
      </p:sp>
      <p:pic>
        <p:nvPicPr>
          <p:cNvPr id="34" name="图形 33">
            <a:extLst>
              <a:ext uri="{FF2B5EF4-FFF2-40B4-BE49-F238E27FC236}">
                <a16:creationId xmlns:a16="http://schemas.microsoft.com/office/drawing/2014/main" id="{5C5BAD8C-91FC-384B-3EA2-5F977993EA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3988" y="1638349"/>
            <a:ext cx="5188345" cy="1382713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82B69328-1FD8-2EB6-33AD-BB0265D9BF79}"/>
              </a:ext>
            </a:extLst>
          </p:cNvPr>
          <p:cNvGrpSpPr/>
          <p:nvPr userDrawn="1"/>
        </p:nvGrpSpPr>
        <p:grpSpPr>
          <a:xfrm>
            <a:off x="6940695" y="2046243"/>
            <a:ext cx="538547" cy="538464"/>
            <a:chOff x="5943552" y="3276600"/>
            <a:chExt cx="305704" cy="305657"/>
          </a:xfrm>
          <a:solidFill>
            <a:schemeClr val="accent3"/>
          </a:solidFill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42252E5-A078-EC6A-784F-BE575CA55769}"/>
                </a:ext>
              </a:extLst>
            </p:cNvPr>
            <p:cNvSpPr/>
            <p:nvPr/>
          </p:nvSpPr>
          <p:spPr>
            <a:xfrm>
              <a:off x="5943552" y="3276600"/>
              <a:ext cx="305704" cy="305657"/>
            </a:xfrm>
            <a:custGeom>
              <a:avLst/>
              <a:gdLst>
                <a:gd name="connsiteX0" fmla="*/ 152734 w 305704"/>
                <a:gd name="connsiteY0" fmla="*/ -199 h 305657"/>
                <a:gd name="connsiteX1" fmla="*/ -94 w 305704"/>
                <a:gd name="connsiteY1" fmla="*/ 152630 h 305657"/>
                <a:gd name="connsiteX2" fmla="*/ 152734 w 305704"/>
                <a:gd name="connsiteY2" fmla="*/ 305458 h 305657"/>
                <a:gd name="connsiteX3" fmla="*/ 160926 w 305704"/>
                <a:gd name="connsiteY3" fmla="*/ 297267 h 305657"/>
                <a:gd name="connsiteX4" fmla="*/ 160926 w 305704"/>
                <a:gd name="connsiteY4" fmla="*/ 167917 h 305657"/>
                <a:gd name="connsiteX5" fmla="*/ 168070 w 305704"/>
                <a:gd name="connsiteY5" fmla="*/ 160869 h 305657"/>
                <a:gd name="connsiteX6" fmla="*/ 297419 w 305704"/>
                <a:gd name="connsiteY6" fmla="*/ 160869 h 305657"/>
                <a:gd name="connsiteX7" fmla="*/ 305611 w 305704"/>
                <a:gd name="connsiteY7" fmla="*/ 152677 h 305657"/>
                <a:gd name="connsiteX8" fmla="*/ 152734 w 305704"/>
                <a:gd name="connsiteY8" fmla="*/ -199 h 3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704" h="305657">
                  <a:moveTo>
                    <a:pt x="152734" y="-199"/>
                  </a:moveTo>
                  <a:cubicBezTo>
                    <a:pt x="68333" y="-199"/>
                    <a:pt x="-94" y="68229"/>
                    <a:pt x="-94" y="152630"/>
                  </a:cubicBezTo>
                  <a:cubicBezTo>
                    <a:pt x="-94" y="237031"/>
                    <a:pt x="68333" y="305458"/>
                    <a:pt x="152734" y="305458"/>
                  </a:cubicBezTo>
                  <a:cubicBezTo>
                    <a:pt x="157221" y="305354"/>
                    <a:pt x="160821" y="301753"/>
                    <a:pt x="160926" y="297267"/>
                  </a:cubicBezTo>
                  <a:lnTo>
                    <a:pt x="160926" y="167917"/>
                  </a:lnTo>
                  <a:cubicBezTo>
                    <a:pt x="161031" y="164031"/>
                    <a:pt x="164183" y="160916"/>
                    <a:pt x="168070" y="160869"/>
                  </a:cubicBezTo>
                  <a:lnTo>
                    <a:pt x="297419" y="160869"/>
                  </a:lnTo>
                  <a:cubicBezTo>
                    <a:pt x="301905" y="160764"/>
                    <a:pt x="305506" y="157164"/>
                    <a:pt x="305611" y="152677"/>
                  </a:cubicBezTo>
                  <a:cubicBezTo>
                    <a:pt x="305401" y="68333"/>
                    <a:pt x="237078" y="11"/>
                    <a:pt x="152734" y="-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A5F4AD7B-AAD9-08A7-C510-5906DF46B073}"/>
                </a:ext>
              </a:extLst>
            </p:cNvPr>
            <p:cNvSpPr/>
            <p:nvPr/>
          </p:nvSpPr>
          <p:spPr>
            <a:xfrm>
              <a:off x="6134100" y="3467100"/>
              <a:ext cx="107537" cy="107537"/>
            </a:xfrm>
            <a:custGeom>
              <a:avLst/>
              <a:gdLst>
                <a:gd name="connsiteX0" fmla="*/ 99252 w 107537"/>
                <a:gd name="connsiteY0" fmla="*/ -199 h 107537"/>
                <a:gd name="connsiteX1" fmla="*/ 8097 w 107537"/>
                <a:gd name="connsiteY1" fmla="*/ -199 h 107537"/>
                <a:gd name="connsiteX2" fmla="*/ -94 w 107537"/>
                <a:gd name="connsiteY2" fmla="*/ 7993 h 107537"/>
                <a:gd name="connsiteX3" fmla="*/ -94 w 107537"/>
                <a:gd name="connsiteY3" fmla="*/ 99147 h 107537"/>
                <a:gd name="connsiteX4" fmla="*/ 8097 w 107537"/>
                <a:gd name="connsiteY4" fmla="*/ 107338 h 107537"/>
                <a:gd name="connsiteX5" fmla="*/ 99252 w 107537"/>
                <a:gd name="connsiteY5" fmla="*/ 107338 h 107537"/>
                <a:gd name="connsiteX6" fmla="*/ 107443 w 107537"/>
                <a:gd name="connsiteY6" fmla="*/ 99147 h 107537"/>
                <a:gd name="connsiteX7" fmla="*/ 107443 w 107537"/>
                <a:gd name="connsiteY7" fmla="*/ 7993 h 107537"/>
                <a:gd name="connsiteX8" fmla="*/ 99442 w 107537"/>
                <a:gd name="connsiteY8" fmla="*/ -199 h 107537"/>
                <a:gd name="connsiteX9" fmla="*/ 99252 w 107537"/>
                <a:gd name="connsiteY9" fmla="*/ -199 h 10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37" h="107537">
                  <a:moveTo>
                    <a:pt x="99252" y="-199"/>
                  </a:moveTo>
                  <a:lnTo>
                    <a:pt x="8097" y="-199"/>
                  </a:lnTo>
                  <a:cubicBezTo>
                    <a:pt x="3611" y="-94"/>
                    <a:pt x="10" y="3506"/>
                    <a:pt x="-94" y="7993"/>
                  </a:cubicBezTo>
                  <a:lnTo>
                    <a:pt x="-94" y="99147"/>
                  </a:lnTo>
                  <a:cubicBezTo>
                    <a:pt x="10" y="103633"/>
                    <a:pt x="3611" y="107234"/>
                    <a:pt x="8097" y="107338"/>
                  </a:cubicBezTo>
                  <a:lnTo>
                    <a:pt x="99252" y="107338"/>
                  </a:lnTo>
                  <a:cubicBezTo>
                    <a:pt x="103709" y="107186"/>
                    <a:pt x="107291" y="103605"/>
                    <a:pt x="107443" y="99147"/>
                  </a:cubicBezTo>
                  <a:lnTo>
                    <a:pt x="107443" y="7993"/>
                  </a:lnTo>
                  <a:cubicBezTo>
                    <a:pt x="107500" y="3525"/>
                    <a:pt x="103919" y="-142"/>
                    <a:pt x="99442" y="-199"/>
                  </a:cubicBezTo>
                  <a:cubicBezTo>
                    <a:pt x="99375" y="-199"/>
                    <a:pt x="99318" y="-199"/>
                    <a:pt x="99252" y="-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8" name="文本占位符 70">
            <a:extLst>
              <a:ext uri="{FF2B5EF4-FFF2-40B4-BE49-F238E27FC236}">
                <a16:creationId xmlns:a16="http://schemas.microsoft.com/office/drawing/2014/main" id="{6B38E5AA-C97F-6893-BC34-5C0275929C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01501" y="2217770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0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9" name="文本占位符 66">
            <a:extLst>
              <a:ext uri="{FF2B5EF4-FFF2-40B4-BE49-F238E27FC236}">
                <a16:creationId xmlns:a16="http://schemas.microsoft.com/office/drawing/2014/main" id="{3136FAE8-8B65-1038-EE2F-7C08071E98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2833" y="1868551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01.</a:t>
            </a:r>
            <a:r>
              <a:rPr lang="zh-CN" altLang="en-US" dirty="0"/>
              <a:t>本部门工作进度</a:t>
            </a:r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F0A39412-4652-EAF4-AA56-B492D54441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728" y="3613510"/>
            <a:ext cx="5188345" cy="1382713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83F2DED0-055C-7156-C69F-F9A0F7A5517F}"/>
              </a:ext>
            </a:extLst>
          </p:cNvPr>
          <p:cNvGrpSpPr/>
          <p:nvPr userDrawn="1"/>
        </p:nvGrpSpPr>
        <p:grpSpPr>
          <a:xfrm>
            <a:off x="929435" y="4021404"/>
            <a:ext cx="538547" cy="538464"/>
            <a:chOff x="5943552" y="3276600"/>
            <a:chExt cx="305704" cy="305657"/>
          </a:xfrm>
          <a:solidFill>
            <a:schemeClr val="accent3"/>
          </a:solidFill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94EC883D-439F-A796-6E6F-9899C06F3C91}"/>
                </a:ext>
              </a:extLst>
            </p:cNvPr>
            <p:cNvSpPr/>
            <p:nvPr/>
          </p:nvSpPr>
          <p:spPr>
            <a:xfrm>
              <a:off x="5943552" y="3276600"/>
              <a:ext cx="305704" cy="305657"/>
            </a:xfrm>
            <a:custGeom>
              <a:avLst/>
              <a:gdLst>
                <a:gd name="connsiteX0" fmla="*/ 152734 w 305704"/>
                <a:gd name="connsiteY0" fmla="*/ -199 h 305657"/>
                <a:gd name="connsiteX1" fmla="*/ -94 w 305704"/>
                <a:gd name="connsiteY1" fmla="*/ 152630 h 305657"/>
                <a:gd name="connsiteX2" fmla="*/ 152734 w 305704"/>
                <a:gd name="connsiteY2" fmla="*/ 305458 h 305657"/>
                <a:gd name="connsiteX3" fmla="*/ 160926 w 305704"/>
                <a:gd name="connsiteY3" fmla="*/ 297267 h 305657"/>
                <a:gd name="connsiteX4" fmla="*/ 160926 w 305704"/>
                <a:gd name="connsiteY4" fmla="*/ 167917 h 305657"/>
                <a:gd name="connsiteX5" fmla="*/ 168070 w 305704"/>
                <a:gd name="connsiteY5" fmla="*/ 160869 h 305657"/>
                <a:gd name="connsiteX6" fmla="*/ 297419 w 305704"/>
                <a:gd name="connsiteY6" fmla="*/ 160869 h 305657"/>
                <a:gd name="connsiteX7" fmla="*/ 305611 w 305704"/>
                <a:gd name="connsiteY7" fmla="*/ 152677 h 305657"/>
                <a:gd name="connsiteX8" fmla="*/ 152734 w 305704"/>
                <a:gd name="connsiteY8" fmla="*/ -199 h 3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704" h="305657">
                  <a:moveTo>
                    <a:pt x="152734" y="-199"/>
                  </a:moveTo>
                  <a:cubicBezTo>
                    <a:pt x="68333" y="-199"/>
                    <a:pt x="-94" y="68229"/>
                    <a:pt x="-94" y="152630"/>
                  </a:cubicBezTo>
                  <a:cubicBezTo>
                    <a:pt x="-94" y="237031"/>
                    <a:pt x="68333" y="305458"/>
                    <a:pt x="152734" y="305458"/>
                  </a:cubicBezTo>
                  <a:cubicBezTo>
                    <a:pt x="157221" y="305354"/>
                    <a:pt x="160821" y="301753"/>
                    <a:pt x="160926" y="297267"/>
                  </a:cubicBezTo>
                  <a:lnTo>
                    <a:pt x="160926" y="167917"/>
                  </a:lnTo>
                  <a:cubicBezTo>
                    <a:pt x="161031" y="164031"/>
                    <a:pt x="164183" y="160916"/>
                    <a:pt x="168070" y="160869"/>
                  </a:cubicBezTo>
                  <a:lnTo>
                    <a:pt x="297419" y="160869"/>
                  </a:lnTo>
                  <a:cubicBezTo>
                    <a:pt x="301905" y="160764"/>
                    <a:pt x="305506" y="157164"/>
                    <a:pt x="305611" y="152677"/>
                  </a:cubicBezTo>
                  <a:cubicBezTo>
                    <a:pt x="305401" y="68333"/>
                    <a:pt x="237078" y="11"/>
                    <a:pt x="152734" y="-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C214848-67A4-4B31-B15F-83FFA6B14EE3}"/>
                </a:ext>
              </a:extLst>
            </p:cNvPr>
            <p:cNvSpPr/>
            <p:nvPr/>
          </p:nvSpPr>
          <p:spPr>
            <a:xfrm>
              <a:off x="6134100" y="3467100"/>
              <a:ext cx="107537" cy="107537"/>
            </a:xfrm>
            <a:custGeom>
              <a:avLst/>
              <a:gdLst>
                <a:gd name="connsiteX0" fmla="*/ 99252 w 107537"/>
                <a:gd name="connsiteY0" fmla="*/ -199 h 107537"/>
                <a:gd name="connsiteX1" fmla="*/ 8097 w 107537"/>
                <a:gd name="connsiteY1" fmla="*/ -199 h 107537"/>
                <a:gd name="connsiteX2" fmla="*/ -94 w 107537"/>
                <a:gd name="connsiteY2" fmla="*/ 7993 h 107537"/>
                <a:gd name="connsiteX3" fmla="*/ -94 w 107537"/>
                <a:gd name="connsiteY3" fmla="*/ 99147 h 107537"/>
                <a:gd name="connsiteX4" fmla="*/ 8097 w 107537"/>
                <a:gd name="connsiteY4" fmla="*/ 107338 h 107537"/>
                <a:gd name="connsiteX5" fmla="*/ 99252 w 107537"/>
                <a:gd name="connsiteY5" fmla="*/ 107338 h 107537"/>
                <a:gd name="connsiteX6" fmla="*/ 107443 w 107537"/>
                <a:gd name="connsiteY6" fmla="*/ 99147 h 107537"/>
                <a:gd name="connsiteX7" fmla="*/ 107443 w 107537"/>
                <a:gd name="connsiteY7" fmla="*/ 7993 h 107537"/>
                <a:gd name="connsiteX8" fmla="*/ 99442 w 107537"/>
                <a:gd name="connsiteY8" fmla="*/ -199 h 107537"/>
                <a:gd name="connsiteX9" fmla="*/ 99252 w 107537"/>
                <a:gd name="connsiteY9" fmla="*/ -199 h 10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37" h="107537">
                  <a:moveTo>
                    <a:pt x="99252" y="-199"/>
                  </a:moveTo>
                  <a:lnTo>
                    <a:pt x="8097" y="-199"/>
                  </a:lnTo>
                  <a:cubicBezTo>
                    <a:pt x="3611" y="-94"/>
                    <a:pt x="10" y="3506"/>
                    <a:pt x="-94" y="7993"/>
                  </a:cubicBezTo>
                  <a:lnTo>
                    <a:pt x="-94" y="99147"/>
                  </a:lnTo>
                  <a:cubicBezTo>
                    <a:pt x="10" y="103633"/>
                    <a:pt x="3611" y="107234"/>
                    <a:pt x="8097" y="107338"/>
                  </a:cubicBezTo>
                  <a:lnTo>
                    <a:pt x="99252" y="107338"/>
                  </a:lnTo>
                  <a:cubicBezTo>
                    <a:pt x="103709" y="107186"/>
                    <a:pt x="107291" y="103605"/>
                    <a:pt x="107443" y="99147"/>
                  </a:cubicBezTo>
                  <a:lnTo>
                    <a:pt x="107443" y="7993"/>
                  </a:lnTo>
                  <a:cubicBezTo>
                    <a:pt x="107500" y="3525"/>
                    <a:pt x="103919" y="-142"/>
                    <a:pt x="99442" y="-199"/>
                  </a:cubicBezTo>
                  <a:cubicBezTo>
                    <a:pt x="99375" y="-199"/>
                    <a:pt x="99318" y="-199"/>
                    <a:pt x="99252" y="-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51" name="文本占位符 70">
            <a:extLst>
              <a:ext uri="{FF2B5EF4-FFF2-40B4-BE49-F238E27FC236}">
                <a16:creationId xmlns:a16="http://schemas.microsoft.com/office/drawing/2014/main" id="{30786FAA-116C-C042-DB71-ED16184C4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90241" y="4192931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0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52" name="文本占位符 66">
            <a:extLst>
              <a:ext uri="{FF2B5EF4-FFF2-40B4-BE49-F238E27FC236}">
                <a16:creationId xmlns:a16="http://schemas.microsoft.com/office/drawing/2014/main" id="{172B8399-3A26-D573-58EF-1331503C45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01573" y="3843712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01.</a:t>
            </a:r>
            <a:r>
              <a:rPr lang="zh-CN" altLang="en-US" dirty="0"/>
              <a:t>本部门工作进度</a:t>
            </a:r>
          </a:p>
        </p:txBody>
      </p:sp>
      <p:pic>
        <p:nvPicPr>
          <p:cNvPr id="53" name="图形 52">
            <a:extLst>
              <a:ext uri="{FF2B5EF4-FFF2-40B4-BE49-F238E27FC236}">
                <a16:creationId xmlns:a16="http://schemas.microsoft.com/office/drawing/2014/main" id="{9D1FB648-4128-5825-1AF4-33D10BCF87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3988" y="3613510"/>
            <a:ext cx="5188345" cy="138271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C3EB7C7-F43D-75FD-AFC0-FE21DAA0D92F}"/>
              </a:ext>
            </a:extLst>
          </p:cNvPr>
          <p:cNvGrpSpPr/>
          <p:nvPr userDrawn="1"/>
        </p:nvGrpSpPr>
        <p:grpSpPr>
          <a:xfrm>
            <a:off x="6940695" y="4021404"/>
            <a:ext cx="538547" cy="538464"/>
            <a:chOff x="5943552" y="3276600"/>
            <a:chExt cx="305704" cy="305657"/>
          </a:xfrm>
          <a:solidFill>
            <a:schemeClr val="accent3"/>
          </a:solidFill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214A33BC-7903-B904-F32F-4A4D516EDD33}"/>
                </a:ext>
              </a:extLst>
            </p:cNvPr>
            <p:cNvSpPr/>
            <p:nvPr/>
          </p:nvSpPr>
          <p:spPr>
            <a:xfrm>
              <a:off x="5943552" y="3276600"/>
              <a:ext cx="305704" cy="305657"/>
            </a:xfrm>
            <a:custGeom>
              <a:avLst/>
              <a:gdLst>
                <a:gd name="connsiteX0" fmla="*/ 152734 w 305704"/>
                <a:gd name="connsiteY0" fmla="*/ -199 h 305657"/>
                <a:gd name="connsiteX1" fmla="*/ -94 w 305704"/>
                <a:gd name="connsiteY1" fmla="*/ 152630 h 305657"/>
                <a:gd name="connsiteX2" fmla="*/ 152734 w 305704"/>
                <a:gd name="connsiteY2" fmla="*/ 305458 h 305657"/>
                <a:gd name="connsiteX3" fmla="*/ 160926 w 305704"/>
                <a:gd name="connsiteY3" fmla="*/ 297267 h 305657"/>
                <a:gd name="connsiteX4" fmla="*/ 160926 w 305704"/>
                <a:gd name="connsiteY4" fmla="*/ 167917 h 305657"/>
                <a:gd name="connsiteX5" fmla="*/ 168070 w 305704"/>
                <a:gd name="connsiteY5" fmla="*/ 160869 h 305657"/>
                <a:gd name="connsiteX6" fmla="*/ 297419 w 305704"/>
                <a:gd name="connsiteY6" fmla="*/ 160869 h 305657"/>
                <a:gd name="connsiteX7" fmla="*/ 305611 w 305704"/>
                <a:gd name="connsiteY7" fmla="*/ 152677 h 305657"/>
                <a:gd name="connsiteX8" fmla="*/ 152734 w 305704"/>
                <a:gd name="connsiteY8" fmla="*/ -199 h 3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704" h="305657">
                  <a:moveTo>
                    <a:pt x="152734" y="-199"/>
                  </a:moveTo>
                  <a:cubicBezTo>
                    <a:pt x="68333" y="-199"/>
                    <a:pt x="-94" y="68229"/>
                    <a:pt x="-94" y="152630"/>
                  </a:cubicBezTo>
                  <a:cubicBezTo>
                    <a:pt x="-94" y="237031"/>
                    <a:pt x="68333" y="305458"/>
                    <a:pt x="152734" y="305458"/>
                  </a:cubicBezTo>
                  <a:cubicBezTo>
                    <a:pt x="157221" y="305354"/>
                    <a:pt x="160821" y="301753"/>
                    <a:pt x="160926" y="297267"/>
                  </a:cubicBezTo>
                  <a:lnTo>
                    <a:pt x="160926" y="167917"/>
                  </a:lnTo>
                  <a:cubicBezTo>
                    <a:pt x="161031" y="164031"/>
                    <a:pt x="164183" y="160916"/>
                    <a:pt x="168070" y="160869"/>
                  </a:cubicBezTo>
                  <a:lnTo>
                    <a:pt x="297419" y="160869"/>
                  </a:lnTo>
                  <a:cubicBezTo>
                    <a:pt x="301905" y="160764"/>
                    <a:pt x="305506" y="157164"/>
                    <a:pt x="305611" y="152677"/>
                  </a:cubicBezTo>
                  <a:cubicBezTo>
                    <a:pt x="305401" y="68333"/>
                    <a:pt x="237078" y="11"/>
                    <a:pt x="152734" y="-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3B462D-06E9-AC7F-B7BD-CB5BD6763A8E}"/>
                </a:ext>
              </a:extLst>
            </p:cNvPr>
            <p:cNvSpPr/>
            <p:nvPr/>
          </p:nvSpPr>
          <p:spPr>
            <a:xfrm>
              <a:off x="6134100" y="3467100"/>
              <a:ext cx="107537" cy="107537"/>
            </a:xfrm>
            <a:custGeom>
              <a:avLst/>
              <a:gdLst>
                <a:gd name="connsiteX0" fmla="*/ 99252 w 107537"/>
                <a:gd name="connsiteY0" fmla="*/ -199 h 107537"/>
                <a:gd name="connsiteX1" fmla="*/ 8097 w 107537"/>
                <a:gd name="connsiteY1" fmla="*/ -199 h 107537"/>
                <a:gd name="connsiteX2" fmla="*/ -94 w 107537"/>
                <a:gd name="connsiteY2" fmla="*/ 7993 h 107537"/>
                <a:gd name="connsiteX3" fmla="*/ -94 w 107537"/>
                <a:gd name="connsiteY3" fmla="*/ 99147 h 107537"/>
                <a:gd name="connsiteX4" fmla="*/ 8097 w 107537"/>
                <a:gd name="connsiteY4" fmla="*/ 107338 h 107537"/>
                <a:gd name="connsiteX5" fmla="*/ 99252 w 107537"/>
                <a:gd name="connsiteY5" fmla="*/ 107338 h 107537"/>
                <a:gd name="connsiteX6" fmla="*/ 107443 w 107537"/>
                <a:gd name="connsiteY6" fmla="*/ 99147 h 107537"/>
                <a:gd name="connsiteX7" fmla="*/ 107443 w 107537"/>
                <a:gd name="connsiteY7" fmla="*/ 7993 h 107537"/>
                <a:gd name="connsiteX8" fmla="*/ 99442 w 107537"/>
                <a:gd name="connsiteY8" fmla="*/ -199 h 107537"/>
                <a:gd name="connsiteX9" fmla="*/ 99252 w 107537"/>
                <a:gd name="connsiteY9" fmla="*/ -199 h 10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37" h="107537">
                  <a:moveTo>
                    <a:pt x="99252" y="-199"/>
                  </a:moveTo>
                  <a:lnTo>
                    <a:pt x="8097" y="-199"/>
                  </a:lnTo>
                  <a:cubicBezTo>
                    <a:pt x="3611" y="-94"/>
                    <a:pt x="10" y="3506"/>
                    <a:pt x="-94" y="7993"/>
                  </a:cubicBezTo>
                  <a:lnTo>
                    <a:pt x="-94" y="99147"/>
                  </a:lnTo>
                  <a:cubicBezTo>
                    <a:pt x="10" y="103633"/>
                    <a:pt x="3611" y="107234"/>
                    <a:pt x="8097" y="107338"/>
                  </a:cubicBezTo>
                  <a:lnTo>
                    <a:pt x="99252" y="107338"/>
                  </a:lnTo>
                  <a:cubicBezTo>
                    <a:pt x="103709" y="107186"/>
                    <a:pt x="107291" y="103605"/>
                    <a:pt x="107443" y="99147"/>
                  </a:cubicBezTo>
                  <a:lnTo>
                    <a:pt x="107443" y="7993"/>
                  </a:lnTo>
                  <a:cubicBezTo>
                    <a:pt x="107500" y="3525"/>
                    <a:pt x="103919" y="-142"/>
                    <a:pt x="99442" y="-199"/>
                  </a:cubicBezTo>
                  <a:cubicBezTo>
                    <a:pt x="99375" y="-199"/>
                    <a:pt x="99318" y="-199"/>
                    <a:pt x="99252" y="-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7" name="文本占位符 70">
            <a:extLst>
              <a:ext uri="{FF2B5EF4-FFF2-40B4-BE49-F238E27FC236}">
                <a16:creationId xmlns:a16="http://schemas.microsoft.com/office/drawing/2014/main" id="{C2442855-FF05-4ABF-B158-E855F58961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01501" y="4192931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0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58" name="文本占位符 66">
            <a:extLst>
              <a:ext uri="{FF2B5EF4-FFF2-40B4-BE49-F238E27FC236}">
                <a16:creationId xmlns:a16="http://schemas.microsoft.com/office/drawing/2014/main" id="{01EE9BAE-28A1-C30F-37AF-58D204A45D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12833" y="3843712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01.</a:t>
            </a:r>
            <a:r>
              <a:rPr lang="zh-CN" altLang="en-US" dirty="0"/>
              <a:t>本部门工作进度</a:t>
            </a:r>
          </a:p>
        </p:txBody>
      </p:sp>
      <p:sp>
        <p:nvSpPr>
          <p:cNvPr id="59" name="灯片编号占位符 5">
            <a:extLst>
              <a:ext uri="{FF2B5EF4-FFF2-40B4-BE49-F238E27FC236}">
                <a16:creationId xmlns:a16="http://schemas.microsoft.com/office/drawing/2014/main" id="{33E9F927-B994-21F6-2423-72897EF65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3062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sz="16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28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 7">
            <a:extLst>
              <a:ext uri="{FF2B5EF4-FFF2-40B4-BE49-F238E27FC236}">
                <a16:creationId xmlns:a16="http://schemas.microsoft.com/office/drawing/2014/main" id="{E2CA01B6-3819-841B-35D5-52087A59958D}"/>
              </a:ext>
            </a:extLst>
          </p:cNvPr>
          <p:cNvSpPr/>
          <p:nvPr userDrawn="1"/>
        </p:nvSpPr>
        <p:spPr>
          <a:xfrm>
            <a:off x="26361" y="1744774"/>
            <a:ext cx="12139278" cy="3925108"/>
          </a:xfrm>
          <a:custGeom>
            <a:avLst/>
            <a:gdLst>
              <a:gd name="connsiteX0" fmla="*/ 9176384 w 9176385"/>
              <a:gd name="connsiteY0" fmla="*/ 20900 h 3171265"/>
              <a:gd name="connsiteX1" fmla="*/ 4325682 w 9176385"/>
              <a:gd name="connsiteY1" fmla="*/ 1841794 h 3171265"/>
              <a:gd name="connsiteX2" fmla="*/ -1 w 9176385"/>
              <a:gd name="connsiteY2" fmla="*/ 3136527 h 317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6385" h="3171265">
                <a:moveTo>
                  <a:pt x="9176384" y="20900"/>
                </a:moveTo>
                <a:cubicBezTo>
                  <a:pt x="8889872" y="-14248"/>
                  <a:pt x="6665499" y="-209225"/>
                  <a:pt x="4325682" y="1841794"/>
                </a:cubicBezTo>
                <a:cubicBezTo>
                  <a:pt x="2842640" y="3141861"/>
                  <a:pt x="1122996" y="3251399"/>
                  <a:pt x="-1" y="3136527"/>
                </a:cubicBezTo>
              </a:path>
            </a:pathLst>
          </a:custGeom>
          <a:noFill/>
          <a:ln w="9525" cap="flat">
            <a:solidFill>
              <a:schemeClr val="tx1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63">
            <a:extLst>
              <a:ext uri="{FF2B5EF4-FFF2-40B4-BE49-F238E27FC236}">
                <a16:creationId xmlns:a16="http://schemas.microsoft.com/office/drawing/2014/main" id="{12A16CBE-62F2-DE06-DCA0-C04F62CD96C3}"/>
              </a:ext>
            </a:extLst>
          </p:cNvPr>
          <p:cNvSpPr/>
          <p:nvPr userDrawn="1"/>
        </p:nvSpPr>
        <p:spPr>
          <a:xfrm>
            <a:off x="-4773" y="1847864"/>
            <a:ext cx="12192001" cy="5009940"/>
          </a:xfrm>
          <a:custGeom>
            <a:avLst/>
            <a:gdLst>
              <a:gd name="connsiteX0" fmla="*/ 0 w 9180004"/>
              <a:gd name="connsiteY0" fmla="*/ 3930435 h 3930589"/>
              <a:gd name="connsiteX1" fmla="*/ 9180005 w 9180004"/>
              <a:gd name="connsiteY1" fmla="*/ 3930435 h 3930589"/>
              <a:gd name="connsiteX2" fmla="*/ 9180005 w 9180004"/>
              <a:gd name="connsiteY2" fmla="*/ 11850 h 3930589"/>
              <a:gd name="connsiteX3" fmla="*/ 4328256 w 9180004"/>
              <a:gd name="connsiteY3" fmla="*/ 1831697 h 3930589"/>
              <a:gd name="connsiteX4" fmla="*/ 0 w 9180004"/>
              <a:gd name="connsiteY4" fmla="*/ 3120525 h 3930589"/>
              <a:gd name="connsiteX0" fmla="*/ 0 w 9180005"/>
              <a:gd name="connsiteY0" fmla="*/ 3945220 h 3945220"/>
              <a:gd name="connsiteX1" fmla="*/ 9180005 w 9180005"/>
              <a:gd name="connsiteY1" fmla="*/ 3945220 h 3945220"/>
              <a:gd name="connsiteX2" fmla="*/ 9180005 w 9180005"/>
              <a:gd name="connsiteY2" fmla="*/ 26635 h 3945220"/>
              <a:gd name="connsiteX3" fmla="*/ 4328256 w 9180005"/>
              <a:gd name="connsiteY3" fmla="*/ 1846482 h 3945220"/>
              <a:gd name="connsiteX4" fmla="*/ 0 w 9180005"/>
              <a:gd name="connsiteY4" fmla="*/ 3135310 h 3945220"/>
              <a:gd name="connsiteX5" fmla="*/ 0 w 9180005"/>
              <a:gd name="connsiteY5" fmla="*/ 3945220 h 394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0005" h="3945220">
                <a:moveTo>
                  <a:pt x="0" y="3945220"/>
                </a:moveTo>
                <a:lnTo>
                  <a:pt x="9180005" y="3945220"/>
                </a:lnTo>
                <a:lnTo>
                  <a:pt x="9180005" y="26635"/>
                </a:lnTo>
                <a:cubicBezTo>
                  <a:pt x="8896350" y="537"/>
                  <a:pt x="6977606" y="-284910"/>
                  <a:pt x="4328256" y="1846482"/>
                </a:cubicBezTo>
                <a:cubicBezTo>
                  <a:pt x="2834926" y="3132357"/>
                  <a:pt x="1119378" y="3245514"/>
                  <a:pt x="0" y="3135310"/>
                </a:cubicBezTo>
                <a:lnTo>
                  <a:pt x="0" y="394522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3000"/>
                  <a:lumOff val="7000"/>
                </a:schemeClr>
              </a:gs>
              <a:gs pos="0">
                <a:schemeClr val="tx1">
                  <a:alpha val="64000"/>
                </a:schemeClr>
              </a:gs>
            </a:gsLst>
            <a:lin ang="36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9" name="文本占位符 66">
            <a:extLst>
              <a:ext uri="{FF2B5EF4-FFF2-40B4-BE49-F238E27FC236}">
                <a16:creationId xmlns:a16="http://schemas.microsoft.com/office/drawing/2014/main" id="{4F645484-0238-703E-1813-4849E25447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736" y="2017411"/>
            <a:ext cx="3545909" cy="10810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7200">
                <a:latin typeface="+mj-lt"/>
                <a:ea typeface="+mj-ea"/>
              </a:defRPr>
            </a:lvl1pPr>
          </a:lstStyle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0" name="文本占位符 70">
            <a:extLst>
              <a:ext uri="{FF2B5EF4-FFF2-40B4-BE49-F238E27FC236}">
                <a16:creationId xmlns:a16="http://schemas.microsoft.com/office/drawing/2014/main" id="{4214356C-6C36-73CB-A1BA-234D50015A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530" y="3872584"/>
            <a:ext cx="4525047" cy="4407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05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1" name="文本占位符 66">
            <a:extLst>
              <a:ext uri="{FF2B5EF4-FFF2-40B4-BE49-F238E27FC236}">
                <a16:creationId xmlns:a16="http://schemas.microsoft.com/office/drawing/2014/main" id="{BC378EFC-8213-3270-2E82-9B4B9766A2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736" y="3378788"/>
            <a:ext cx="7016750" cy="10810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>
                <a:latin typeface="+mj-lt"/>
                <a:ea typeface="+mj-ea"/>
              </a:defRPr>
            </a:lvl1pPr>
          </a:lstStyle>
          <a:p>
            <a:r>
              <a:rPr lang="en-US" altLang="zh-CN" dirty="0"/>
              <a:t>Work progress</a:t>
            </a:r>
          </a:p>
        </p:txBody>
      </p:sp>
      <p:sp>
        <p:nvSpPr>
          <p:cNvPr id="12" name="文本占位符 66">
            <a:extLst>
              <a:ext uri="{FF2B5EF4-FFF2-40B4-BE49-F238E27FC236}">
                <a16:creationId xmlns:a16="http://schemas.microsoft.com/office/drawing/2014/main" id="{CE72CD89-8CBA-2571-4D03-9F027BEEE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530" y="2972120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8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工作进度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1513AABA-5959-0E63-3396-66E8D8251FBF}"/>
              </a:ext>
            </a:extLst>
          </p:cNvPr>
          <p:cNvSpPr/>
          <p:nvPr userDrawn="1"/>
        </p:nvSpPr>
        <p:spPr>
          <a:xfrm>
            <a:off x="13472194" y="5398833"/>
            <a:ext cx="12879" cy="6278446"/>
          </a:xfrm>
          <a:custGeom>
            <a:avLst/>
            <a:gdLst>
              <a:gd name="connsiteX0" fmla="*/ 0 w 12879"/>
              <a:gd name="connsiteY0" fmla="*/ 6278446 h 6278446"/>
              <a:gd name="connsiteX1" fmla="*/ 0 w 12879"/>
              <a:gd name="connsiteY1" fmla="*/ 0 h 627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79" h="6278446">
                <a:moveTo>
                  <a:pt x="0" y="6278446"/>
                </a:moveTo>
                <a:lnTo>
                  <a:pt x="0" y="0"/>
                </a:lnTo>
              </a:path>
            </a:pathLst>
          </a:custGeom>
          <a:noFill/>
          <a:ln w="11716" cap="flat">
            <a:solidFill>
              <a:schemeClr val="bg1">
                <a:alpha val="74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灯片编号占位符 5">
            <a:extLst>
              <a:ext uri="{FF2B5EF4-FFF2-40B4-BE49-F238E27FC236}">
                <a16:creationId xmlns:a16="http://schemas.microsoft.com/office/drawing/2014/main" id="{F314F55E-F2E3-3702-4A9C-43E95B5BB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sz="16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F204BAC-49D7-450B-3D1A-F3829667BD11}"/>
              </a:ext>
            </a:extLst>
          </p:cNvPr>
          <p:cNvGrpSpPr/>
          <p:nvPr userDrawn="1"/>
        </p:nvGrpSpPr>
        <p:grpSpPr>
          <a:xfrm>
            <a:off x="240649" y="6314911"/>
            <a:ext cx="11704831" cy="307944"/>
            <a:chOff x="240649" y="6314911"/>
            <a:chExt cx="11704831" cy="307944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87C62F0-B7FD-F340-8EEA-3F0BC123CD00}"/>
                </a:ext>
              </a:extLst>
            </p:cNvPr>
            <p:cNvSpPr txBox="1"/>
            <p:nvPr userDrawn="1"/>
          </p:nvSpPr>
          <p:spPr>
            <a:xfrm>
              <a:off x="240649" y="6314911"/>
              <a:ext cx="178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+mn-ea"/>
                  <a:ea typeface="+mn-ea"/>
                </a:rPr>
                <a:t>WWW.YOURWEB.COM</a:t>
              </a:r>
              <a:endParaRPr lang="zh-CN" altLang="en-US" sz="1200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D9F8A50-8571-935A-A538-D25CBE183243}"/>
                </a:ext>
              </a:extLst>
            </p:cNvPr>
            <p:cNvSpPr txBox="1"/>
            <p:nvPr userDrawn="1"/>
          </p:nvSpPr>
          <p:spPr>
            <a:xfrm>
              <a:off x="10865440" y="6345856"/>
              <a:ext cx="1080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kern="1200" dirty="0">
                  <a:solidFill>
                    <a:schemeClr val="tx2"/>
                  </a:solidFill>
                  <a:latin typeface="+mn-ea"/>
                  <a:ea typeface="+mn-ea"/>
                  <a:cs typeface="+mn-cs"/>
                </a:rPr>
                <a:t>YOUR EMAIL</a:t>
              </a:r>
              <a:endParaRPr lang="zh-CN" altLang="en-US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C669E5D-1639-2B42-781C-9C9540FD93EB}"/>
              </a:ext>
            </a:extLst>
          </p:cNvPr>
          <p:cNvGrpSpPr/>
          <p:nvPr userDrawn="1"/>
        </p:nvGrpSpPr>
        <p:grpSpPr>
          <a:xfrm>
            <a:off x="242920" y="245101"/>
            <a:ext cx="11617260" cy="337913"/>
            <a:chOff x="242920" y="245101"/>
            <a:chExt cx="11617260" cy="337913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19A5225-7DFD-361C-62FB-2FE51DBFFAF5}"/>
                </a:ext>
              </a:extLst>
            </p:cNvPr>
            <p:cNvSpPr txBox="1"/>
            <p:nvPr userDrawn="1"/>
          </p:nvSpPr>
          <p:spPr>
            <a:xfrm>
              <a:off x="242920" y="245101"/>
              <a:ext cx="1026563" cy="33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/>
                  </a:solidFill>
                  <a:latin typeface="+mn-ea"/>
                  <a:ea typeface="+mn-ea"/>
                </a:rPr>
                <a:t>YOURLOGO</a:t>
              </a:r>
              <a:endParaRPr lang="zh-CN" altLang="en-US" sz="120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33" name="图形 103">
              <a:extLst>
                <a:ext uri="{FF2B5EF4-FFF2-40B4-BE49-F238E27FC236}">
                  <a16:creationId xmlns:a16="http://schemas.microsoft.com/office/drawing/2014/main" id="{C2EAC1B6-0F91-EF51-1E14-F9D922B6B2A7}"/>
                </a:ext>
              </a:extLst>
            </p:cNvPr>
            <p:cNvSpPr/>
            <p:nvPr/>
          </p:nvSpPr>
          <p:spPr>
            <a:xfrm>
              <a:off x="11578504" y="333027"/>
              <a:ext cx="281676" cy="223884"/>
            </a:xfrm>
            <a:custGeom>
              <a:avLst/>
              <a:gdLst>
                <a:gd name="connsiteX0" fmla="*/ 103717 w 281676"/>
                <a:gd name="connsiteY0" fmla="*/ 19010 h 223884"/>
                <a:gd name="connsiteX1" fmla="*/ 224589 w 281676"/>
                <a:gd name="connsiteY1" fmla="*/ 19010 h 223884"/>
                <a:gd name="connsiteX2" fmla="*/ 234114 w 281676"/>
                <a:gd name="connsiteY2" fmla="*/ 9485 h 223884"/>
                <a:gd name="connsiteX3" fmla="*/ 224589 w 281676"/>
                <a:gd name="connsiteY3" fmla="*/ -40 h 223884"/>
                <a:gd name="connsiteX4" fmla="*/ 103717 w 281676"/>
                <a:gd name="connsiteY4" fmla="*/ -40 h 223884"/>
                <a:gd name="connsiteX5" fmla="*/ 94192 w 281676"/>
                <a:gd name="connsiteY5" fmla="*/ 9485 h 223884"/>
                <a:gd name="connsiteX6" fmla="*/ 103717 w 281676"/>
                <a:gd name="connsiteY6" fmla="*/ 19010 h 223884"/>
                <a:gd name="connsiteX7" fmla="*/ 10753 w 281676"/>
                <a:gd name="connsiteY7" fmla="*/ 121308 h 223884"/>
                <a:gd name="connsiteX8" fmla="*/ 224589 w 281676"/>
                <a:gd name="connsiteY8" fmla="*/ 121308 h 223884"/>
                <a:gd name="connsiteX9" fmla="*/ 231762 w 281676"/>
                <a:gd name="connsiteY9" fmla="*/ 109905 h 223884"/>
                <a:gd name="connsiteX10" fmla="*/ 224589 w 281676"/>
                <a:gd name="connsiteY10" fmla="*/ 102734 h 223884"/>
                <a:gd name="connsiteX11" fmla="*/ 10753 w 281676"/>
                <a:gd name="connsiteY11" fmla="*/ 102734 h 223884"/>
                <a:gd name="connsiteX12" fmla="*/ -648 w 281676"/>
                <a:gd name="connsiteY12" fmla="*/ 109905 h 223884"/>
                <a:gd name="connsiteX13" fmla="*/ 6524 w 281676"/>
                <a:gd name="connsiteY13" fmla="*/ 121308 h 223884"/>
                <a:gd name="connsiteX14" fmla="*/ 10753 w 281676"/>
                <a:gd name="connsiteY14" fmla="*/ 121308 h 223884"/>
                <a:gd name="connsiteX15" fmla="*/ 103717 w 281676"/>
                <a:gd name="connsiteY15" fmla="*/ 223607 h 223884"/>
                <a:gd name="connsiteX16" fmla="*/ 224589 w 281676"/>
                <a:gd name="connsiteY16" fmla="*/ 223607 h 223884"/>
                <a:gd name="connsiteX17" fmla="*/ 231762 w 281676"/>
                <a:gd name="connsiteY17" fmla="*/ 212203 h 223884"/>
                <a:gd name="connsiteX18" fmla="*/ 224589 w 281676"/>
                <a:gd name="connsiteY18" fmla="*/ 205033 h 223884"/>
                <a:gd name="connsiteX19" fmla="*/ 103717 w 281676"/>
                <a:gd name="connsiteY19" fmla="*/ 205033 h 223884"/>
                <a:gd name="connsiteX20" fmla="*/ 92315 w 281676"/>
                <a:gd name="connsiteY20" fmla="*/ 212203 h 223884"/>
                <a:gd name="connsiteX21" fmla="*/ 99488 w 281676"/>
                <a:gd name="connsiteY21" fmla="*/ 223607 h 223884"/>
                <a:gd name="connsiteX22" fmla="*/ 103717 w 281676"/>
                <a:gd name="connsiteY22" fmla="*/ 223607 h 223884"/>
                <a:gd name="connsiteX23" fmla="*/ 261737 w 281676"/>
                <a:gd name="connsiteY23" fmla="*/ 19010 h 223884"/>
                <a:gd name="connsiteX24" fmla="*/ 271262 w 281676"/>
                <a:gd name="connsiteY24" fmla="*/ 19010 h 223884"/>
                <a:gd name="connsiteX25" fmla="*/ 280787 w 281676"/>
                <a:gd name="connsiteY25" fmla="*/ 9485 h 223884"/>
                <a:gd name="connsiteX26" fmla="*/ 271262 w 281676"/>
                <a:gd name="connsiteY26" fmla="*/ -40 h 223884"/>
                <a:gd name="connsiteX27" fmla="*/ 261737 w 281676"/>
                <a:gd name="connsiteY27" fmla="*/ -40 h 223884"/>
                <a:gd name="connsiteX28" fmla="*/ 252212 w 281676"/>
                <a:gd name="connsiteY28" fmla="*/ 9485 h 223884"/>
                <a:gd name="connsiteX29" fmla="*/ 261737 w 281676"/>
                <a:gd name="connsiteY29" fmla="*/ 19010 h 223884"/>
                <a:gd name="connsiteX30" fmla="*/ 261737 w 281676"/>
                <a:gd name="connsiteY30" fmla="*/ 121308 h 223884"/>
                <a:gd name="connsiteX31" fmla="*/ 271262 w 281676"/>
                <a:gd name="connsiteY31" fmla="*/ 121308 h 223884"/>
                <a:gd name="connsiteX32" fmla="*/ 278434 w 281676"/>
                <a:gd name="connsiteY32" fmla="*/ 109905 h 223884"/>
                <a:gd name="connsiteX33" fmla="*/ 271262 w 281676"/>
                <a:gd name="connsiteY33" fmla="*/ 102734 h 223884"/>
                <a:gd name="connsiteX34" fmla="*/ 261737 w 281676"/>
                <a:gd name="connsiteY34" fmla="*/ 102734 h 223884"/>
                <a:gd name="connsiteX35" fmla="*/ 254564 w 281676"/>
                <a:gd name="connsiteY35" fmla="*/ 114138 h 223884"/>
                <a:gd name="connsiteX36" fmla="*/ 261737 w 281676"/>
                <a:gd name="connsiteY36" fmla="*/ 121308 h 223884"/>
                <a:gd name="connsiteX37" fmla="*/ 261737 w 281676"/>
                <a:gd name="connsiteY37" fmla="*/ 223607 h 223884"/>
                <a:gd name="connsiteX38" fmla="*/ 271262 w 281676"/>
                <a:gd name="connsiteY38" fmla="*/ 223607 h 223884"/>
                <a:gd name="connsiteX39" fmla="*/ 278434 w 281676"/>
                <a:gd name="connsiteY39" fmla="*/ 212203 h 223884"/>
                <a:gd name="connsiteX40" fmla="*/ 271262 w 281676"/>
                <a:gd name="connsiteY40" fmla="*/ 205033 h 223884"/>
                <a:gd name="connsiteX41" fmla="*/ 261737 w 281676"/>
                <a:gd name="connsiteY41" fmla="*/ 205033 h 223884"/>
                <a:gd name="connsiteX42" fmla="*/ 254564 w 281676"/>
                <a:gd name="connsiteY42" fmla="*/ 216436 h 223884"/>
                <a:gd name="connsiteX43" fmla="*/ 261737 w 281676"/>
                <a:gd name="connsiteY43" fmla="*/ 223607 h 22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1676" h="223884">
                  <a:moveTo>
                    <a:pt x="103717" y="19010"/>
                  </a:moveTo>
                  <a:lnTo>
                    <a:pt x="224589" y="19010"/>
                  </a:lnTo>
                  <a:cubicBezTo>
                    <a:pt x="229847" y="19010"/>
                    <a:pt x="234114" y="14745"/>
                    <a:pt x="234114" y="9485"/>
                  </a:cubicBezTo>
                  <a:cubicBezTo>
                    <a:pt x="234114" y="4224"/>
                    <a:pt x="229847" y="-40"/>
                    <a:pt x="224589" y="-40"/>
                  </a:cubicBezTo>
                  <a:lnTo>
                    <a:pt x="103717" y="-40"/>
                  </a:lnTo>
                  <a:cubicBezTo>
                    <a:pt x="98459" y="-40"/>
                    <a:pt x="94192" y="4224"/>
                    <a:pt x="94192" y="9485"/>
                  </a:cubicBezTo>
                  <a:cubicBezTo>
                    <a:pt x="94192" y="14745"/>
                    <a:pt x="98459" y="19010"/>
                    <a:pt x="103717" y="19010"/>
                  </a:cubicBezTo>
                  <a:close/>
                  <a:moveTo>
                    <a:pt x="10753" y="121308"/>
                  </a:moveTo>
                  <a:lnTo>
                    <a:pt x="224589" y="121308"/>
                  </a:lnTo>
                  <a:cubicBezTo>
                    <a:pt x="229714" y="120139"/>
                    <a:pt x="232924" y="115034"/>
                    <a:pt x="231762" y="109905"/>
                  </a:cubicBezTo>
                  <a:cubicBezTo>
                    <a:pt x="230942" y="106335"/>
                    <a:pt x="228161" y="103548"/>
                    <a:pt x="224589" y="102734"/>
                  </a:cubicBezTo>
                  <a:lnTo>
                    <a:pt x="10753" y="102734"/>
                  </a:lnTo>
                  <a:cubicBezTo>
                    <a:pt x="5629" y="101566"/>
                    <a:pt x="523" y="104776"/>
                    <a:pt x="-648" y="109905"/>
                  </a:cubicBezTo>
                  <a:cubicBezTo>
                    <a:pt x="-1820" y="115034"/>
                    <a:pt x="1390" y="120139"/>
                    <a:pt x="6524" y="121308"/>
                  </a:cubicBezTo>
                  <a:cubicBezTo>
                    <a:pt x="7915" y="121625"/>
                    <a:pt x="9362" y="121625"/>
                    <a:pt x="10753" y="121308"/>
                  </a:cubicBezTo>
                  <a:close/>
                  <a:moveTo>
                    <a:pt x="103717" y="223607"/>
                  </a:moveTo>
                  <a:lnTo>
                    <a:pt x="224589" y="223607"/>
                  </a:lnTo>
                  <a:cubicBezTo>
                    <a:pt x="229714" y="222438"/>
                    <a:pt x="232924" y="217333"/>
                    <a:pt x="231762" y="212203"/>
                  </a:cubicBezTo>
                  <a:cubicBezTo>
                    <a:pt x="230942" y="208633"/>
                    <a:pt x="228161" y="205846"/>
                    <a:pt x="224589" y="205033"/>
                  </a:cubicBezTo>
                  <a:lnTo>
                    <a:pt x="103717" y="205033"/>
                  </a:lnTo>
                  <a:cubicBezTo>
                    <a:pt x="98592" y="203864"/>
                    <a:pt x="93487" y="207074"/>
                    <a:pt x="92315" y="212203"/>
                  </a:cubicBezTo>
                  <a:cubicBezTo>
                    <a:pt x="91144" y="217333"/>
                    <a:pt x="94354" y="222438"/>
                    <a:pt x="99488" y="223607"/>
                  </a:cubicBezTo>
                  <a:cubicBezTo>
                    <a:pt x="100879" y="223924"/>
                    <a:pt x="102326" y="223924"/>
                    <a:pt x="103717" y="223607"/>
                  </a:cubicBezTo>
                  <a:close/>
                  <a:moveTo>
                    <a:pt x="261737" y="19010"/>
                  </a:moveTo>
                  <a:lnTo>
                    <a:pt x="271262" y="19010"/>
                  </a:lnTo>
                  <a:cubicBezTo>
                    <a:pt x="276520" y="19010"/>
                    <a:pt x="280787" y="14745"/>
                    <a:pt x="280787" y="9485"/>
                  </a:cubicBezTo>
                  <a:cubicBezTo>
                    <a:pt x="280787" y="4224"/>
                    <a:pt x="276520" y="-40"/>
                    <a:pt x="271262" y="-40"/>
                  </a:cubicBezTo>
                  <a:lnTo>
                    <a:pt x="261737" y="-40"/>
                  </a:lnTo>
                  <a:cubicBezTo>
                    <a:pt x="256479" y="-40"/>
                    <a:pt x="252212" y="4224"/>
                    <a:pt x="252212" y="9485"/>
                  </a:cubicBezTo>
                  <a:cubicBezTo>
                    <a:pt x="252212" y="14745"/>
                    <a:pt x="256479" y="19010"/>
                    <a:pt x="261737" y="19010"/>
                  </a:cubicBezTo>
                  <a:close/>
                  <a:moveTo>
                    <a:pt x="261737" y="121308"/>
                  </a:moveTo>
                  <a:lnTo>
                    <a:pt x="271262" y="121308"/>
                  </a:lnTo>
                  <a:cubicBezTo>
                    <a:pt x="276386" y="120139"/>
                    <a:pt x="279606" y="115034"/>
                    <a:pt x="278434" y="109905"/>
                  </a:cubicBezTo>
                  <a:cubicBezTo>
                    <a:pt x="277615" y="106335"/>
                    <a:pt x="274834" y="103548"/>
                    <a:pt x="271262" y="102734"/>
                  </a:cubicBezTo>
                  <a:lnTo>
                    <a:pt x="261737" y="102734"/>
                  </a:lnTo>
                  <a:cubicBezTo>
                    <a:pt x="256612" y="103903"/>
                    <a:pt x="253403" y="109009"/>
                    <a:pt x="254564" y="114138"/>
                  </a:cubicBezTo>
                  <a:cubicBezTo>
                    <a:pt x="255384" y="117708"/>
                    <a:pt x="258165" y="120495"/>
                    <a:pt x="261737" y="121308"/>
                  </a:cubicBezTo>
                  <a:close/>
                  <a:moveTo>
                    <a:pt x="261737" y="223607"/>
                  </a:moveTo>
                  <a:lnTo>
                    <a:pt x="271262" y="223607"/>
                  </a:lnTo>
                  <a:cubicBezTo>
                    <a:pt x="276386" y="222438"/>
                    <a:pt x="279606" y="217333"/>
                    <a:pt x="278434" y="212203"/>
                  </a:cubicBezTo>
                  <a:cubicBezTo>
                    <a:pt x="277615" y="208633"/>
                    <a:pt x="274834" y="205846"/>
                    <a:pt x="271262" y="205033"/>
                  </a:cubicBezTo>
                  <a:lnTo>
                    <a:pt x="261737" y="205033"/>
                  </a:lnTo>
                  <a:cubicBezTo>
                    <a:pt x="256612" y="206202"/>
                    <a:pt x="253403" y="211307"/>
                    <a:pt x="254564" y="216436"/>
                  </a:cubicBezTo>
                  <a:cubicBezTo>
                    <a:pt x="255384" y="220006"/>
                    <a:pt x="258165" y="222793"/>
                    <a:pt x="261737" y="22360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309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E62D75F3-F88C-1DF6-46B9-BDC119C37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0000"/>
              </a:lnSpc>
              <a:defRPr sz="16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4C97CCE-E3AD-648D-31B9-0280AF81F48F}"/>
              </a:ext>
            </a:extLst>
          </p:cNvPr>
          <p:cNvGrpSpPr/>
          <p:nvPr userDrawn="1"/>
        </p:nvGrpSpPr>
        <p:grpSpPr>
          <a:xfrm>
            <a:off x="240649" y="6314911"/>
            <a:ext cx="11704831" cy="307944"/>
            <a:chOff x="240649" y="6314911"/>
            <a:chExt cx="11704831" cy="307944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83040AB-6983-A657-9D96-1E2DD8315291}"/>
                </a:ext>
              </a:extLst>
            </p:cNvPr>
            <p:cNvSpPr txBox="1"/>
            <p:nvPr userDrawn="1"/>
          </p:nvSpPr>
          <p:spPr>
            <a:xfrm>
              <a:off x="240649" y="6314911"/>
              <a:ext cx="1786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200" dirty="0">
                  <a:solidFill>
                    <a:schemeClr val="tx2"/>
                  </a:solidFill>
                  <a:latin typeface="+mn-ea"/>
                  <a:ea typeface="+mn-ea"/>
                </a:rPr>
                <a:t>WWW.YOURWEB.COM</a:t>
              </a:r>
              <a:endParaRPr lang="zh-CN" altLang="en-US" sz="1200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2CE4F66-5409-5856-9B54-7F8416356FC1}"/>
                </a:ext>
              </a:extLst>
            </p:cNvPr>
            <p:cNvSpPr txBox="1"/>
            <p:nvPr userDrawn="1"/>
          </p:nvSpPr>
          <p:spPr>
            <a:xfrm>
              <a:off x="10865440" y="6345856"/>
              <a:ext cx="1080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kern="1200" dirty="0">
                  <a:solidFill>
                    <a:schemeClr val="tx2"/>
                  </a:solidFill>
                  <a:latin typeface="+mn-ea"/>
                  <a:ea typeface="+mn-ea"/>
                  <a:cs typeface="+mn-cs"/>
                </a:rPr>
                <a:t>YOUR EMAIL</a:t>
              </a:r>
              <a:endParaRPr lang="zh-CN" altLang="en-US" dirty="0">
                <a:solidFill>
                  <a:schemeClr val="tx2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4" name="图形 103">
            <a:extLst>
              <a:ext uri="{FF2B5EF4-FFF2-40B4-BE49-F238E27FC236}">
                <a16:creationId xmlns:a16="http://schemas.microsoft.com/office/drawing/2014/main" id="{9E599ADB-C19C-557F-3595-D5DE3EAD7D55}"/>
              </a:ext>
            </a:extLst>
          </p:cNvPr>
          <p:cNvSpPr/>
          <p:nvPr/>
        </p:nvSpPr>
        <p:spPr>
          <a:xfrm>
            <a:off x="11578504" y="333027"/>
            <a:ext cx="281676" cy="223884"/>
          </a:xfrm>
          <a:custGeom>
            <a:avLst/>
            <a:gdLst>
              <a:gd name="connsiteX0" fmla="*/ 103717 w 281676"/>
              <a:gd name="connsiteY0" fmla="*/ 19010 h 223884"/>
              <a:gd name="connsiteX1" fmla="*/ 224589 w 281676"/>
              <a:gd name="connsiteY1" fmla="*/ 19010 h 223884"/>
              <a:gd name="connsiteX2" fmla="*/ 234114 w 281676"/>
              <a:gd name="connsiteY2" fmla="*/ 9485 h 223884"/>
              <a:gd name="connsiteX3" fmla="*/ 224589 w 281676"/>
              <a:gd name="connsiteY3" fmla="*/ -40 h 223884"/>
              <a:gd name="connsiteX4" fmla="*/ 103717 w 281676"/>
              <a:gd name="connsiteY4" fmla="*/ -40 h 223884"/>
              <a:gd name="connsiteX5" fmla="*/ 94192 w 281676"/>
              <a:gd name="connsiteY5" fmla="*/ 9485 h 223884"/>
              <a:gd name="connsiteX6" fmla="*/ 103717 w 281676"/>
              <a:gd name="connsiteY6" fmla="*/ 19010 h 223884"/>
              <a:gd name="connsiteX7" fmla="*/ 10753 w 281676"/>
              <a:gd name="connsiteY7" fmla="*/ 121308 h 223884"/>
              <a:gd name="connsiteX8" fmla="*/ 224589 w 281676"/>
              <a:gd name="connsiteY8" fmla="*/ 121308 h 223884"/>
              <a:gd name="connsiteX9" fmla="*/ 231762 w 281676"/>
              <a:gd name="connsiteY9" fmla="*/ 109905 h 223884"/>
              <a:gd name="connsiteX10" fmla="*/ 224589 w 281676"/>
              <a:gd name="connsiteY10" fmla="*/ 102734 h 223884"/>
              <a:gd name="connsiteX11" fmla="*/ 10753 w 281676"/>
              <a:gd name="connsiteY11" fmla="*/ 102734 h 223884"/>
              <a:gd name="connsiteX12" fmla="*/ -648 w 281676"/>
              <a:gd name="connsiteY12" fmla="*/ 109905 h 223884"/>
              <a:gd name="connsiteX13" fmla="*/ 6524 w 281676"/>
              <a:gd name="connsiteY13" fmla="*/ 121308 h 223884"/>
              <a:gd name="connsiteX14" fmla="*/ 10753 w 281676"/>
              <a:gd name="connsiteY14" fmla="*/ 121308 h 223884"/>
              <a:gd name="connsiteX15" fmla="*/ 103717 w 281676"/>
              <a:gd name="connsiteY15" fmla="*/ 223607 h 223884"/>
              <a:gd name="connsiteX16" fmla="*/ 224589 w 281676"/>
              <a:gd name="connsiteY16" fmla="*/ 223607 h 223884"/>
              <a:gd name="connsiteX17" fmla="*/ 231762 w 281676"/>
              <a:gd name="connsiteY17" fmla="*/ 212203 h 223884"/>
              <a:gd name="connsiteX18" fmla="*/ 224589 w 281676"/>
              <a:gd name="connsiteY18" fmla="*/ 205033 h 223884"/>
              <a:gd name="connsiteX19" fmla="*/ 103717 w 281676"/>
              <a:gd name="connsiteY19" fmla="*/ 205033 h 223884"/>
              <a:gd name="connsiteX20" fmla="*/ 92315 w 281676"/>
              <a:gd name="connsiteY20" fmla="*/ 212203 h 223884"/>
              <a:gd name="connsiteX21" fmla="*/ 99488 w 281676"/>
              <a:gd name="connsiteY21" fmla="*/ 223607 h 223884"/>
              <a:gd name="connsiteX22" fmla="*/ 103717 w 281676"/>
              <a:gd name="connsiteY22" fmla="*/ 223607 h 223884"/>
              <a:gd name="connsiteX23" fmla="*/ 261737 w 281676"/>
              <a:gd name="connsiteY23" fmla="*/ 19010 h 223884"/>
              <a:gd name="connsiteX24" fmla="*/ 271262 w 281676"/>
              <a:gd name="connsiteY24" fmla="*/ 19010 h 223884"/>
              <a:gd name="connsiteX25" fmla="*/ 280787 w 281676"/>
              <a:gd name="connsiteY25" fmla="*/ 9485 h 223884"/>
              <a:gd name="connsiteX26" fmla="*/ 271262 w 281676"/>
              <a:gd name="connsiteY26" fmla="*/ -40 h 223884"/>
              <a:gd name="connsiteX27" fmla="*/ 261737 w 281676"/>
              <a:gd name="connsiteY27" fmla="*/ -40 h 223884"/>
              <a:gd name="connsiteX28" fmla="*/ 252212 w 281676"/>
              <a:gd name="connsiteY28" fmla="*/ 9485 h 223884"/>
              <a:gd name="connsiteX29" fmla="*/ 261737 w 281676"/>
              <a:gd name="connsiteY29" fmla="*/ 19010 h 223884"/>
              <a:gd name="connsiteX30" fmla="*/ 261737 w 281676"/>
              <a:gd name="connsiteY30" fmla="*/ 121308 h 223884"/>
              <a:gd name="connsiteX31" fmla="*/ 271262 w 281676"/>
              <a:gd name="connsiteY31" fmla="*/ 121308 h 223884"/>
              <a:gd name="connsiteX32" fmla="*/ 278434 w 281676"/>
              <a:gd name="connsiteY32" fmla="*/ 109905 h 223884"/>
              <a:gd name="connsiteX33" fmla="*/ 271262 w 281676"/>
              <a:gd name="connsiteY33" fmla="*/ 102734 h 223884"/>
              <a:gd name="connsiteX34" fmla="*/ 261737 w 281676"/>
              <a:gd name="connsiteY34" fmla="*/ 102734 h 223884"/>
              <a:gd name="connsiteX35" fmla="*/ 254564 w 281676"/>
              <a:gd name="connsiteY35" fmla="*/ 114138 h 223884"/>
              <a:gd name="connsiteX36" fmla="*/ 261737 w 281676"/>
              <a:gd name="connsiteY36" fmla="*/ 121308 h 223884"/>
              <a:gd name="connsiteX37" fmla="*/ 261737 w 281676"/>
              <a:gd name="connsiteY37" fmla="*/ 223607 h 223884"/>
              <a:gd name="connsiteX38" fmla="*/ 271262 w 281676"/>
              <a:gd name="connsiteY38" fmla="*/ 223607 h 223884"/>
              <a:gd name="connsiteX39" fmla="*/ 278434 w 281676"/>
              <a:gd name="connsiteY39" fmla="*/ 212203 h 223884"/>
              <a:gd name="connsiteX40" fmla="*/ 271262 w 281676"/>
              <a:gd name="connsiteY40" fmla="*/ 205033 h 223884"/>
              <a:gd name="connsiteX41" fmla="*/ 261737 w 281676"/>
              <a:gd name="connsiteY41" fmla="*/ 205033 h 223884"/>
              <a:gd name="connsiteX42" fmla="*/ 254564 w 281676"/>
              <a:gd name="connsiteY42" fmla="*/ 216436 h 223884"/>
              <a:gd name="connsiteX43" fmla="*/ 261737 w 281676"/>
              <a:gd name="connsiteY43" fmla="*/ 223607 h 22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1676" h="223884">
                <a:moveTo>
                  <a:pt x="103717" y="19010"/>
                </a:moveTo>
                <a:lnTo>
                  <a:pt x="224589" y="19010"/>
                </a:lnTo>
                <a:cubicBezTo>
                  <a:pt x="229847" y="19010"/>
                  <a:pt x="234114" y="14745"/>
                  <a:pt x="234114" y="9485"/>
                </a:cubicBezTo>
                <a:cubicBezTo>
                  <a:pt x="234114" y="4224"/>
                  <a:pt x="229847" y="-40"/>
                  <a:pt x="224589" y="-40"/>
                </a:cubicBezTo>
                <a:lnTo>
                  <a:pt x="103717" y="-40"/>
                </a:lnTo>
                <a:cubicBezTo>
                  <a:pt x="98459" y="-40"/>
                  <a:pt x="94192" y="4224"/>
                  <a:pt x="94192" y="9485"/>
                </a:cubicBezTo>
                <a:cubicBezTo>
                  <a:pt x="94192" y="14745"/>
                  <a:pt x="98459" y="19010"/>
                  <a:pt x="103717" y="19010"/>
                </a:cubicBezTo>
                <a:close/>
                <a:moveTo>
                  <a:pt x="10753" y="121308"/>
                </a:moveTo>
                <a:lnTo>
                  <a:pt x="224589" y="121308"/>
                </a:lnTo>
                <a:cubicBezTo>
                  <a:pt x="229714" y="120139"/>
                  <a:pt x="232924" y="115034"/>
                  <a:pt x="231762" y="109905"/>
                </a:cubicBezTo>
                <a:cubicBezTo>
                  <a:pt x="230942" y="106335"/>
                  <a:pt x="228161" y="103548"/>
                  <a:pt x="224589" y="102734"/>
                </a:cubicBezTo>
                <a:lnTo>
                  <a:pt x="10753" y="102734"/>
                </a:lnTo>
                <a:cubicBezTo>
                  <a:pt x="5629" y="101566"/>
                  <a:pt x="523" y="104776"/>
                  <a:pt x="-648" y="109905"/>
                </a:cubicBezTo>
                <a:cubicBezTo>
                  <a:pt x="-1820" y="115034"/>
                  <a:pt x="1390" y="120139"/>
                  <a:pt x="6524" y="121308"/>
                </a:cubicBezTo>
                <a:cubicBezTo>
                  <a:pt x="7915" y="121625"/>
                  <a:pt x="9362" y="121625"/>
                  <a:pt x="10753" y="121308"/>
                </a:cubicBezTo>
                <a:close/>
                <a:moveTo>
                  <a:pt x="103717" y="223607"/>
                </a:moveTo>
                <a:lnTo>
                  <a:pt x="224589" y="223607"/>
                </a:lnTo>
                <a:cubicBezTo>
                  <a:pt x="229714" y="222438"/>
                  <a:pt x="232924" y="217333"/>
                  <a:pt x="231762" y="212203"/>
                </a:cubicBezTo>
                <a:cubicBezTo>
                  <a:pt x="230942" y="208633"/>
                  <a:pt x="228161" y="205846"/>
                  <a:pt x="224589" y="205033"/>
                </a:cubicBezTo>
                <a:lnTo>
                  <a:pt x="103717" y="205033"/>
                </a:lnTo>
                <a:cubicBezTo>
                  <a:pt x="98592" y="203864"/>
                  <a:pt x="93487" y="207074"/>
                  <a:pt x="92315" y="212203"/>
                </a:cubicBezTo>
                <a:cubicBezTo>
                  <a:pt x="91144" y="217333"/>
                  <a:pt x="94354" y="222438"/>
                  <a:pt x="99488" y="223607"/>
                </a:cubicBezTo>
                <a:cubicBezTo>
                  <a:pt x="100879" y="223924"/>
                  <a:pt x="102326" y="223924"/>
                  <a:pt x="103717" y="223607"/>
                </a:cubicBezTo>
                <a:close/>
                <a:moveTo>
                  <a:pt x="261737" y="19010"/>
                </a:moveTo>
                <a:lnTo>
                  <a:pt x="271262" y="19010"/>
                </a:lnTo>
                <a:cubicBezTo>
                  <a:pt x="276520" y="19010"/>
                  <a:pt x="280787" y="14745"/>
                  <a:pt x="280787" y="9485"/>
                </a:cubicBezTo>
                <a:cubicBezTo>
                  <a:pt x="280787" y="4224"/>
                  <a:pt x="276520" y="-40"/>
                  <a:pt x="271262" y="-40"/>
                </a:cubicBezTo>
                <a:lnTo>
                  <a:pt x="261737" y="-40"/>
                </a:lnTo>
                <a:cubicBezTo>
                  <a:pt x="256479" y="-40"/>
                  <a:pt x="252212" y="4224"/>
                  <a:pt x="252212" y="9485"/>
                </a:cubicBezTo>
                <a:cubicBezTo>
                  <a:pt x="252212" y="14745"/>
                  <a:pt x="256479" y="19010"/>
                  <a:pt x="261737" y="19010"/>
                </a:cubicBezTo>
                <a:close/>
                <a:moveTo>
                  <a:pt x="261737" y="121308"/>
                </a:moveTo>
                <a:lnTo>
                  <a:pt x="271262" y="121308"/>
                </a:lnTo>
                <a:cubicBezTo>
                  <a:pt x="276386" y="120139"/>
                  <a:pt x="279606" y="115034"/>
                  <a:pt x="278434" y="109905"/>
                </a:cubicBezTo>
                <a:cubicBezTo>
                  <a:pt x="277615" y="106335"/>
                  <a:pt x="274834" y="103548"/>
                  <a:pt x="271262" y="102734"/>
                </a:cubicBezTo>
                <a:lnTo>
                  <a:pt x="261737" y="102734"/>
                </a:lnTo>
                <a:cubicBezTo>
                  <a:pt x="256612" y="103903"/>
                  <a:pt x="253403" y="109009"/>
                  <a:pt x="254564" y="114138"/>
                </a:cubicBezTo>
                <a:cubicBezTo>
                  <a:pt x="255384" y="117708"/>
                  <a:pt x="258165" y="120495"/>
                  <a:pt x="261737" y="121308"/>
                </a:cubicBezTo>
                <a:close/>
                <a:moveTo>
                  <a:pt x="261737" y="223607"/>
                </a:moveTo>
                <a:lnTo>
                  <a:pt x="271262" y="223607"/>
                </a:lnTo>
                <a:cubicBezTo>
                  <a:pt x="276386" y="222438"/>
                  <a:pt x="279606" y="217333"/>
                  <a:pt x="278434" y="212203"/>
                </a:cubicBezTo>
                <a:cubicBezTo>
                  <a:pt x="277615" y="208633"/>
                  <a:pt x="274834" y="205846"/>
                  <a:pt x="271262" y="205033"/>
                </a:cubicBezTo>
                <a:lnTo>
                  <a:pt x="261737" y="205033"/>
                </a:lnTo>
                <a:cubicBezTo>
                  <a:pt x="256612" y="206202"/>
                  <a:pt x="253403" y="211307"/>
                  <a:pt x="254564" y="216436"/>
                </a:cubicBezTo>
                <a:cubicBezTo>
                  <a:pt x="255384" y="220006"/>
                  <a:pt x="258165" y="222793"/>
                  <a:pt x="261737" y="223607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文本占位符 66">
            <a:extLst>
              <a:ext uri="{FF2B5EF4-FFF2-40B4-BE49-F238E27FC236}">
                <a16:creationId xmlns:a16="http://schemas.microsoft.com/office/drawing/2014/main" id="{A4421BFA-55E9-BC87-C2BB-1A8F26FFC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763" y="266090"/>
            <a:ext cx="3545909" cy="108108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+mj-lt"/>
                <a:ea typeface="+mj-ea"/>
              </a:defRPr>
            </a:lvl1pPr>
          </a:lstStyle>
          <a:p>
            <a:r>
              <a:rPr lang="en-US" altLang="zh-CN" dirty="0"/>
              <a:t>· DEPARTMENT</a:t>
            </a:r>
            <a:endParaRPr lang="zh-CN" altLang="en-US" dirty="0"/>
          </a:p>
        </p:txBody>
      </p:sp>
      <p:sp>
        <p:nvSpPr>
          <p:cNvPr id="16" name="文本占位符 66">
            <a:extLst>
              <a:ext uri="{FF2B5EF4-FFF2-40B4-BE49-F238E27FC236}">
                <a16:creationId xmlns:a16="http://schemas.microsoft.com/office/drawing/2014/main" id="{78BCE449-6D06-8BC5-1D05-64B986493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649" y="240952"/>
            <a:ext cx="1159962" cy="5268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36847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6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7F2E68-64FC-57E0-8AEF-28D7F611D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02A77C38-AEE9-284B-50B2-6A4230409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占位符 2">
            <a:extLst>
              <a:ext uri="{FF2B5EF4-FFF2-40B4-BE49-F238E27FC236}">
                <a16:creationId xmlns:a16="http://schemas.microsoft.com/office/drawing/2014/main" id="{FDE3D945-27F2-635E-E831-D94FC687F1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62EAF2E-CF6F-13E2-8F2E-3E8D01A26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391AA0FE-02E8-2A8C-F5C5-51C687B917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1A01E564-3C8C-AEF5-9929-876D43C23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996847BF-DA6A-CA26-1BAE-136FA2E835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42775693-A79B-1B37-EA36-2C54621E06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5D6C0BF0-65B0-0213-8A78-F5AD8CE03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534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41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54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2.svg"/><Relationship Id="rId21" Type="http://schemas.openxmlformats.org/officeDocument/2006/relationships/image" Target="../media/image46.svg"/><Relationship Id="rId42" Type="http://schemas.openxmlformats.org/officeDocument/2006/relationships/image" Target="../media/image67.png"/><Relationship Id="rId63" Type="http://schemas.openxmlformats.org/officeDocument/2006/relationships/image" Target="../media/image88.svg"/><Relationship Id="rId84" Type="http://schemas.openxmlformats.org/officeDocument/2006/relationships/image" Target="../media/image109.png"/><Relationship Id="rId138" Type="http://schemas.openxmlformats.org/officeDocument/2006/relationships/image" Target="../media/image163.png"/><Relationship Id="rId159" Type="http://schemas.openxmlformats.org/officeDocument/2006/relationships/image" Target="../media/image184.svg"/><Relationship Id="rId107" Type="http://schemas.openxmlformats.org/officeDocument/2006/relationships/image" Target="../media/image132.svg"/><Relationship Id="rId11" Type="http://schemas.openxmlformats.org/officeDocument/2006/relationships/image" Target="../media/image36.svg"/><Relationship Id="rId32" Type="http://schemas.openxmlformats.org/officeDocument/2006/relationships/image" Target="../media/image57.png"/><Relationship Id="rId53" Type="http://schemas.openxmlformats.org/officeDocument/2006/relationships/image" Target="../media/image78.svg"/><Relationship Id="rId74" Type="http://schemas.openxmlformats.org/officeDocument/2006/relationships/image" Target="../media/image99.png"/><Relationship Id="rId128" Type="http://schemas.openxmlformats.org/officeDocument/2006/relationships/image" Target="../media/image153.png"/><Relationship Id="rId149" Type="http://schemas.openxmlformats.org/officeDocument/2006/relationships/image" Target="../media/image174.svg"/><Relationship Id="rId5" Type="http://schemas.openxmlformats.org/officeDocument/2006/relationships/image" Target="../media/image30.svg"/><Relationship Id="rId95" Type="http://schemas.openxmlformats.org/officeDocument/2006/relationships/image" Target="../media/image120.svg"/><Relationship Id="rId160" Type="http://schemas.openxmlformats.org/officeDocument/2006/relationships/image" Target="../media/image185.png"/><Relationship Id="rId22" Type="http://schemas.openxmlformats.org/officeDocument/2006/relationships/image" Target="../media/image47.png"/><Relationship Id="rId43" Type="http://schemas.openxmlformats.org/officeDocument/2006/relationships/image" Target="../media/image68.svg"/><Relationship Id="rId64" Type="http://schemas.openxmlformats.org/officeDocument/2006/relationships/image" Target="../media/image89.png"/><Relationship Id="rId118" Type="http://schemas.openxmlformats.org/officeDocument/2006/relationships/image" Target="../media/image143.png"/><Relationship Id="rId139" Type="http://schemas.openxmlformats.org/officeDocument/2006/relationships/image" Target="../media/image164.svg"/><Relationship Id="rId85" Type="http://schemas.openxmlformats.org/officeDocument/2006/relationships/image" Target="../media/image110.svg"/><Relationship Id="rId150" Type="http://schemas.openxmlformats.org/officeDocument/2006/relationships/image" Target="../media/image175.pn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33" Type="http://schemas.openxmlformats.org/officeDocument/2006/relationships/image" Target="../media/image58.svg"/><Relationship Id="rId38" Type="http://schemas.openxmlformats.org/officeDocument/2006/relationships/image" Target="../media/image63.png"/><Relationship Id="rId59" Type="http://schemas.openxmlformats.org/officeDocument/2006/relationships/image" Target="../media/image84.svg"/><Relationship Id="rId103" Type="http://schemas.openxmlformats.org/officeDocument/2006/relationships/image" Target="../media/image128.svg"/><Relationship Id="rId108" Type="http://schemas.openxmlformats.org/officeDocument/2006/relationships/image" Target="../media/image133.png"/><Relationship Id="rId124" Type="http://schemas.openxmlformats.org/officeDocument/2006/relationships/image" Target="../media/image149.png"/><Relationship Id="rId129" Type="http://schemas.openxmlformats.org/officeDocument/2006/relationships/image" Target="../media/image154.svg"/><Relationship Id="rId54" Type="http://schemas.openxmlformats.org/officeDocument/2006/relationships/image" Target="../media/image79.png"/><Relationship Id="rId70" Type="http://schemas.openxmlformats.org/officeDocument/2006/relationships/image" Target="../media/image95.png"/><Relationship Id="rId75" Type="http://schemas.openxmlformats.org/officeDocument/2006/relationships/image" Target="../media/image100.svg"/><Relationship Id="rId91" Type="http://schemas.openxmlformats.org/officeDocument/2006/relationships/image" Target="../media/image116.svg"/><Relationship Id="rId96" Type="http://schemas.openxmlformats.org/officeDocument/2006/relationships/image" Target="../media/image121.png"/><Relationship Id="rId140" Type="http://schemas.openxmlformats.org/officeDocument/2006/relationships/image" Target="../media/image165.png"/><Relationship Id="rId145" Type="http://schemas.openxmlformats.org/officeDocument/2006/relationships/image" Target="../media/image170.svg"/><Relationship Id="rId161" Type="http://schemas.openxmlformats.org/officeDocument/2006/relationships/image" Target="../media/image18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49" Type="http://schemas.openxmlformats.org/officeDocument/2006/relationships/image" Target="../media/image74.svg"/><Relationship Id="rId114" Type="http://schemas.openxmlformats.org/officeDocument/2006/relationships/image" Target="../media/image139.png"/><Relationship Id="rId119" Type="http://schemas.openxmlformats.org/officeDocument/2006/relationships/image" Target="../media/image144.svg"/><Relationship Id="rId44" Type="http://schemas.openxmlformats.org/officeDocument/2006/relationships/image" Target="../media/image69.png"/><Relationship Id="rId60" Type="http://schemas.openxmlformats.org/officeDocument/2006/relationships/image" Target="../media/image85.png"/><Relationship Id="rId65" Type="http://schemas.openxmlformats.org/officeDocument/2006/relationships/image" Target="../media/image90.svg"/><Relationship Id="rId81" Type="http://schemas.openxmlformats.org/officeDocument/2006/relationships/image" Target="../media/image106.svg"/><Relationship Id="rId86" Type="http://schemas.openxmlformats.org/officeDocument/2006/relationships/image" Target="../media/image111.png"/><Relationship Id="rId130" Type="http://schemas.openxmlformats.org/officeDocument/2006/relationships/image" Target="../media/image155.png"/><Relationship Id="rId135" Type="http://schemas.openxmlformats.org/officeDocument/2006/relationships/image" Target="../media/image160.svg"/><Relationship Id="rId151" Type="http://schemas.openxmlformats.org/officeDocument/2006/relationships/image" Target="../media/image176.svg"/><Relationship Id="rId156" Type="http://schemas.openxmlformats.org/officeDocument/2006/relationships/image" Target="../media/image181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9" Type="http://schemas.openxmlformats.org/officeDocument/2006/relationships/image" Target="../media/image64.svg"/><Relationship Id="rId109" Type="http://schemas.openxmlformats.org/officeDocument/2006/relationships/image" Target="../media/image134.sv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svg"/><Relationship Id="rId76" Type="http://schemas.openxmlformats.org/officeDocument/2006/relationships/image" Target="../media/image101.png"/><Relationship Id="rId97" Type="http://schemas.openxmlformats.org/officeDocument/2006/relationships/image" Target="../media/image122.svg"/><Relationship Id="rId104" Type="http://schemas.openxmlformats.org/officeDocument/2006/relationships/image" Target="../media/image129.png"/><Relationship Id="rId120" Type="http://schemas.openxmlformats.org/officeDocument/2006/relationships/image" Target="../media/image145.png"/><Relationship Id="rId125" Type="http://schemas.openxmlformats.org/officeDocument/2006/relationships/image" Target="../media/image150.svg"/><Relationship Id="rId141" Type="http://schemas.openxmlformats.org/officeDocument/2006/relationships/image" Target="../media/image166.svg"/><Relationship Id="rId146" Type="http://schemas.openxmlformats.org/officeDocument/2006/relationships/image" Target="../media/image171.png"/><Relationship Id="rId7" Type="http://schemas.openxmlformats.org/officeDocument/2006/relationships/image" Target="../media/image32.svg"/><Relationship Id="rId71" Type="http://schemas.openxmlformats.org/officeDocument/2006/relationships/image" Target="../media/image96.svg"/><Relationship Id="rId92" Type="http://schemas.openxmlformats.org/officeDocument/2006/relationships/image" Target="../media/image117.png"/><Relationship Id="rId162" Type="http://schemas.openxmlformats.org/officeDocument/2006/relationships/image" Target="../media/image187.png"/><Relationship Id="rId2" Type="http://schemas.openxmlformats.org/officeDocument/2006/relationships/image" Target="../media/image27.png"/><Relationship Id="rId29" Type="http://schemas.openxmlformats.org/officeDocument/2006/relationships/image" Target="../media/image54.sv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svg"/><Relationship Id="rId66" Type="http://schemas.openxmlformats.org/officeDocument/2006/relationships/image" Target="../media/image91.png"/><Relationship Id="rId87" Type="http://schemas.openxmlformats.org/officeDocument/2006/relationships/image" Target="../media/image112.svg"/><Relationship Id="rId110" Type="http://schemas.openxmlformats.org/officeDocument/2006/relationships/image" Target="../media/image135.png"/><Relationship Id="rId115" Type="http://schemas.openxmlformats.org/officeDocument/2006/relationships/image" Target="../media/image140.svg"/><Relationship Id="rId131" Type="http://schemas.openxmlformats.org/officeDocument/2006/relationships/image" Target="../media/image156.svg"/><Relationship Id="rId136" Type="http://schemas.openxmlformats.org/officeDocument/2006/relationships/image" Target="../media/image161.png"/><Relationship Id="rId157" Type="http://schemas.openxmlformats.org/officeDocument/2006/relationships/image" Target="../media/image182.svg"/><Relationship Id="rId61" Type="http://schemas.openxmlformats.org/officeDocument/2006/relationships/image" Target="../media/image86.svg"/><Relationship Id="rId82" Type="http://schemas.openxmlformats.org/officeDocument/2006/relationships/image" Target="../media/image107.png"/><Relationship Id="rId152" Type="http://schemas.openxmlformats.org/officeDocument/2006/relationships/image" Target="../media/image177.png"/><Relationship Id="rId19" Type="http://schemas.openxmlformats.org/officeDocument/2006/relationships/image" Target="../media/image44.sv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svg"/><Relationship Id="rId56" Type="http://schemas.openxmlformats.org/officeDocument/2006/relationships/image" Target="../media/image81.png"/><Relationship Id="rId77" Type="http://schemas.openxmlformats.org/officeDocument/2006/relationships/image" Target="../media/image102.svg"/><Relationship Id="rId100" Type="http://schemas.openxmlformats.org/officeDocument/2006/relationships/image" Target="../media/image125.png"/><Relationship Id="rId105" Type="http://schemas.openxmlformats.org/officeDocument/2006/relationships/image" Target="../media/image130.svg"/><Relationship Id="rId126" Type="http://schemas.openxmlformats.org/officeDocument/2006/relationships/image" Target="../media/image151.png"/><Relationship Id="rId147" Type="http://schemas.openxmlformats.org/officeDocument/2006/relationships/image" Target="../media/image172.svg"/><Relationship Id="rId8" Type="http://schemas.openxmlformats.org/officeDocument/2006/relationships/image" Target="../media/image33.png"/><Relationship Id="rId51" Type="http://schemas.openxmlformats.org/officeDocument/2006/relationships/image" Target="../media/image76.svg"/><Relationship Id="rId72" Type="http://schemas.openxmlformats.org/officeDocument/2006/relationships/image" Target="../media/image97.png"/><Relationship Id="rId93" Type="http://schemas.openxmlformats.org/officeDocument/2006/relationships/image" Target="../media/image118.svg"/><Relationship Id="rId98" Type="http://schemas.openxmlformats.org/officeDocument/2006/relationships/image" Target="../media/image123.png"/><Relationship Id="rId121" Type="http://schemas.openxmlformats.org/officeDocument/2006/relationships/image" Target="../media/image146.svg"/><Relationship Id="rId142" Type="http://schemas.openxmlformats.org/officeDocument/2006/relationships/image" Target="../media/image167.png"/><Relationship Id="rId163" Type="http://schemas.openxmlformats.org/officeDocument/2006/relationships/image" Target="../media/image188.svg"/><Relationship Id="rId3" Type="http://schemas.openxmlformats.org/officeDocument/2006/relationships/image" Target="../media/image28.svg"/><Relationship Id="rId25" Type="http://schemas.openxmlformats.org/officeDocument/2006/relationships/image" Target="../media/image50.svg"/><Relationship Id="rId46" Type="http://schemas.openxmlformats.org/officeDocument/2006/relationships/image" Target="../media/image71.png"/><Relationship Id="rId67" Type="http://schemas.openxmlformats.org/officeDocument/2006/relationships/image" Target="../media/image92.svg"/><Relationship Id="rId116" Type="http://schemas.openxmlformats.org/officeDocument/2006/relationships/image" Target="../media/image141.png"/><Relationship Id="rId137" Type="http://schemas.openxmlformats.org/officeDocument/2006/relationships/image" Target="../media/image162.svg"/><Relationship Id="rId158" Type="http://schemas.openxmlformats.org/officeDocument/2006/relationships/image" Target="../media/image183.png"/><Relationship Id="rId20" Type="http://schemas.openxmlformats.org/officeDocument/2006/relationships/image" Target="../media/image45.png"/><Relationship Id="rId41" Type="http://schemas.openxmlformats.org/officeDocument/2006/relationships/image" Target="../media/image66.svg"/><Relationship Id="rId62" Type="http://schemas.openxmlformats.org/officeDocument/2006/relationships/image" Target="../media/image87.png"/><Relationship Id="rId83" Type="http://schemas.openxmlformats.org/officeDocument/2006/relationships/image" Target="../media/image108.svg"/><Relationship Id="rId88" Type="http://schemas.openxmlformats.org/officeDocument/2006/relationships/image" Target="../media/image113.png"/><Relationship Id="rId111" Type="http://schemas.openxmlformats.org/officeDocument/2006/relationships/image" Target="../media/image136.svg"/><Relationship Id="rId132" Type="http://schemas.openxmlformats.org/officeDocument/2006/relationships/image" Target="../media/image157.png"/><Relationship Id="rId153" Type="http://schemas.openxmlformats.org/officeDocument/2006/relationships/image" Target="../media/image178.svg"/><Relationship Id="rId15" Type="http://schemas.openxmlformats.org/officeDocument/2006/relationships/image" Target="../media/image40.svg"/><Relationship Id="rId36" Type="http://schemas.openxmlformats.org/officeDocument/2006/relationships/image" Target="../media/image61.png"/><Relationship Id="rId57" Type="http://schemas.openxmlformats.org/officeDocument/2006/relationships/image" Target="../media/image82.svg"/><Relationship Id="rId106" Type="http://schemas.openxmlformats.org/officeDocument/2006/relationships/image" Target="../media/image131.png"/><Relationship Id="rId127" Type="http://schemas.openxmlformats.org/officeDocument/2006/relationships/image" Target="../media/image152.svg"/><Relationship Id="rId10" Type="http://schemas.openxmlformats.org/officeDocument/2006/relationships/image" Target="../media/image35.png"/><Relationship Id="rId31" Type="http://schemas.openxmlformats.org/officeDocument/2006/relationships/image" Target="../media/image56.svg"/><Relationship Id="rId52" Type="http://schemas.openxmlformats.org/officeDocument/2006/relationships/image" Target="../media/image77.png"/><Relationship Id="rId73" Type="http://schemas.openxmlformats.org/officeDocument/2006/relationships/image" Target="../media/image98.svg"/><Relationship Id="rId78" Type="http://schemas.openxmlformats.org/officeDocument/2006/relationships/image" Target="../media/image103.png"/><Relationship Id="rId94" Type="http://schemas.openxmlformats.org/officeDocument/2006/relationships/image" Target="../media/image119.png"/><Relationship Id="rId99" Type="http://schemas.openxmlformats.org/officeDocument/2006/relationships/image" Target="../media/image124.svg"/><Relationship Id="rId101" Type="http://schemas.openxmlformats.org/officeDocument/2006/relationships/image" Target="../media/image126.svg"/><Relationship Id="rId122" Type="http://schemas.openxmlformats.org/officeDocument/2006/relationships/image" Target="../media/image147.png"/><Relationship Id="rId143" Type="http://schemas.openxmlformats.org/officeDocument/2006/relationships/image" Target="../media/image168.svg"/><Relationship Id="rId148" Type="http://schemas.openxmlformats.org/officeDocument/2006/relationships/image" Target="../media/image173.png"/><Relationship Id="rId164" Type="http://schemas.openxmlformats.org/officeDocument/2006/relationships/image" Target="../media/image189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26" Type="http://schemas.openxmlformats.org/officeDocument/2006/relationships/image" Target="../media/image51.png"/><Relationship Id="rId47" Type="http://schemas.openxmlformats.org/officeDocument/2006/relationships/image" Target="../media/image72.svg"/><Relationship Id="rId68" Type="http://schemas.openxmlformats.org/officeDocument/2006/relationships/image" Target="../media/image93.png"/><Relationship Id="rId89" Type="http://schemas.openxmlformats.org/officeDocument/2006/relationships/image" Target="../media/image114.svg"/><Relationship Id="rId112" Type="http://schemas.openxmlformats.org/officeDocument/2006/relationships/image" Target="../media/image137.png"/><Relationship Id="rId133" Type="http://schemas.openxmlformats.org/officeDocument/2006/relationships/image" Target="../media/image158.svg"/><Relationship Id="rId154" Type="http://schemas.openxmlformats.org/officeDocument/2006/relationships/image" Target="../media/image179.png"/><Relationship Id="rId16" Type="http://schemas.openxmlformats.org/officeDocument/2006/relationships/image" Target="../media/image41.png"/><Relationship Id="rId37" Type="http://schemas.openxmlformats.org/officeDocument/2006/relationships/image" Target="../media/image62.svg"/><Relationship Id="rId58" Type="http://schemas.openxmlformats.org/officeDocument/2006/relationships/image" Target="../media/image83.png"/><Relationship Id="rId79" Type="http://schemas.openxmlformats.org/officeDocument/2006/relationships/image" Target="../media/image104.svg"/><Relationship Id="rId102" Type="http://schemas.openxmlformats.org/officeDocument/2006/relationships/image" Target="../media/image127.png"/><Relationship Id="rId123" Type="http://schemas.openxmlformats.org/officeDocument/2006/relationships/image" Target="../media/image148.svg"/><Relationship Id="rId144" Type="http://schemas.openxmlformats.org/officeDocument/2006/relationships/image" Target="../media/image169.png"/><Relationship Id="rId90" Type="http://schemas.openxmlformats.org/officeDocument/2006/relationships/image" Target="../media/image115.png"/><Relationship Id="rId165" Type="http://schemas.openxmlformats.org/officeDocument/2006/relationships/image" Target="../media/image190.svg"/><Relationship Id="rId27" Type="http://schemas.openxmlformats.org/officeDocument/2006/relationships/image" Target="../media/image52.svg"/><Relationship Id="rId48" Type="http://schemas.openxmlformats.org/officeDocument/2006/relationships/image" Target="../media/image73.png"/><Relationship Id="rId69" Type="http://schemas.openxmlformats.org/officeDocument/2006/relationships/image" Target="../media/image94.svg"/><Relationship Id="rId113" Type="http://schemas.openxmlformats.org/officeDocument/2006/relationships/image" Target="../media/image138.svg"/><Relationship Id="rId134" Type="http://schemas.openxmlformats.org/officeDocument/2006/relationships/image" Target="../media/image159.png"/><Relationship Id="rId80" Type="http://schemas.openxmlformats.org/officeDocument/2006/relationships/image" Target="../media/image105.png"/><Relationship Id="rId155" Type="http://schemas.openxmlformats.org/officeDocument/2006/relationships/image" Target="../media/image180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FF0AB49-2CCE-EFAF-2B84-FEAC82962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Department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8D5402E-ACC2-EE12-2B6E-C4A77E16B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上月工作内容  </a:t>
            </a:r>
            <a:r>
              <a:rPr lang="en-US" altLang="zh-CN" dirty="0"/>
              <a:t>|  </a:t>
            </a:r>
            <a:r>
              <a:rPr lang="zh-CN" altLang="en-US" dirty="0"/>
              <a:t>完成进度  </a:t>
            </a:r>
            <a:r>
              <a:rPr lang="en-US" altLang="zh-CN" dirty="0"/>
              <a:t>|  </a:t>
            </a:r>
            <a:r>
              <a:rPr lang="zh-CN" altLang="en-US" dirty="0"/>
              <a:t>未完成项目  </a:t>
            </a:r>
            <a:r>
              <a:rPr lang="en-US" altLang="zh-CN" dirty="0"/>
              <a:t>|  </a:t>
            </a:r>
            <a:r>
              <a:rPr lang="zh-CN" altLang="en-US" dirty="0"/>
              <a:t>存在问题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FE9ECA79-6252-4146-6BF9-5FC806B34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Work summary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F572733-F817-0DE1-60EF-E48F219D9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b="1" dirty="0">
                <a:latin typeface="+mj-lt"/>
              </a:rPr>
              <a:t>部门个人工作总结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CE283C0C-CD88-67F9-B046-58E4491748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r>
              <a:rPr lang="zh-CN" altLang="en-US" dirty="0"/>
              <a:t>    部门：信息技术经理     </a:t>
            </a:r>
            <a:r>
              <a:rPr lang="en-US" altLang="zh-CN" dirty="0"/>
              <a:t>12</a:t>
            </a:r>
            <a:r>
              <a:rPr lang="zh-CN" altLang="en-US" dirty="0"/>
              <a:t>月份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20E842F2-4A09-8B35-17DB-87D1918222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0829" y="882789"/>
            <a:ext cx="2306073" cy="330493"/>
          </a:xfrm>
        </p:spPr>
        <p:txBody>
          <a:bodyPr/>
          <a:lstStyle/>
          <a:p>
            <a:r>
              <a:rPr lang="en-US" altLang="zh-CN" dirty="0"/>
              <a:t>Last month's work content · </a:t>
            </a:r>
          </a:p>
          <a:p>
            <a:r>
              <a:rPr lang="en-US" altLang="zh-CN" dirty="0"/>
              <a:t>Progress · unfinished projects · problems</a:t>
            </a:r>
            <a:endParaRPr lang="zh-CN" altLang="en-US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AA4550C3-ED72-2AC4-698E-01B3B8E67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96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工作问题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DAEE1BD-F7DD-7B5F-F608-9AC64B0F60A2}"/>
              </a:ext>
            </a:extLst>
          </p:cNvPr>
          <p:cNvGrpSpPr/>
          <p:nvPr/>
        </p:nvGrpSpPr>
        <p:grpSpPr>
          <a:xfrm>
            <a:off x="334962" y="1952367"/>
            <a:ext cx="4237037" cy="3044705"/>
            <a:chOff x="243667" y="3319098"/>
            <a:chExt cx="4237037" cy="3044705"/>
          </a:xfrm>
        </p:grpSpPr>
        <p:sp>
          <p:nvSpPr>
            <p:cNvPr id="11" name="文本占位符 5">
              <a:extLst>
                <a:ext uri="{FF2B5EF4-FFF2-40B4-BE49-F238E27FC236}">
                  <a16:creationId xmlns:a16="http://schemas.microsoft.com/office/drawing/2014/main" id="{4D491F32-720E-F9D7-B5EA-20BB666A5777}"/>
                </a:ext>
              </a:extLst>
            </p:cNvPr>
            <p:cNvSpPr txBox="1">
              <a:spLocks/>
            </p:cNvSpPr>
            <p:nvPr/>
          </p:nvSpPr>
          <p:spPr>
            <a:xfrm>
              <a:off x="243667" y="4394387"/>
              <a:ext cx="4237037" cy="196941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 marL="0" indent="0">
                <a:lnSpc>
                  <a:spcPct val="150000"/>
                </a:lnSpc>
                <a:buNone/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占位符 6">
              <a:extLst>
                <a:ext uri="{FF2B5EF4-FFF2-40B4-BE49-F238E27FC236}">
                  <a16:creationId xmlns:a16="http://schemas.microsoft.com/office/drawing/2014/main" id="{B3F6D4E2-6628-2150-4FA9-8D6FD0B5D06B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319098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800" dirty="0">
                  <a:solidFill>
                    <a:schemeClr val="tx2"/>
                  </a:solidFill>
                  <a:latin typeface="+mj-ea"/>
                  <a:ea typeface="+mj-ea"/>
                </a:rPr>
                <a:t>01. </a:t>
              </a:r>
              <a:r>
                <a:rPr lang="zh-CN" altLang="en-US" sz="1800" dirty="0">
                  <a:solidFill>
                    <a:schemeClr val="tx2"/>
                  </a:solidFill>
                  <a:latin typeface="+mj-ea"/>
                  <a:ea typeface="+mj-ea"/>
                </a:rPr>
                <a:t>人力成本的过剩导致拖延</a:t>
              </a: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A45C765-3F20-405B-F14B-7EA15F8C8D5E}"/>
              </a:ext>
            </a:extLst>
          </p:cNvPr>
          <p:cNvCxnSpPr/>
          <p:nvPr/>
        </p:nvCxnSpPr>
        <p:spPr>
          <a:xfrm>
            <a:off x="334963" y="2347784"/>
            <a:ext cx="2447779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10027A2-4BAF-A4F8-835D-CDA3C664D858}"/>
              </a:ext>
            </a:extLst>
          </p:cNvPr>
          <p:cNvCxnSpPr>
            <a:cxnSpLocks/>
          </p:cNvCxnSpPr>
          <p:nvPr/>
        </p:nvCxnSpPr>
        <p:spPr>
          <a:xfrm>
            <a:off x="2746178" y="2347784"/>
            <a:ext cx="7680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5E0CA60-B82F-D160-123A-7DC062A3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476" y="1961017"/>
            <a:ext cx="5931562" cy="293596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789321C-E527-02B2-F74C-8D6782598DB3}"/>
              </a:ext>
            </a:extLst>
          </p:cNvPr>
          <p:cNvSpPr/>
          <p:nvPr/>
        </p:nvSpPr>
        <p:spPr>
          <a:xfrm>
            <a:off x="5514395" y="4665214"/>
            <a:ext cx="11228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7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E0261C4-576A-FBDB-B2C9-A0B05737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961017"/>
            <a:ext cx="5910967" cy="293596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工作问题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FF7F7F-6904-4E7A-C00A-93EC32D44825}"/>
              </a:ext>
            </a:extLst>
          </p:cNvPr>
          <p:cNvGrpSpPr/>
          <p:nvPr/>
        </p:nvGrpSpPr>
        <p:grpSpPr>
          <a:xfrm>
            <a:off x="7714416" y="1961017"/>
            <a:ext cx="4237037" cy="3044705"/>
            <a:chOff x="334962" y="1952367"/>
            <a:chExt cx="4237037" cy="3044705"/>
          </a:xfrm>
        </p:grpSpPr>
        <p:sp>
          <p:nvSpPr>
            <p:cNvPr id="11" name="文本占位符 5">
              <a:extLst>
                <a:ext uri="{FF2B5EF4-FFF2-40B4-BE49-F238E27FC236}">
                  <a16:creationId xmlns:a16="http://schemas.microsoft.com/office/drawing/2014/main" id="{4D491F32-720E-F9D7-B5EA-20BB666A5777}"/>
                </a:ext>
              </a:extLst>
            </p:cNvPr>
            <p:cNvSpPr txBox="1">
              <a:spLocks/>
            </p:cNvSpPr>
            <p:nvPr/>
          </p:nvSpPr>
          <p:spPr>
            <a:xfrm>
              <a:off x="334962" y="3027656"/>
              <a:ext cx="4237037" cy="196941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 marL="0" indent="0">
                <a:lnSpc>
                  <a:spcPct val="150000"/>
                </a:lnSpc>
                <a:buNone/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9B81851-988F-73FC-2542-94DC7AEB5C37}"/>
                </a:ext>
              </a:extLst>
            </p:cNvPr>
            <p:cNvGrpSpPr/>
            <p:nvPr/>
          </p:nvGrpSpPr>
          <p:grpSpPr>
            <a:xfrm>
              <a:off x="334963" y="1952367"/>
              <a:ext cx="3545909" cy="526804"/>
              <a:chOff x="334963" y="1952367"/>
              <a:chExt cx="3545909" cy="526804"/>
            </a:xfrm>
          </p:grpSpPr>
          <p:sp>
            <p:nvSpPr>
              <p:cNvPr id="12" name="文本占位符 6">
                <a:extLst>
                  <a:ext uri="{FF2B5EF4-FFF2-40B4-BE49-F238E27FC236}">
                    <a16:creationId xmlns:a16="http://schemas.microsoft.com/office/drawing/2014/main" id="{B3F6D4E2-6628-2150-4FA9-8D6FD0B5D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963" y="1952367"/>
                <a:ext cx="3545909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tx2"/>
                    </a:solidFill>
                    <a:latin typeface="+mj-ea"/>
                    <a:ea typeface="+mj-ea"/>
                  </a:rPr>
                  <a:t>02. </a:t>
                </a:r>
                <a:r>
                  <a:rPr lang="zh-CN" altLang="en-US" sz="1800" dirty="0">
                    <a:solidFill>
                      <a:schemeClr val="tx2"/>
                    </a:solidFill>
                    <a:latin typeface="+mj-ea"/>
                    <a:ea typeface="+mj-ea"/>
                  </a:rPr>
                  <a:t>时间问题导致的失误</a:t>
                </a:r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2A45C765-3F20-405B-F14B-7EA15F8C8D5E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C10027A2-4BAF-A4F8-835D-CDA3C664D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376216A-A889-8300-A790-58809D9AB96B}"/>
              </a:ext>
            </a:extLst>
          </p:cNvPr>
          <p:cNvSpPr/>
          <p:nvPr/>
        </p:nvSpPr>
        <p:spPr>
          <a:xfrm>
            <a:off x="5633871" y="4516932"/>
            <a:ext cx="11228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11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5C10D082-259C-C197-61DA-25153F18C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426" y="2002281"/>
            <a:ext cx="2310886" cy="1467934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工作问题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C32002A-4B0B-4472-E1BD-90528FB871EA}"/>
              </a:ext>
            </a:extLst>
          </p:cNvPr>
          <p:cNvSpPr/>
          <p:nvPr/>
        </p:nvSpPr>
        <p:spPr>
          <a:xfrm>
            <a:off x="5506171" y="2000559"/>
            <a:ext cx="3939652" cy="293596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FF7F7F-6904-4E7A-C00A-93EC32D44825}"/>
              </a:ext>
            </a:extLst>
          </p:cNvPr>
          <p:cNvGrpSpPr/>
          <p:nvPr/>
        </p:nvGrpSpPr>
        <p:grpSpPr>
          <a:xfrm>
            <a:off x="471258" y="1946189"/>
            <a:ext cx="4237037" cy="1241852"/>
            <a:chOff x="334963" y="1952367"/>
            <a:chExt cx="4237037" cy="1241852"/>
          </a:xfrm>
        </p:grpSpPr>
        <p:sp>
          <p:nvSpPr>
            <p:cNvPr id="11" name="文本占位符 5">
              <a:extLst>
                <a:ext uri="{FF2B5EF4-FFF2-40B4-BE49-F238E27FC236}">
                  <a16:creationId xmlns:a16="http://schemas.microsoft.com/office/drawing/2014/main" id="{4D491F32-720E-F9D7-B5EA-20BB666A5777}"/>
                </a:ext>
              </a:extLst>
            </p:cNvPr>
            <p:cNvSpPr txBox="1">
              <a:spLocks/>
            </p:cNvSpPr>
            <p:nvPr/>
          </p:nvSpPr>
          <p:spPr>
            <a:xfrm>
              <a:off x="334963" y="2450470"/>
              <a:ext cx="4237037" cy="74374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9B81851-988F-73FC-2542-94DC7AEB5C37}"/>
                </a:ext>
              </a:extLst>
            </p:cNvPr>
            <p:cNvGrpSpPr/>
            <p:nvPr/>
          </p:nvGrpSpPr>
          <p:grpSpPr>
            <a:xfrm>
              <a:off x="334963" y="1952367"/>
              <a:ext cx="3545909" cy="526804"/>
              <a:chOff x="334963" y="1952367"/>
              <a:chExt cx="3545909" cy="526804"/>
            </a:xfrm>
          </p:grpSpPr>
          <p:sp>
            <p:nvSpPr>
              <p:cNvPr id="12" name="文本占位符 6">
                <a:extLst>
                  <a:ext uri="{FF2B5EF4-FFF2-40B4-BE49-F238E27FC236}">
                    <a16:creationId xmlns:a16="http://schemas.microsoft.com/office/drawing/2014/main" id="{B3F6D4E2-6628-2150-4FA9-8D6FD0B5D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963" y="1952367"/>
                <a:ext cx="3545909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tx2"/>
                    </a:solidFill>
                    <a:latin typeface="+mj-ea"/>
                    <a:ea typeface="+mj-ea"/>
                  </a:rPr>
                  <a:t>03. </a:t>
                </a:r>
                <a:r>
                  <a:rPr lang="zh-CN" altLang="en-US" sz="1800" dirty="0">
                    <a:solidFill>
                      <a:schemeClr val="tx2"/>
                    </a:solidFill>
                    <a:latin typeface="+mj-ea"/>
                    <a:ea typeface="+mj-ea"/>
                  </a:rPr>
                  <a:t>技能的不够熟练</a:t>
                </a:r>
              </a:p>
            </p:txBody>
          </p: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2A45C765-3F20-405B-F14B-7EA15F8C8D5E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C10027A2-4BAF-A4F8-835D-CDA3C664D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C33255C-D681-B863-D56D-BF92E2D6E437}"/>
              </a:ext>
            </a:extLst>
          </p:cNvPr>
          <p:cNvGrpSpPr/>
          <p:nvPr/>
        </p:nvGrpSpPr>
        <p:grpSpPr>
          <a:xfrm>
            <a:off x="471257" y="3689368"/>
            <a:ext cx="4237037" cy="1241852"/>
            <a:chOff x="334963" y="1952367"/>
            <a:chExt cx="4237037" cy="1241852"/>
          </a:xfrm>
        </p:grpSpPr>
        <p:sp>
          <p:nvSpPr>
            <p:cNvPr id="17" name="文本占位符 5">
              <a:extLst>
                <a:ext uri="{FF2B5EF4-FFF2-40B4-BE49-F238E27FC236}">
                  <a16:creationId xmlns:a16="http://schemas.microsoft.com/office/drawing/2014/main" id="{73AF3CD9-A8DB-E417-EF4B-3BA6DD19E613}"/>
                </a:ext>
              </a:extLst>
            </p:cNvPr>
            <p:cNvSpPr txBox="1">
              <a:spLocks/>
            </p:cNvSpPr>
            <p:nvPr/>
          </p:nvSpPr>
          <p:spPr>
            <a:xfrm>
              <a:off x="334963" y="2450470"/>
              <a:ext cx="4237037" cy="74374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617C9D3-AF4F-87FB-CE96-92412224E71D}"/>
                </a:ext>
              </a:extLst>
            </p:cNvPr>
            <p:cNvGrpSpPr/>
            <p:nvPr/>
          </p:nvGrpSpPr>
          <p:grpSpPr>
            <a:xfrm>
              <a:off x="334963" y="1952367"/>
              <a:ext cx="3545909" cy="526804"/>
              <a:chOff x="334963" y="1952367"/>
              <a:chExt cx="3545909" cy="526804"/>
            </a:xfrm>
          </p:grpSpPr>
          <p:sp>
            <p:nvSpPr>
              <p:cNvPr id="19" name="文本占位符 6">
                <a:extLst>
                  <a:ext uri="{FF2B5EF4-FFF2-40B4-BE49-F238E27FC236}">
                    <a16:creationId xmlns:a16="http://schemas.microsoft.com/office/drawing/2014/main" id="{2228FB34-FFF0-C329-6263-18A79FD8A2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963" y="1952367"/>
                <a:ext cx="3545909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1800" dirty="0">
                    <a:solidFill>
                      <a:schemeClr val="tx2"/>
                    </a:solidFill>
                    <a:latin typeface="+mj-ea"/>
                    <a:ea typeface="+mj-ea"/>
                  </a:rPr>
                  <a:t>04. </a:t>
                </a:r>
                <a:r>
                  <a:rPr lang="zh-CN" altLang="en-US" sz="1800" dirty="0">
                    <a:solidFill>
                      <a:schemeClr val="tx2"/>
                    </a:solidFill>
                    <a:latin typeface="+mj-ea"/>
                    <a:ea typeface="+mj-ea"/>
                  </a:rPr>
                  <a:t>态度的消极制约发展</a:t>
                </a:r>
              </a:p>
            </p:txBody>
          </p: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3711D6B0-76D2-E6D9-4B63-BAEEF8025B98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B1999577-74A6-60B1-F511-19DD0706E7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A45B5CF-B2A0-187C-4706-BCA40E95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71" y="2000559"/>
            <a:ext cx="3968480" cy="293066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20B7773-651D-37A0-065A-E33E82FD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427" y="1995254"/>
            <a:ext cx="2290630" cy="14917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A5AF3C-27E5-79C3-5030-354336FEF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104" y="3614386"/>
            <a:ext cx="2280208" cy="12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86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28377B1-4453-4E66-7E04-30EC1C1C3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D8E6453-3F95-FD23-6B44-EC47F85D7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您可以在这里输入关于工作进度的内容，文字要简明扼要概括重点内容，让读者清洗的理解您的观点，也可以分解成几个点说明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89A5130-45D6-F2A3-BDCA-707E5B973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064" y="3472158"/>
            <a:ext cx="7016750" cy="493796"/>
          </a:xfrm>
        </p:spPr>
        <p:txBody>
          <a:bodyPr/>
          <a:lstStyle/>
          <a:p>
            <a:r>
              <a:rPr lang="en-US" altLang="zh-CN" dirty="0"/>
              <a:t>SOLVE THE ADVICE</a:t>
            </a:r>
            <a:endParaRPr lang="zh-CN" altLang="en-US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493C714D-67BD-4DA7-22B0-4EFE6AAD4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解决及改进建议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BFC2A36-78DF-F21C-F37F-0E5C92CC8F51}"/>
              </a:ext>
            </a:extLst>
          </p:cNvPr>
          <p:cNvSpPr/>
          <p:nvPr/>
        </p:nvSpPr>
        <p:spPr>
          <a:xfrm>
            <a:off x="6815774" y="1374594"/>
            <a:ext cx="3721855" cy="372185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AA98C954-BC2F-BDCF-4288-83BE7620E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5638" y="2017411"/>
            <a:ext cx="2382125" cy="2382125"/>
          </a:xfrm>
          <a:prstGeom prst="rect">
            <a:avLst/>
          </a:prstGeom>
        </p:spPr>
      </p:pic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EE60F64B-7D60-CDFD-6D1D-C5F3C8153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108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时间管理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C32002A-4B0B-4472-E1BD-90528FB871EA}"/>
              </a:ext>
            </a:extLst>
          </p:cNvPr>
          <p:cNvSpPr/>
          <p:nvPr/>
        </p:nvSpPr>
        <p:spPr>
          <a:xfrm>
            <a:off x="1091699" y="1601437"/>
            <a:ext cx="2782742" cy="1759218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DAEE1BD-F7DD-7B5F-F608-9AC64B0F60A2}"/>
              </a:ext>
            </a:extLst>
          </p:cNvPr>
          <p:cNvGrpSpPr/>
          <p:nvPr/>
        </p:nvGrpSpPr>
        <p:grpSpPr>
          <a:xfrm>
            <a:off x="1491487" y="3830594"/>
            <a:ext cx="1983166" cy="1507526"/>
            <a:chOff x="708281" y="3393238"/>
            <a:chExt cx="1983166" cy="1507526"/>
          </a:xfrm>
        </p:grpSpPr>
        <p:sp>
          <p:nvSpPr>
            <p:cNvPr id="11" name="文本占位符 5">
              <a:extLst>
                <a:ext uri="{FF2B5EF4-FFF2-40B4-BE49-F238E27FC236}">
                  <a16:creationId xmlns:a16="http://schemas.microsoft.com/office/drawing/2014/main" id="{4D491F32-720E-F9D7-B5EA-20BB666A5777}"/>
                </a:ext>
              </a:extLst>
            </p:cNvPr>
            <p:cNvSpPr txBox="1">
              <a:spLocks/>
            </p:cNvSpPr>
            <p:nvPr/>
          </p:nvSpPr>
          <p:spPr>
            <a:xfrm>
              <a:off x="708281" y="3751836"/>
              <a:ext cx="1983166" cy="11489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占位符 6">
              <a:extLst>
                <a:ext uri="{FF2B5EF4-FFF2-40B4-BE49-F238E27FC236}">
                  <a16:creationId xmlns:a16="http://schemas.microsoft.com/office/drawing/2014/main" id="{B3F6D4E2-6628-2150-4FA9-8D6FD0B5D06B}"/>
                </a:ext>
              </a:extLst>
            </p:cNvPr>
            <p:cNvSpPr txBox="1">
              <a:spLocks/>
            </p:cNvSpPr>
            <p:nvPr/>
          </p:nvSpPr>
          <p:spPr>
            <a:xfrm>
              <a:off x="993444" y="3393238"/>
              <a:ext cx="1515192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01.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上班时间摸鱼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8AD46E2-C165-2120-2DC2-A17CA83A1DF1}"/>
              </a:ext>
            </a:extLst>
          </p:cNvPr>
          <p:cNvGrpSpPr/>
          <p:nvPr/>
        </p:nvGrpSpPr>
        <p:grpSpPr>
          <a:xfrm flipV="1">
            <a:off x="1437008" y="4143473"/>
            <a:ext cx="2161102" cy="45719"/>
            <a:chOff x="334963" y="2347784"/>
            <a:chExt cx="3179298" cy="0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A45C765-3F20-405B-F14B-7EA15F8C8D5E}"/>
                </a:ext>
              </a:extLst>
            </p:cNvPr>
            <p:cNvCxnSpPr/>
            <p:nvPr/>
          </p:nvCxnSpPr>
          <p:spPr>
            <a:xfrm>
              <a:off x="334963" y="2347784"/>
              <a:ext cx="2447779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10027A2-4BAF-A4F8-835D-CDA3C664D858}"/>
                </a:ext>
              </a:extLst>
            </p:cNvPr>
            <p:cNvCxnSpPr>
              <a:cxnSpLocks/>
            </p:cNvCxnSpPr>
            <p:nvPr/>
          </p:nvCxnSpPr>
          <p:spPr>
            <a:xfrm>
              <a:off x="2746178" y="2347784"/>
              <a:ext cx="76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B11A392-C556-4487-977B-1D8F27F023A0}"/>
              </a:ext>
            </a:extLst>
          </p:cNvPr>
          <p:cNvGrpSpPr/>
          <p:nvPr/>
        </p:nvGrpSpPr>
        <p:grpSpPr>
          <a:xfrm>
            <a:off x="5121490" y="3830594"/>
            <a:ext cx="1983166" cy="1507526"/>
            <a:chOff x="708281" y="3393238"/>
            <a:chExt cx="1983166" cy="1507526"/>
          </a:xfrm>
        </p:grpSpPr>
        <p:sp>
          <p:nvSpPr>
            <p:cNvPr id="16" name="文本占位符 5">
              <a:extLst>
                <a:ext uri="{FF2B5EF4-FFF2-40B4-BE49-F238E27FC236}">
                  <a16:creationId xmlns:a16="http://schemas.microsoft.com/office/drawing/2014/main" id="{40185B39-E655-183A-AA0A-8C317CBBBC5B}"/>
                </a:ext>
              </a:extLst>
            </p:cNvPr>
            <p:cNvSpPr txBox="1">
              <a:spLocks/>
            </p:cNvSpPr>
            <p:nvPr/>
          </p:nvSpPr>
          <p:spPr>
            <a:xfrm>
              <a:off x="708281" y="3751836"/>
              <a:ext cx="1983166" cy="11489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文本占位符 6">
              <a:extLst>
                <a:ext uri="{FF2B5EF4-FFF2-40B4-BE49-F238E27FC236}">
                  <a16:creationId xmlns:a16="http://schemas.microsoft.com/office/drawing/2014/main" id="{0EA78E1A-437E-A55C-EA9D-EB3AE3F2A926}"/>
                </a:ext>
              </a:extLst>
            </p:cNvPr>
            <p:cNvSpPr txBox="1">
              <a:spLocks/>
            </p:cNvSpPr>
            <p:nvPr/>
          </p:nvSpPr>
          <p:spPr>
            <a:xfrm>
              <a:off x="1088870" y="3393238"/>
              <a:ext cx="1419765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02.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抽烟外出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66B70A9-930A-4B87-8BB9-450E86109181}"/>
              </a:ext>
            </a:extLst>
          </p:cNvPr>
          <p:cNvGrpSpPr/>
          <p:nvPr/>
        </p:nvGrpSpPr>
        <p:grpSpPr>
          <a:xfrm>
            <a:off x="8751493" y="3830594"/>
            <a:ext cx="1983166" cy="1507526"/>
            <a:chOff x="708281" y="3393238"/>
            <a:chExt cx="1983166" cy="1507526"/>
          </a:xfrm>
        </p:grpSpPr>
        <p:sp>
          <p:nvSpPr>
            <p:cNvPr id="22" name="文本占位符 5">
              <a:extLst>
                <a:ext uri="{FF2B5EF4-FFF2-40B4-BE49-F238E27FC236}">
                  <a16:creationId xmlns:a16="http://schemas.microsoft.com/office/drawing/2014/main" id="{D8F4CB9C-77A2-D916-5DC9-CCCCEF7C2AB4}"/>
                </a:ext>
              </a:extLst>
            </p:cNvPr>
            <p:cNvSpPr txBox="1">
              <a:spLocks/>
            </p:cNvSpPr>
            <p:nvPr/>
          </p:nvSpPr>
          <p:spPr>
            <a:xfrm>
              <a:off x="708281" y="3751836"/>
              <a:ext cx="1983166" cy="114892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这里可以输入具体的问题，文字要简明扼要概括重点内容，让读者清洗的理解您的观点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占位符 6">
              <a:extLst>
                <a:ext uri="{FF2B5EF4-FFF2-40B4-BE49-F238E27FC236}">
                  <a16:creationId xmlns:a16="http://schemas.microsoft.com/office/drawing/2014/main" id="{5D74F345-3F81-BE45-F2FB-40D31A9AF1B0}"/>
                </a:ext>
              </a:extLst>
            </p:cNvPr>
            <p:cNvSpPr txBox="1">
              <a:spLocks/>
            </p:cNvSpPr>
            <p:nvPr/>
          </p:nvSpPr>
          <p:spPr>
            <a:xfrm>
              <a:off x="1088870" y="3393238"/>
              <a:ext cx="1419765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03.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下班加班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7C12D84-1479-7CBB-4123-4201E74C2B33}"/>
              </a:ext>
            </a:extLst>
          </p:cNvPr>
          <p:cNvGrpSpPr/>
          <p:nvPr/>
        </p:nvGrpSpPr>
        <p:grpSpPr>
          <a:xfrm flipV="1">
            <a:off x="5032522" y="4143473"/>
            <a:ext cx="2161102" cy="45719"/>
            <a:chOff x="334963" y="2347784"/>
            <a:chExt cx="3179298" cy="0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1D68ED10-6EE4-7EBF-08DA-1D328485193E}"/>
                </a:ext>
              </a:extLst>
            </p:cNvPr>
            <p:cNvCxnSpPr/>
            <p:nvPr/>
          </p:nvCxnSpPr>
          <p:spPr>
            <a:xfrm>
              <a:off x="334963" y="2347784"/>
              <a:ext cx="2447779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D99BEB4D-210A-F84D-E441-34BC85FE28E2}"/>
                </a:ext>
              </a:extLst>
            </p:cNvPr>
            <p:cNvCxnSpPr>
              <a:cxnSpLocks/>
            </p:cNvCxnSpPr>
            <p:nvPr/>
          </p:nvCxnSpPr>
          <p:spPr>
            <a:xfrm>
              <a:off x="2746178" y="2347784"/>
              <a:ext cx="76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061C809-C65F-1A38-8A7B-A6392EEEF7FB}"/>
              </a:ext>
            </a:extLst>
          </p:cNvPr>
          <p:cNvGrpSpPr/>
          <p:nvPr/>
        </p:nvGrpSpPr>
        <p:grpSpPr>
          <a:xfrm flipV="1">
            <a:off x="8751493" y="4143473"/>
            <a:ext cx="2161102" cy="45719"/>
            <a:chOff x="334963" y="2347784"/>
            <a:chExt cx="3179298" cy="0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270C8F4-03B7-EA8D-B453-2A17E71447F8}"/>
                </a:ext>
              </a:extLst>
            </p:cNvPr>
            <p:cNvCxnSpPr/>
            <p:nvPr/>
          </p:nvCxnSpPr>
          <p:spPr>
            <a:xfrm>
              <a:off x="334963" y="2347784"/>
              <a:ext cx="2447779" cy="0"/>
            </a:xfrm>
            <a:prstGeom prst="lin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268C5A12-92FA-3D73-4FC8-7D800C2EA38C}"/>
                </a:ext>
              </a:extLst>
            </p:cNvPr>
            <p:cNvCxnSpPr>
              <a:cxnSpLocks/>
            </p:cNvCxnSpPr>
            <p:nvPr/>
          </p:nvCxnSpPr>
          <p:spPr>
            <a:xfrm>
              <a:off x="2746178" y="2347784"/>
              <a:ext cx="76808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F23E509-E344-8B8F-50B7-212F0075A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99" y="1596294"/>
            <a:ext cx="2782742" cy="183542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8AC4DAF-F134-093F-0960-EEB875F6A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702" y="1596294"/>
            <a:ext cx="2782742" cy="17592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FB85FAF-348A-612A-8AF5-328A81AE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05" y="1614038"/>
            <a:ext cx="2782742" cy="17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6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讲师培训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6185FE4-0261-C8B2-A001-065BE57BA02D}"/>
              </a:ext>
            </a:extLst>
          </p:cNvPr>
          <p:cNvGrpSpPr/>
          <p:nvPr/>
        </p:nvGrpSpPr>
        <p:grpSpPr>
          <a:xfrm>
            <a:off x="6385781" y="1698553"/>
            <a:ext cx="2161102" cy="3753759"/>
            <a:chOff x="517807" y="1646204"/>
            <a:chExt cx="2161102" cy="375375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DAEE1BD-F7DD-7B5F-F608-9AC64B0F60A2}"/>
                </a:ext>
              </a:extLst>
            </p:cNvPr>
            <p:cNvGrpSpPr/>
            <p:nvPr/>
          </p:nvGrpSpPr>
          <p:grpSpPr>
            <a:xfrm>
              <a:off x="606775" y="3892437"/>
              <a:ext cx="1983166" cy="1507526"/>
              <a:chOff x="708281" y="3393238"/>
              <a:chExt cx="1983166" cy="1507526"/>
            </a:xfrm>
          </p:grpSpPr>
          <p:sp>
            <p:nvSpPr>
              <p:cNvPr id="11" name="文本占位符 5">
                <a:extLst>
                  <a:ext uri="{FF2B5EF4-FFF2-40B4-BE49-F238E27FC236}">
                    <a16:creationId xmlns:a16="http://schemas.microsoft.com/office/drawing/2014/main" id="{4D491F32-720E-F9D7-B5EA-20BB666A57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81" y="3751836"/>
                <a:ext cx="1983166" cy="114892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这里可以输入具体的问题，文字要简明扼要概括重点内容，让读者清洗的理解您的观点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.</a:t>
                </a: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2" name="文本占位符 6">
                <a:extLst>
                  <a:ext uri="{FF2B5EF4-FFF2-40B4-BE49-F238E27FC236}">
                    <a16:creationId xmlns:a16="http://schemas.microsoft.com/office/drawing/2014/main" id="{B3F6D4E2-6628-2150-4FA9-8D6FD0B5D0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3444" y="3393238"/>
                <a:ext cx="1515192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zh-CN" altLang="en-US" sz="1400" dirty="0">
                    <a:solidFill>
                      <a:schemeClr val="tx2"/>
                    </a:solidFill>
                    <a:latin typeface="+mj-ea"/>
                    <a:ea typeface="+mj-ea"/>
                  </a:rPr>
                  <a:t>新媒体讲师</a:t>
                </a: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88AD46E2-C165-2120-2DC2-A17CA83A1DF1}"/>
                </a:ext>
              </a:extLst>
            </p:cNvPr>
            <p:cNvGrpSpPr/>
            <p:nvPr/>
          </p:nvGrpSpPr>
          <p:grpSpPr>
            <a:xfrm flipV="1">
              <a:off x="517807" y="4205316"/>
              <a:ext cx="2161102" cy="45719"/>
              <a:chOff x="334963" y="2347784"/>
              <a:chExt cx="3179298" cy="0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2A45C765-3F20-405B-F14B-7EA15F8C8D5E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C10027A2-4BAF-A4F8-835D-CDA3C664D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泪滴形 2">
              <a:extLst>
                <a:ext uri="{FF2B5EF4-FFF2-40B4-BE49-F238E27FC236}">
                  <a16:creationId xmlns:a16="http://schemas.microsoft.com/office/drawing/2014/main" id="{0020640E-E304-59B4-A914-8084FC3E8BAB}"/>
                </a:ext>
              </a:extLst>
            </p:cNvPr>
            <p:cNvSpPr/>
            <p:nvPr/>
          </p:nvSpPr>
          <p:spPr>
            <a:xfrm>
              <a:off x="706961" y="1646204"/>
              <a:ext cx="1782795" cy="1782795"/>
            </a:xfrm>
            <a:prstGeom prst="teardrop">
              <a:avLst/>
            </a:prstGeom>
            <a:blipFill>
              <a:blip r:embed="rId2"/>
              <a:stretch>
                <a:fillRect l="-10579" t="-3550" r="-10579" b="-355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CA1481A-E21A-984A-9CD0-D0254DB0A02D}"/>
              </a:ext>
            </a:extLst>
          </p:cNvPr>
          <p:cNvGrpSpPr/>
          <p:nvPr/>
        </p:nvGrpSpPr>
        <p:grpSpPr>
          <a:xfrm>
            <a:off x="3527994" y="1698553"/>
            <a:ext cx="2161102" cy="3753759"/>
            <a:chOff x="517807" y="1646204"/>
            <a:chExt cx="2161102" cy="3753759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93E443D-1947-1AFB-BB78-CA94DB5B8B95}"/>
                </a:ext>
              </a:extLst>
            </p:cNvPr>
            <p:cNvGrpSpPr/>
            <p:nvPr/>
          </p:nvGrpSpPr>
          <p:grpSpPr>
            <a:xfrm>
              <a:off x="606775" y="3892437"/>
              <a:ext cx="1983166" cy="1507526"/>
              <a:chOff x="708281" y="3393238"/>
              <a:chExt cx="1983166" cy="1507526"/>
            </a:xfrm>
          </p:grpSpPr>
          <p:sp>
            <p:nvSpPr>
              <p:cNvPr id="36" name="文本占位符 5">
                <a:extLst>
                  <a:ext uri="{FF2B5EF4-FFF2-40B4-BE49-F238E27FC236}">
                    <a16:creationId xmlns:a16="http://schemas.microsoft.com/office/drawing/2014/main" id="{29CDF025-E90A-FCDB-6EBE-5D6947BF45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81" y="3751836"/>
                <a:ext cx="1983166" cy="114892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这里可以输入具体的问题，文字要简明扼要概括重点内容，让读者清洗的理解您的观点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.</a:t>
                </a: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7" name="文本占位符 6">
                <a:extLst>
                  <a:ext uri="{FF2B5EF4-FFF2-40B4-BE49-F238E27FC236}">
                    <a16:creationId xmlns:a16="http://schemas.microsoft.com/office/drawing/2014/main" id="{9D14E922-D2F8-08B6-C6BE-C0804AFAAE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3444" y="3393238"/>
                <a:ext cx="1515192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zh-CN" altLang="en-US" sz="1400" dirty="0">
                    <a:solidFill>
                      <a:schemeClr val="tx2"/>
                    </a:solidFill>
                    <a:latin typeface="+mj-ea"/>
                    <a:ea typeface="+mj-ea"/>
                  </a:rPr>
                  <a:t>效率大师</a:t>
                </a: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05CCB32-E7FD-0F72-2B07-1D7C0E4C3DBF}"/>
                </a:ext>
              </a:extLst>
            </p:cNvPr>
            <p:cNvGrpSpPr/>
            <p:nvPr/>
          </p:nvGrpSpPr>
          <p:grpSpPr>
            <a:xfrm flipV="1">
              <a:off x="517807" y="4205316"/>
              <a:ext cx="2161102" cy="45719"/>
              <a:chOff x="334963" y="2347784"/>
              <a:chExt cx="3179298" cy="0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B247AF63-A15D-053B-761D-1C7C471DA669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F1A9B2CF-C6F5-419C-FC50-3309071A74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泪滴形 32">
              <a:extLst>
                <a:ext uri="{FF2B5EF4-FFF2-40B4-BE49-F238E27FC236}">
                  <a16:creationId xmlns:a16="http://schemas.microsoft.com/office/drawing/2014/main" id="{C2F42B0A-9832-5F42-D665-55A482A1DE8B}"/>
                </a:ext>
              </a:extLst>
            </p:cNvPr>
            <p:cNvSpPr/>
            <p:nvPr/>
          </p:nvSpPr>
          <p:spPr>
            <a:xfrm>
              <a:off x="706961" y="1646204"/>
              <a:ext cx="1764000" cy="1782795"/>
            </a:xfrm>
            <a:prstGeom prst="teardrop">
              <a:avLst/>
            </a:prstGeom>
            <a:blipFill dpi="0" rotWithShape="1">
              <a:blip r:embed="rId3"/>
              <a:srcRect/>
              <a:stretch>
                <a:fillRect l="-7643" t="-7600" r="-6643" b="5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34994D4-6609-112B-8530-7E19313EDD77}"/>
              </a:ext>
            </a:extLst>
          </p:cNvPr>
          <p:cNvGrpSpPr/>
          <p:nvPr/>
        </p:nvGrpSpPr>
        <p:grpSpPr>
          <a:xfrm>
            <a:off x="670207" y="1698553"/>
            <a:ext cx="2161102" cy="3753759"/>
            <a:chOff x="517807" y="1646204"/>
            <a:chExt cx="2161102" cy="3753759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84E373E0-C432-C73E-4F24-59604E45165A}"/>
                </a:ext>
              </a:extLst>
            </p:cNvPr>
            <p:cNvGrpSpPr/>
            <p:nvPr/>
          </p:nvGrpSpPr>
          <p:grpSpPr>
            <a:xfrm>
              <a:off x="606775" y="3892437"/>
              <a:ext cx="1983166" cy="1507526"/>
              <a:chOff x="708281" y="3393238"/>
              <a:chExt cx="1983166" cy="1507526"/>
            </a:xfrm>
          </p:grpSpPr>
          <p:sp>
            <p:nvSpPr>
              <p:cNvPr id="44" name="文本占位符 5">
                <a:extLst>
                  <a:ext uri="{FF2B5EF4-FFF2-40B4-BE49-F238E27FC236}">
                    <a16:creationId xmlns:a16="http://schemas.microsoft.com/office/drawing/2014/main" id="{2B4BD5B0-3CAA-6DF4-3644-8711846B44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81" y="3751836"/>
                <a:ext cx="1983166" cy="114892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这里可以输入具体的问题，文字要简明扼要概括重点内容，让读者清洗的理解您的观点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.</a:t>
                </a: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文本占位符 6">
                <a:extLst>
                  <a:ext uri="{FF2B5EF4-FFF2-40B4-BE49-F238E27FC236}">
                    <a16:creationId xmlns:a16="http://schemas.microsoft.com/office/drawing/2014/main" id="{BA06C8D9-ED02-3D1C-6E9E-31CAEA1D1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3444" y="3393238"/>
                <a:ext cx="1515192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zh-CN" altLang="en-US" sz="1400" dirty="0">
                    <a:solidFill>
                      <a:schemeClr val="tx2"/>
                    </a:solidFill>
                    <a:latin typeface="+mj-ea"/>
                    <a:ea typeface="+mj-ea"/>
                  </a:rPr>
                  <a:t>金融讲师</a:t>
                </a: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939655B7-DB36-C2D2-3A5D-C106B7324104}"/>
                </a:ext>
              </a:extLst>
            </p:cNvPr>
            <p:cNvGrpSpPr/>
            <p:nvPr/>
          </p:nvGrpSpPr>
          <p:grpSpPr>
            <a:xfrm flipV="1">
              <a:off x="517807" y="4205316"/>
              <a:ext cx="2161102" cy="45719"/>
              <a:chOff x="334963" y="2347784"/>
              <a:chExt cx="3179298" cy="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D3E85D2B-D353-8581-73C1-E73C66138FFA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DE47CF90-8DDB-9766-25C1-E2AC1468C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泪滴形 40">
              <a:extLst>
                <a:ext uri="{FF2B5EF4-FFF2-40B4-BE49-F238E27FC236}">
                  <a16:creationId xmlns:a16="http://schemas.microsoft.com/office/drawing/2014/main" id="{53CE8757-3569-F2C5-18E9-55A3DB1290BE}"/>
                </a:ext>
              </a:extLst>
            </p:cNvPr>
            <p:cNvSpPr/>
            <p:nvPr/>
          </p:nvSpPr>
          <p:spPr>
            <a:xfrm>
              <a:off x="706961" y="1646204"/>
              <a:ext cx="1782795" cy="1782795"/>
            </a:xfrm>
            <a:prstGeom prst="teardrop">
              <a:avLst/>
            </a:prstGeom>
            <a:blipFill dpi="0" rotWithShape="1">
              <a:blip r:embed="rId4"/>
              <a:srcRect/>
              <a:stretch>
                <a:fillRect l="-4123" r="-491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04D7856-D182-E3E4-5DC5-6F8241EB4563}"/>
              </a:ext>
            </a:extLst>
          </p:cNvPr>
          <p:cNvGrpSpPr/>
          <p:nvPr/>
        </p:nvGrpSpPr>
        <p:grpSpPr>
          <a:xfrm>
            <a:off x="9243569" y="1698553"/>
            <a:ext cx="2161102" cy="3753759"/>
            <a:chOff x="517807" y="1646204"/>
            <a:chExt cx="2161102" cy="3753759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87EC124B-88DF-9812-E395-BED1E90FD345}"/>
                </a:ext>
              </a:extLst>
            </p:cNvPr>
            <p:cNvGrpSpPr/>
            <p:nvPr/>
          </p:nvGrpSpPr>
          <p:grpSpPr>
            <a:xfrm>
              <a:off x="606775" y="3892437"/>
              <a:ext cx="1983166" cy="1507526"/>
              <a:chOff x="708281" y="3393238"/>
              <a:chExt cx="1983166" cy="1507526"/>
            </a:xfrm>
          </p:grpSpPr>
          <p:sp>
            <p:nvSpPr>
              <p:cNvPr id="52" name="文本占位符 5">
                <a:extLst>
                  <a:ext uri="{FF2B5EF4-FFF2-40B4-BE49-F238E27FC236}">
                    <a16:creationId xmlns:a16="http://schemas.microsoft.com/office/drawing/2014/main" id="{3B2FC97A-9123-E592-A525-BDD5FD460C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81" y="3751836"/>
                <a:ext cx="1983166" cy="114892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zh-CN" altLang="en-US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这里可以输入具体的问题，文字要简明扼要概括重点内容，让读者清洗的理解您的观点</a:t>
                </a:r>
                <a:r>
                  <a:rPr lang="en-US" altLang="zh-CN" sz="1100" dirty="0">
                    <a:solidFill>
                      <a:schemeClr val="bg1">
                        <a:lumMod val="50000"/>
                      </a:schemeClr>
                    </a:solidFill>
                    <a:latin typeface="+mn-ea"/>
                  </a:rPr>
                  <a:t>.</a:t>
                </a: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3" name="文本占位符 6">
                <a:extLst>
                  <a:ext uri="{FF2B5EF4-FFF2-40B4-BE49-F238E27FC236}">
                    <a16:creationId xmlns:a16="http://schemas.microsoft.com/office/drawing/2014/main" id="{7BCB086D-152D-FDB1-B305-ECD6C73C62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3444" y="3393238"/>
                <a:ext cx="1515192" cy="52680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zh-CN" altLang="en-US" sz="1400" dirty="0">
                    <a:solidFill>
                      <a:schemeClr val="tx2"/>
                    </a:solidFill>
                    <a:latin typeface="+mj-ea"/>
                    <a:ea typeface="+mj-ea"/>
                  </a:rPr>
                  <a:t>娱乐分享</a:t>
                </a: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DD93D32-42B5-4456-569F-948E2D9A7C06}"/>
                </a:ext>
              </a:extLst>
            </p:cNvPr>
            <p:cNvGrpSpPr/>
            <p:nvPr/>
          </p:nvGrpSpPr>
          <p:grpSpPr>
            <a:xfrm flipV="1">
              <a:off x="517807" y="4205316"/>
              <a:ext cx="2161102" cy="45719"/>
              <a:chOff x="334963" y="2347784"/>
              <a:chExt cx="3179298" cy="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F7967858-1CC5-E527-7939-7FBC91E8A2F2}"/>
                  </a:ext>
                </a:extLst>
              </p:cNvPr>
              <p:cNvCxnSpPr/>
              <p:nvPr/>
            </p:nvCxnSpPr>
            <p:spPr>
              <a:xfrm>
                <a:off x="334963" y="2347784"/>
                <a:ext cx="2447779" cy="0"/>
              </a:xfrm>
              <a:prstGeom prst="lin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935F1AB-EF9E-8EE5-AE28-19F2598F6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178" y="2347784"/>
                <a:ext cx="7680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泪滴形 48">
              <a:extLst>
                <a:ext uri="{FF2B5EF4-FFF2-40B4-BE49-F238E27FC236}">
                  <a16:creationId xmlns:a16="http://schemas.microsoft.com/office/drawing/2014/main" id="{B0455395-802D-A282-707B-91B39FD4E3C9}"/>
                </a:ext>
              </a:extLst>
            </p:cNvPr>
            <p:cNvSpPr/>
            <p:nvPr/>
          </p:nvSpPr>
          <p:spPr>
            <a:xfrm>
              <a:off x="706961" y="1646204"/>
              <a:ext cx="1782795" cy="1782795"/>
            </a:xfrm>
            <a:prstGeom prst="teardrop">
              <a:avLst/>
            </a:prstGeom>
            <a:blipFill>
              <a:blip r:embed="rId5"/>
              <a:stretch>
                <a:fillRect l="-12200" r="-1299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345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问题建议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8A2BDB2-00D5-E315-7345-27E45C2A77EF}"/>
              </a:ext>
            </a:extLst>
          </p:cNvPr>
          <p:cNvGrpSpPr/>
          <p:nvPr/>
        </p:nvGrpSpPr>
        <p:grpSpPr>
          <a:xfrm>
            <a:off x="5361958" y="1366677"/>
            <a:ext cx="6495080" cy="4124641"/>
            <a:chOff x="334963" y="1366679"/>
            <a:chExt cx="6495080" cy="4124641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1F504B6A-C6D6-69C5-28B3-3B5CECDF2D99}"/>
                </a:ext>
              </a:extLst>
            </p:cNvPr>
            <p:cNvSpPr/>
            <p:nvPr/>
          </p:nvSpPr>
          <p:spPr>
            <a:xfrm>
              <a:off x="334963" y="1366679"/>
              <a:ext cx="6495080" cy="4124641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 </a:t>
              </a:r>
              <a:endParaRPr lang="zh-CN" altLang="en-US" dirty="0"/>
            </a:p>
          </p:txBody>
        </p:sp>
        <p:sp>
          <p:nvSpPr>
            <p:cNvPr id="16" name="文本占位符 6">
              <a:extLst>
                <a:ext uri="{FF2B5EF4-FFF2-40B4-BE49-F238E27FC236}">
                  <a16:creationId xmlns:a16="http://schemas.microsoft.com/office/drawing/2014/main" id="{6433A773-E91A-94BB-77C9-27B6528E9F82}"/>
                </a:ext>
              </a:extLst>
            </p:cNvPr>
            <p:cNvSpPr txBox="1">
              <a:spLocks/>
            </p:cNvSpPr>
            <p:nvPr/>
          </p:nvSpPr>
          <p:spPr>
            <a:xfrm>
              <a:off x="2743903" y="1682454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+mj-ea"/>
                  <a:ea typeface="+mj-ea"/>
                </a:rPr>
                <a:t>对这些建议改正可以提高效率</a:t>
              </a:r>
            </a:p>
          </p:txBody>
        </p:sp>
        <p:sp>
          <p:nvSpPr>
            <p:cNvPr id="15" name="文本占位符 5">
              <a:extLst>
                <a:ext uri="{FF2B5EF4-FFF2-40B4-BE49-F238E27FC236}">
                  <a16:creationId xmlns:a16="http://schemas.microsoft.com/office/drawing/2014/main" id="{EB7028C1-6A78-078B-ECA2-8EE0905AC676}"/>
                </a:ext>
              </a:extLst>
            </p:cNvPr>
            <p:cNvSpPr txBox="1">
              <a:spLocks/>
            </p:cNvSpPr>
            <p:nvPr/>
          </p:nvSpPr>
          <p:spPr>
            <a:xfrm>
              <a:off x="2783335" y="2209258"/>
              <a:ext cx="3506477" cy="276063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您可以在这里输入关于工作进度未完成内容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+mn-ea"/>
                </a:rPr>
                <a:t>您可以在这里输入关于工作进度未完成内容</a:t>
              </a:r>
              <a:r>
                <a:rPr lang="en-US" altLang="zh-CN" sz="1100" dirty="0">
                  <a:solidFill>
                    <a:schemeClr val="bg1"/>
                  </a:solidFill>
                  <a:latin typeface="+mn-ea"/>
                </a:rPr>
                <a:t>.</a:t>
              </a:r>
            </a:p>
            <a:p>
              <a:pPr marL="0" indent="0">
                <a:lnSpc>
                  <a:spcPct val="150000"/>
                </a:lnSpc>
                <a:buNone/>
              </a:pPr>
              <a:endParaRPr lang="zh-CN" altLang="en-US" sz="11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5646163-D17B-B418-0855-48254A6B75A2}"/>
                </a:ext>
              </a:extLst>
            </p:cNvPr>
            <p:cNvSpPr/>
            <p:nvPr/>
          </p:nvSpPr>
          <p:spPr>
            <a:xfrm>
              <a:off x="4463854" y="5152690"/>
              <a:ext cx="172497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5D56A9B-01A0-BBC5-4F55-683C56FA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1366678"/>
            <a:ext cx="6815480" cy="41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56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28377B1-4453-4E66-7E04-30EC1C1C3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D8E6453-3F95-FD23-6B44-EC47F85D7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您可以在这里输入关于工作进度的内容，文字要简明扼要概括重点内容，让读者清洗的理解您的观点，也可以分解成几个点说明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89A5130-45D6-F2A3-BDCA-707E5B973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064" y="3472158"/>
            <a:ext cx="7016750" cy="493796"/>
          </a:xfrm>
        </p:spPr>
        <p:txBody>
          <a:bodyPr/>
          <a:lstStyle/>
          <a:p>
            <a:r>
              <a:rPr lang="en-US" altLang="zh-CN" dirty="0"/>
              <a:t>SOLVE THE ADVICE</a:t>
            </a:r>
            <a:endParaRPr lang="zh-CN" altLang="en-US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493C714D-67BD-4DA7-22B0-4EFE6AAD4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未来工作计划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BFC2A36-78DF-F21C-F37F-0E5C92CC8F51}"/>
              </a:ext>
            </a:extLst>
          </p:cNvPr>
          <p:cNvSpPr/>
          <p:nvPr/>
        </p:nvSpPr>
        <p:spPr>
          <a:xfrm>
            <a:off x="6815774" y="1374594"/>
            <a:ext cx="3721855" cy="372185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AA98C954-BC2F-BDCF-4288-83BE7620E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5638" y="2017411"/>
            <a:ext cx="2382125" cy="2382125"/>
          </a:xfrm>
          <a:prstGeom prst="rect">
            <a:avLst/>
          </a:prstGeom>
        </p:spPr>
      </p:pic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6A45EB10-D604-C0C1-095B-8D6A40B6E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8678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工作安排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33E861-1709-77CC-5D7C-974D222BB55C}"/>
              </a:ext>
            </a:extLst>
          </p:cNvPr>
          <p:cNvSpPr/>
          <p:nvPr/>
        </p:nvSpPr>
        <p:spPr>
          <a:xfrm>
            <a:off x="334962" y="1268413"/>
            <a:ext cx="11522075" cy="4321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Google Shape;602;p41">
            <a:extLst>
              <a:ext uri="{FF2B5EF4-FFF2-40B4-BE49-F238E27FC236}">
                <a16:creationId xmlns:a16="http://schemas.microsoft.com/office/drawing/2014/main" id="{A33EB8D3-C7D6-8AEC-9F7B-30AB217F1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889758"/>
              </p:ext>
            </p:extLst>
          </p:nvPr>
        </p:nvGraphicFramePr>
        <p:xfrm>
          <a:off x="334963" y="1268413"/>
          <a:ext cx="11522071" cy="43211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5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8128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Week 1</a:t>
                      </a:r>
                      <a:endParaRPr sz="800" b="1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Week 2</a:t>
                      </a:r>
                      <a:endParaRPr sz="800" b="1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1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2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3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4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5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6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7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8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9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10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11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12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13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2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14</a:t>
                      </a:r>
                      <a:endParaRPr sz="800" dirty="0">
                        <a:solidFill>
                          <a:schemeClr val="dk2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信息技术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销售部门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8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待定</a:t>
                      </a: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其它部门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东南亚部门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8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待定</a:t>
                      </a: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新媒体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8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Barlow"/>
                          <a:sym typeface="Barlow"/>
                        </a:rPr>
                        <a:t>待定</a:t>
                      </a:r>
                      <a:endParaRPr lang="en-US" altLang="zh-CN"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总裁部门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1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CN" altLang="en-US" sz="1000" dirty="0">
                          <a:solidFill>
                            <a:schemeClr val="dk2"/>
                          </a:solidFill>
                          <a:latin typeface="+mj-ea"/>
                          <a:ea typeface="+mj-ea"/>
                          <a:cs typeface="Barlow"/>
                          <a:sym typeface="Barlow"/>
                        </a:rPr>
                        <a:t>新资源</a:t>
                      </a:r>
                      <a:endParaRPr sz="1000" dirty="0">
                        <a:solidFill>
                          <a:schemeClr val="dk2"/>
                        </a:solidFill>
                        <a:latin typeface="+mj-ea"/>
                        <a:ea typeface="+mj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Barlow"/>
                        <a:sym typeface="Barlow"/>
                      </a:endParaRPr>
                    </a:p>
                  </a:txBody>
                  <a:tcPr marL="91425" marR="91425" marT="45700" marB="4570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917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ángulo redondeado 15">
            <a:extLst>
              <a:ext uri="{FF2B5EF4-FFF2-40B4-BE49-F238E27FC236}">
                <a16:creationId xmlns:a16="http://schemas.microsoft.com/office/drawing/2014/main" id="{1BCDBC36-C46A-00AF-C50C-38AE4B6CDDFE}"/>
              </a:ext>
            </a:extLst>
          </p:cNvPr>
          <p:cNvSpPr/>
          <p:nvPr/>
        </p:nvSpPr>
        <p:spPr>
          <a:xfrm>
            <a:off x="411163" y="4680429"/>
            <a:ext cx="6592016" cy="1165254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工作效率 </a:t>
            </a:r>
          </a:p>
        </p:txBody>
      </p:sp>
      <p:sp>
        <p:nvSpPr>
          <p:cNvPr id="4" name="Rectángulo redondeado 1">
            <a:extLst>
              <a:ext uri="{FF2B5EF4-FFF2-40B4-BE49-F238E27FC236}">
                <a16:creationId xmlns:a16="http://schemas.microsoft.com/office/drawing/2014/main" id="{7911E891-80B2-9AFE-6000-BA89D3A52657}"/>
              </a:ext>
            </a:extLst>
          </p:cNvPr>
          <p:cNvSpPr/>
          <p:nvPr/>
        </p:nvSpPr>
        <p:spPr>
          <a:xfrm>
            <a:off x="438331" y="875843"/>
            <a:ext cx="6564850" cy="3415178"/>
          </a:xfrm>
          <a:prstGeom prst="roundRect">
            <a:avLst>
              <a:gd name="adj" fmla="val 11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Gráfico 4">
            <a:extLst>
              <a:ext uri="{FF2B5EF4-FFF2-40B4-BE49-F238E27FC236}">
                <a16:creationId xmlns:a16="http://schemas.microsoft.com/office/drawing/2014/main" id="{4B8B14F2-DACD-2399-1BF0-5B233A2B2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2806166"/>
              </p:ext>
            </p:extLst>
          </p:nvPr>
        </p:nvGraphicFramePr>
        <p:xfrm>
          <a:off x="274983" y="1603230"/>
          <a:ext cx="6861762" cy="30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5">
            <a:extLst>
              <a:ext uri="{FF2B5EF4-FFF2-40B4-BE49-F238E27FC236}">
                <a16:creationId xmlns:a16="http://schemas.microsoft.com/office/drawing/2014/main" id="{D79DACB5-F144-0ED1-7C79-79D39D1A5825}"/>
              </a:ext>
            </a:extLst>
          </p:cNvPr>
          <p:cNvSpPr txBox="1"/>
          <p:nvPr/>
        </p:nvSpPr>
        <p:spPr>
          <a:xfrm>
            <a:off x="426586" y="875843"/>
            <a:ext cx="6576594" cy="337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spc="300" dirty="0">
                <a:latin typeface="+mj-ea"/>
                <a:ea typeface="+mj-ea"/>
                <a:cs typeface="Roboto" panose="02000000000000000000" pitchFamily="2" charset="0"/>
              </a:rPr>
              <a:t>工作时间安排峰值</a:t>
            </a:r>
            <a:endParaRPr lang="es-ES" sz="1200" b="1" spc="300" dirty="0">
              <a:latin typeface="+mj-ea"/>
              <a:ea typeface="+mj-ea"/>
              <a:cs typeface="Roboto" panose="02000000000000000000" pitchFamily="2" charset="0"/>
            </a:endParaRPr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569E6DF0-ACE7-D8E4-82C2-528E2EDEA6CE}"/>
              </a:ext>
            </a:extLst>
          </p:cNvPr>
          <p:cNvSpPr txBox="1"/>
          <p:nvPr/>
        </p:nvSpPr>
        <p:spPr>
          <a:xfrm>
            <a:off x="438330" y="1227060"/>
            <a:ext cx="6564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latin typeface="+mn-ea"/>
                <a:cs typeface="Roboto" panose="02000000000000000000" pitchFamily="2" charset="0"/>
              </a:rPr>
              <a:t>请大家合理安排时间</a:t>
            </a:r>
            <a:endParaRPr lang="es-ES" sz="1100" dirty="0">
              <a:latin typeface="+mn-ea"/>
              <a:cs typeface="Roboto" panose="02000000000000000000" pitchFamily="2" charset="0"/>
            </a:endParaRPr>
          </a:p>
        </p:txBody>
      </p:sp>
      <p:sp>
        <p:nvSpPr>
          <p:cNvPr id="22" name="Triángulo 12">
            <a:extLst>
              <a:ext uri="{FF2B5EF4-FFF2-40B4-BE49-F238E27FC236}">
                <a16:creationId xmlns:a16="http://schemas.microsoft.com/office/drawing/2014/main" id="{25EA334A-096E-CC2B-010E-F28DB8DF3978}"/>
              </a:ext>
            </a:extLst>
          </p:cNvPr>
          <p:cNvSpPr/>
          <p:nvPr/>
        </p:nvSpPr>
        <p:spPr>
          <a:xfrm rot="10800000">
            <a:off x="5283500" y="2316540"/>
            <a:ext cx="147217" cy="664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graphicFrame>
        <p:nvGraphicFramePr>
          <p:cNvPr id="23" name="Tabla 17">
            <a:extLst>
              <a:ext uri="{FF2B5EF4-FFF2-40B4-BE49-F238E27FC236}">
                <a16:creationId xmlns:a16="http://schemas.microsoft.com/office/drawing/2014/main" id="{2F19D37B-C3FB-6732-7104-CAFC79F1C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32566"/>
              </p:ext>
            </p:extLst>
          </p:nvPr>
        </p:nvGraphicFramePr>
        <p:xfrm>
          <a:off x="426585" y="4694271"/>
          <a:ext cx="6564848" cy="1151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212">
                  <a:extLst>
                    <a:ext uri="{9D8B030D-6E8A-4147-A177-3AD203B41FA5}">
                      <a16:colId xmlns:a16="http://schemas.microsoft.com/office/drawing/2014/main" val="3015738007"/>
                    </a:ext>
                  </a:extLst>
                </a:gridCol>
                <a:gridCol w="1641212">
                  <a:extLst>
                    <a:ext uri="{9D8B030D-6E8A-4147-A177-3AD203B41FA5}">
                      <a16:colId xmlns:a16="http://schemas.microsoft.com/office/drawing/2014/main" val="71501219"/>
                    </a:ext>
                  </a:extLst>
                </a:gridCol>
                <a:gridCol w="1641212">
                  <a:extLst>
                    <a:ext uri="{9D8B030D-6E8A-4147-A177-3AD203B41FA5}">
                      <a16:colId xmlns:a16="http://schemas.microsoft.com/office/drawing/2014/main" val="4122164845"/>
                    </a:ext>
                  </a:extLst>
                </a:gridCol>
                <a:gridCol w="1641212">
                  <a:extLst>
                    <a:ext uri="{9D8B030D-6E8A-4147-A177-3AD203B41FA5}">
                      <a16:colId xmlns:a16="http://schemas.microsoft.com/office/drawing/2014/main" val="1228139292"/>
                    </a:ext>
                  </a:extLst>
                </a:gridCol>
              </a:tblGrid>
              <a:tr h="287853">
                <a:tc>
                  <a:txBody>
                    <a:bodyPr/>
                    <a:lstStyle/>
                    <a:p>
                      <a:pPr algn="ctr"/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Data 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Data 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Data 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Data 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448686"/>
                  </a:ext>
                </a:extLst>
              </a:tr>
              <a:tr h="287853">
                <a:tc>
                  <a:txBody>
                    <a:bodyPr/>
                    <a:lstStyle/>
                    <a:p>
                      <a:pPr algn="ctr"/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124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45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345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29025"/>
                  </a:ext>
                </a:extLst>
              </a:tr>
              <a:tr h="287853">
                <a:tc>
                  <a:txBody>
                    <a:bodyPr/>
                    <a:lstStyle/>
                    <a:p>
                      <a:pPr algn="ctr"/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34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76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54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34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906249"/>
                  </a:ext>
                </a:extLst>
              </a:tr>
              <a:tr h="287853">
                <a:tc>
                  <a:txBody>
                    <a:bodyPr/>
                    <a:lstStyle/>
                    <a:p>
                      <a:pPr algn="ctr"/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255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563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strike="noStrike" dirty="0">
                          <a:solidFill>
                            <a:schemeClr val="tx1"/>
                          </a:solidFill>
                          <a:latin typeface="+mn-lt"/>
                          <a:ea typeface="Microsoft YaHei Light" panose="020B0502040204020203" pitchFamily="34" charset="-122"/>
                          <a:cs typeface="Roboto" panose="02000000000000000000" pitchFamily="2" charset="0"/>
                        </a:rPr>
                        <a:t>43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584537"/>
                  </a:ext>
                </a:extLst>
              </a:tr>
            </a:tbl>
          </a:graphicData>
        </a:graphic>
      </p:graphicFrame>
      <p:sp>
        <p:nvSpPr>
          <p:cNvPr id="24" name="Rectángulo redondeado 13">
            <a:extLst>
              <a:ext uri="{FF2B5EF4-FFF2-40B4-BE49-F238E27FC236}">
                <a16:creationId xmlns:a16="http://schemas.microsoft.com/office/drawing/2014/main" id="{C8CACAC1-A28F-958B-8B97-DC69231005B2}"/>
              </a:ext>
            </a:extLst>
          </p:cNvPr>
          <p:cNvSpPr/>
          <p:nvPr/>
        </p:nvSpPr>
        <p:spPr>
          <a:xfrm>
            <a:off x="7224775" y="886964"/>
            <a:ext cx="2215327" cy="1639683"/>
          </a:xfrm>
          <a:prstGeom prst="roundRect">
            <a:avLst>
              <a:gd name="adj" fmla="val 211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redondeado 14">
            <a:extLst>
              <a:ext uri="{FF2B5EF4-FFF2-40B4-BE49-F238E27FC236}">
                <a16:creationId xmlns:a16="http://schemas.microsoft.com/office/drawing/2014/main" id="{8618C1DF-72C8-F384-92CB-49557A93A130}"/>
              </a:ext>
            </a:extLst>
          </p:cNvPr>
          <p:cNvSpPr/>
          <p:nvPr/>
        </p:nvSpPr>
        <p:spPr>
          <a:xfrm>
            <a:off x="9559215" y="875843"/>
            <a:ext cx="2215327" cy="1650804"/>
          </a:xfrm>
          <a:prstGeom prst="roundRect">
            <a:avLst>
              <a:gd name="adj" fmla="val 211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15">
            <a:extLst>
              <a:ext uri="{FF2B5EF4-FFF2-40B4-BE49-F238E27FC236}">
                <a16:creationId xmlns:a16="http://schemas.microsoft.com/office/drawing/2014/main" id="{5716E7F5-326A-85D9-6216-4D8B166EBBE6}"/>
              </a:ext>
            </a:extLst>
          </p:cNvPr>
          <p:cNvSpPr/>
          <p:nvPr/>
        </p:nvSpPr>
        <p:spPr>
          <a:xfrm>
            <a:off x="7233195" y="4678298"/>
            <a:ext cx="4541347" cy="119388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redondeado 16">
            <a:extLst>
              <a:ext uri="{FF2B5EF4-FFF2-40B4-BE49-F238E27FC236}">
                <a16:creationId xmlns:a16="http://schemas.microsoft.com/office/drawing/2014/main" id="{767459C4-27F5-F87E-C15F-438185B054B5}"/>
              </a:ext>
            </a:extLst>
          </p:cNvPr>
          <p:cNvSpPr/>
          <p:nvPr/>
        </p:nvSpPr>
        <p:spPr>
          <a:xfrm>
            <a:off x="7224775" y="2732991"/>
            <a:ext cx="4541347" cy="1754022"/>
          </a:xfrm>
          <a:prstGeom prst="roundRect">
            <a:avLst>
              <a:gd name="adj" fmla="val 211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Google Shape;1728;p33">
            <a:extLst>
              <a:ext uri="{FF2B5EF4-FFF2-40B4-BE49-F238E27FC236}">
                <a16:creationId xmlns:a16="http://schemas.microsoft.com/office/drawing/2014/main" id="{BDAAA3EA-B3AC-B1D0-D67B-E14AE629FE0D}"/>
              </a:ext>
            </a:extLst>
          </p:cNvPr>
          <p:cNvSpPr txBox="1"/>
          <p:nvPr/>
        </p:nvSpPr>
        <p:spPr>
          <a:xfrm>
            <a:off x="7388969" y="2014119"/>
            <a:ext cx="18908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CN" altLang="en-US" sz="900" dirty="0">
                <a:solidFill>
                  <a:schemeClr val="bg1"/>
                </a:solidFill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需求空隙指数</a:t>
            </a:r>
            <a:endParaRPr lang="en-US" altLang="zh-CN" sz="900" dirty="0">
              <a:solidFill>
                <a:schemeClr val="bg1"/>
              </a:solidFill>
              <a:latin typeface="+mj-ea"/>
              <a:ea typeface="+mj-ea"/>
              <a:cs typeface="Roboto" panose="02000000000000000000" pitchFamily="2" charset="0"/>
              <a:sym typeface="Century Gothic"/>
            </a:endParaRPr>
          </a:p>
          <a:p>
            <a:pPr lvl="0" algn="ctr"/>
            <a:r>
              <a:rPr lang="en-US" sz="900" dirty="0" err="1">
                <a:solidFill>
                  <a:schemeClr val="bg1"/>
                </a:solidFill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Praesent</a:t>
            </a:r>
            <a:r>
              <a:rPr lang="en-US" sz="900" dirty="0">
                <a:solidFill>
                  <a:schemeClr val="bg1"/>
                </a:solidFill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 non ante </a:t>
            </a:r>
            <a:r>
              <a:rPr lang="en-US" sz="900" dirty="0" err="1">
                <a:solidFill>
                  <a:schemeClr val="bg1"/>
                </a:solidFill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nec</a:t>
            </a:r>
            <a:endParaRPr sz="2000" dirty="0">
              <a:solidFill>
                <a:schemeClr val="bg1"/>
              </a:solidFill>
              <a:latin typeface="+mj-ea"/>
              <a:ea typeface="+mj-ea"/>
              <a:cs typeface="Roboto" panose="02000000000000000000" pitchFamily="2" charset="0"/>
            </a:endParaRPr>
          </a:p>
        </p:txBody>
      </p:sp>
      <p:sp>
        <p:nvSpPr>
          <p:cNvPr id="30" name="Google Shape;1721;p33">
            <a:extLst>
              <a:ext uri="{FF2B5EF4-FFF2-40B4-BE49-F238E27FC236}">
                <a16:creationId xmlns:a16="http://schemas.microsoft.com/office/drawing/2014/main" id="{B39D725D-105F-0BC0-34FC-17BE978F410E}"/>
              </a:ext>
            </a:extLst>
          </p:cNvPr>
          <p:cNvSpPr/>
          <p:nvPr/>
        </p:nvSpPr>
        <p:spPr>
          <a:xfrm>
            <a:off x="7224772" y="1124380"/>
            <a:ext cx="22153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1"/>
                </a:solidFill>
                <a:latin typeface="+mj-lt"/>
                <a:ea typeface="Microsoft YaHei Light" panose="020B0502040204020203" pitchFamily="34" charset="-122"/>
                <a:cs typeface="Roboto" panose="02000000000000000000" pitchFamily="2" charset="0"/>
                <a:sym typeface="Century Gothic"/>
              </a:rPr>
              <a:t>12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Microsoft YaHei Light" panose="020B0502040204020203" pitchFamily="34" charset="-122"/>
                <a:cs typeface="Roboto" panose="02000000000000000000" pitchFamily="2" charset="0"/>
                <a:sym typeface="Century Gothic"/>
              </a:rPr>
              <a:t>%</a:t>
            </a:r>
            <a:endParaRPr sz="4800" dirty="0">
              <a:solidFill>
                <a:schemeClr val="bg1"/>
              </a:solidFill>
              <a:latin typeface="+mj-lt"/>
              <a:ea typeface="Microsoft YaHei Light" panose="020B0502040204020203" pitchFamily="34" charset="-122"/>
              <a:cs typeface="Roboto" panose="02000000000000000000" pitchFamily="2" charset="0"/>
              <a:sym typeface="Century Gothic"/>
            </a:endParaRPr>
          </a:p>
        </p:txBody>
      </p:sp>
      <p:sp>
        <p:nvSpPr>
          <p:cNvPr id="54" name="Google Shape;1728;p33">
            <a:extLst>
              <a:ext uri="{FF2B5EF4-FFF2-40B4-BE49-F238E27FC236}">
                <a16:creationId xmlns:a16="http://schemas.microsoft.com/office/drawing/2014/main" id="{0379DDAA-0335-DF3B-5EC1-AA9EE5C08638}"/>
              </a:ext>
            </a:extLst>
          </p:cNvPr>
          <p:cNvSpPr txBox="1"/>
          <p:nvPr/>
        </p:nvSpPr>
        <p:spPr>
          <a:xfrm>
            <a:off x="9734603" y="2014119"/>
            <a:ext cx="18908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CN" altLang="en-US" sz="900" dirty="0"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人员效率指数 </a:t>
            </a:r>
            <a:endParaRPr lang="en-US" altLang="zh-CN" sz="900" dirty="0">
              <a:latin typeface="+mj-ea"/>
              <a:ea typeface="+mj-ea"/>
              <a:cs typeface="Roboto" panose="02000000000000000000" pitchFamily="2" charset="0"/>
              <a:sym typeface="Century Gothic"/>
            </a:endParaRPr>
          </a:p>
          <a:p>
            <a:pPr lvl="0" algn="ctr"/>
            <a:r>
              <a:rPr lang="en-US" sz="900" dirty="0" err="1"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Praesent</a:t>
            </a:r>
            <a:r>
              <a:rPr lang="en-US" sz="900" dirty="0"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 non ante </a:t>
            </a:r>
            <a:r>
              <a:rPr lang="en-US" sz="900" dirty="0" err="1"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nec</a:t>
            </a:r>
            <a:endParaRPr sz="2000" dirty="0">
              <a:latin typeface="+mj-ea"/>
              <a:ea typeface="+mj-ea"/>
              <a:cs typeface="Roboto" panose="02000000000000000000" pitchFamily="2" charset="0"/>
            </a:endParaRPr>
          </a:p>
        </p:txBody>
      </p:sp>
      <p:sp>
        <p:nvSpPr>
          <p:cNvPr id="55" name="Arc 4">
            <a:extLst>
              <a:ext uri="{FF2B5EF4-FFF2-40B4-BE49-F238E27FC236}">
                <a16:creationId xmlns:a16="http://schemas.microsoft.com/office/drawing/2014/main" id="{C7F2D42F-38AC-2220-40FC-1E79A03618B0}"/>
              </a:ext>
            </a:extLst>
          </p:cNvPr>
          <p:cNvSpPr/>
          <p:nvPr/>
        </p:nvSpPr>
        <p:spPr>
          <a:xfrm>
            <a:off x="9911672" y="1055489"/>
            <a:ext cx="1399031" cy="1317621"/>
          </a:xfrm>
          <a:prstGeom prst="arc">
            <a:avLst>
              <a:gd name="adj1" fmla="val 10964191"/>
              <a:gd name="adj2" fmla="val 21403318"/>
            </a:avLst>
          </a:prstGeom>
          <a:noFill/>
          <a:ln w="11430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1755"/>
            <a:endParaRPr lang="en-US" sz="1854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/>
            </a:endParaRPr>
          </a:p>
        </p:txBody>
      </p:sp>
      <p:sp>
        <p:nvSpPr>
          <p:cNvPr id="56" name="Arc 4">
            <a:extLst>
              <a:ext uri="{FF2B5EF4-FFF2-40B4-BE49-F238E27FC236}">
                <a16:creationId xmlns:a16="http://schemas.microsoft.com/office/drawing/2014/main" id="{6DEC886E-6E91-9369-684C-E5A3D6DA23D2}"/>
              </a:ext>
            </a:extLst>
          </p:cNvPr>
          <p:cNvSpPr/>
          <p:nvPr/>
        </p:nvSpPr>
        <p:spPr>
          <a:xfrm>
            <a:off x="9911672" y="1058496"/>
            <a:ext cx="1399031" cy="1317621"/>
          </a:xfrm>
          <a:prstGeom prst="arc">
            <a:avLst>
              <a:gd name="adj1" fmla="val 10964191"/>
              <a:gd name="adj2" fmla="val 18184489"/>
            </a:avLst>
          </a:prstGeom>
          <a:noFill/>
          <a:ln w="1143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1755"/>
            <a:endParaRPr lang="en-US" sz="1854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/>
            </a:endParaRPr>
          </a:p>
        </p:txBody>
      </p:sp>
      <p:sp>
        <p:nvSpPr>
          <p:cNvPr id="57" name="Rectángulo redondeado 24">
            <a:extLst>
              <a:ext uri="{FF2B5EF4-FFF2-40B4-BE49-F238E27FC236}">
                <a16:creationId xmlns:a16="http://schemas.microsoft.com/office/drawing/2014/main" id="{5ADEF869-FDB4-8DF1-0BFA-586C9853AE8F}"/>
              </a:ext>
            </a:extLst>
          </p:cNvPr>
          <p:cNvSpPr/>
          <p:nvPr/>
        </p:nvSpPr>
        <p:spPr>
          <a:xfrm>
            <a:off x="8739103" y="949184"/>
            <a:ext cx="576060" cy="1464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>
                <a:solidFill>
                  <a:schemeClr val="tx2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Roboto" panose="02000000000000000000" pitchFamily="2" charset="0"/>
              </a:rPr>
              <a:t>+5%</a:t>
            </a:r>
            <a:endParaRPr lang="es-ES" sz="1200" b="1" dirty="0">
              <a:solidFill>
                <a:schemeClr val="tx2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Roboto" panose="02000000000000000000" pitchFamily="2" charset="0"/>
            </a:endParaRPr>
          </a:p>
        </p:txBody>
      </p:sp>
      <p:graphicFrame>
        <p:nvGraphicFramePr>
          <p:cNvPr id="58" name="Gráfico 2">
            <a:extLst>
              <a:ext uri="{FF2B5EF4-FFF2-40B4-BE49-F238E27FC236}">
                <a16:creationId xmlns:a16="http://schemas.microsoft.com/office/drawing/2014/main" id="{551FE382-8244-053F-708B-833D88518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534852"/>
              </p:ext>
            </p:extLst>
          </p:nvPr>
        </p:nvGraphicFramePr>
        <p:xfrm>
          <a:off x="7295668" y="2873207"/>
          <a:ext cx="2104624" cy="166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Google Shape;1728;p33">
            <a:extLst>
              <a:ext uri="{FF2B5EF4-FFF2-40B4-BE49-F238E27FC236}">
                <a16:creationId xmlns:a16="http://schemas.microsoft.com/office/drawing/2014/main" id="{069F2779-69F6-9439-A0D5-D115FFA6B18A}"/>
              </a:ext>
            </a:extLst>
          </p:cNvPr>
          <p:cNvSpPr txBox="1"/>
          <p:nvPr/>
        </p:nvSpPr>
        <p:spPr>
          <a:xfrm>
            <a:off x="10021260" y="3640626"/>
            <a:ext cx="153317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CN" altLang="en-US" sz="2000" dirty="0">
                <a:solidFill>
                  <a:schemeClr val="bg1"/>
                </a:solidFill>
                <a:latin typeface="+mn-ea"/>
                <a:cs typeface="Roboto" panose="02000000000000000000" pitchFamily="2" charset="0"/>
              </a:rPr>
              <a:t>紧急任务</a:t>
            </a:r>
            <a:endParaRPr lang="en-US" altLang="zh-CN" sz="2000" dirty="0">
              <a:solidFill>
                <a:schemeClr val="bg1"/>
              </a:solidFill>
              <a:latin typeface="+mn-ea"/>
              <a:cs typeface="Roboto" panose="02000000000000000000" pitchFamily="2" charset="0"/>
            </a:endParaRPr>
          </a:p>
          <a:p>
            <a:pPr lvl="0"/>
            <a:endParaRPr sz="2000" dirty="0">
              <a:solidFill>
                <a:schemeClr val="bg1"/>
              </a:solidFill>
              <a:latin typeface="+mn-ea"/>
              <a:cs typeface="Roboto" panose="02000000000000000000" pitchFamily="2" charset="0"/>
            </a:endParaRPr>
          </a:p>
        </p:txBody>
      </p:sp>
      <p:sp>
        <p:nvSpPr>
          <p:cNvPr id="60" name="Google Shape;1721;p33">
            <a:extLst>
              <a:ext uri="{FF2B5EF4-FFF2-40B4-BE49-F238E27FC236}">
                <a16:creationId xmlns:a16="http://schemas.microsoft.com/office/drawing/2014/main" id="{2030AA45-7F91-3E89-3E8F-4E3661880A98}"/>
              </a:ext>
            </a:extLst>
          </p:cNvPr>
          <p:cNvSpPr/>
          <p:nvPr/>
        </p:nvSpPr>
        <p:spPr>
          <a:xfrm>
            <a:off x="9911672" y="2935553"/>
            <a:ext cx="16427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ea typeface="+mj-ea"/>
                <a:cs typeface="Roboto" panose="02000000000000000000" pitchFamily="2" charset="0"/>
                <a:sym typeface="Century Gothic"/>
              </a:rPr>
              <a:t>25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Roboto" panose="02000000000000000000" pitchFamily="2" charset="0"/>
                <a:sym typeface="Century Gothic"/>
              </a:rPr>
              <a:t>%</a:t>
            </a:r>
            <a:endParaRPr sz="3600" dirty="0">
              <a:solidFill>
                <a:schemeClr val="bg1"/>
              </a:solidFill>
              <a:latin typeface="+mj-lt"/>
              <a:ea typeface="+mj-ea"/>
              <a:cs typeface="Roboto" panose="02000000000000000000" pitchFamily="2" charset="0"/>
              <a:sym typeface="Century Gothic"/>
            </a:endParaRPr>
          </a:p>
        </p:txBody>
      </p:sp>
      <p:cxnSp>
        <p:nvCxnSpPr>
          <p:cNvPr id="61" name="Conector recto 27">
            <a:extLst>
              <a:ext uri="{FF2B5EF4-FFF2-40B4-BE49-F238E27FC236}">
                <a16:creationId xmlns:a16="http://schemas.microsoft.com/office/drawing/2014/main" id="{53C4FCE8-467E-E560-1808-EFCD4663CF9A}"/>
              </a:ext>
            </a:extLst>
          </p:cNvPr>
          <p:cNvCxnSpPr>
            <a:cxnSpLocks/>
          </p:cNvCxnSpPr>
          <p:nvPr/>
        </p:nvCxnSpPr>
        <p:spPr>
          <a:xfrm>
            <a:off x="9559215" y="2935553"/>
            <a:ext cx="0" cy="149535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Gráfico 29">
            <a:extLst>
              <a:ext uri="{FF2B5EF4-FFF2-40B4-BE49-F238E27FC236}">
                <a16:creationId xmlns:a16="http://schemas.microsoft.com/office/drawing/2014/main" id="{69A63856-E2AE-7671-A341-281E75057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798337"/>
              </p:ext>
            </p:extLst>
          </p:nvPr>
        </p:nvGraphicFramePr>
        <p:xfrm>
          <a:off x="7343889" y="4794684"/>
          <a:ext cx="2104624" cy="93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Google Shape;1721;p33">
            <a:extLst>
              <a:ext uri="{FF2B5EF4-FFF2-40B4-BE49-F238E27FC236}">
                <a16:creationId xmlns:a16="http://schemas.microsoft.com/office/drawing/2014/main" id="{1C21B8D5-9AEA-41AA-6EB5-C27CABC5BA8A}"/>
              </a:ext>
            </a:extLst>
          </p:cNvPr>
          <p:cNvSpPr/>
          <p:nvPr/>
        </p:nvSpPr>
        <p:spPr>
          <a:xfrm>
            <a:off x="9966465" y="4841800"/>
            <a:ext cx="15331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460</a:t>
            </a:r>
            <a:r>
              <a:rPr lang="zh-CN" altLang="en-US" sz="3600" dirty="0">
                <a:latin typeface="+mj-ea"/>
                <a:ea typeface="+mj-ea"/>
                <a:cs typeface="Roboto" panose="02000000000000000000" pitchFamily="2" charset="0"/>
                <a:sym typeface="Century Gothic"/>
              </a:rPr>
              <a:t>个</a:t>
            </a:r>
            <a:endParaRPr sz="3600" dirty="0">
              <a:latin typeface="+mj-ea"/>
              <a:ea typeface="+mj-ea"/>
              <a:cs typeface="Roboto" panose="02000000000000000000" pitchFamily="2" charset="0"/>
              <a:sym typeface="Century Gothic"/>
            </a:endParaRPr>
          </a:p>
        </p:txBody>
      </p:sp>
      <p:cxnSp>
        <p:nvCxnSpPr>
          <p:cNvPr id="65" name="Conector recto 32">
            <a:extLst>
              <a:ext uri="{FF2B5EF4-FFF2-40B4-BE49-F238E27FC236}">
                <a16:creationId xmlns:a16="http://schemas.microsoft.com/office/drawing/2014/main" id="{D389E90F-5A8A-0E7A-B770-08717F4B5039}"/>
              </a:ext>
            </a:extLst>
          </p:cNvPr>
          <p:cNvCxnSpPr>
            <a:cxnSpLocks/>
          </p:cNvCxnSpPr>
          <p:nvPr/>
        </p:nvCxnSpPr>
        <p:spPr>
          <a:xfrm>
            <a:off x="9559215" y="4868323"/>
            <a:ext cx="0" cy="90073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Google Shape;1728;p33">
            <a:extLst>
              <a:ext uri="{FF2B5EF4-FFF2-40B4-BE49-F238E27FC236}">
                <a16:creationId xmlns:a16="http://schemas.microsoft.com/office/drawing/2014/main" id="{890180CF-6196-FE15-F52B-F27B7D3A3182}"/>
              </a:ext>
            </a:extLst>
          </p:cNvPr>
          <p:cNvSpPr txBox="1"/>
          <p:nvPr/>
        </p:nvSpPr>
        <p:spPr>
          <a:xfrm>
            <a:off x="10021259" y="4029836"/>
            <a:ext cx="15331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CN" altLang="en-US" sz="800" dirty="0">
                <a:solidFill>
                  <a:schemeClr val="bg1"/>
                </a:solidFill>
                <a:latin typeface="+mn-ea"/>
                <a:cs typeface="Roboto" panose="02000000000000000000" pitchFamily="2" charset="0"/>
              </a:rPr>
              <a:t>紧急人物比较多暂且会有很多加班需要大家考虑</a:t>
            </a:r>
            <a:endParaRPr sz="800" dirty="0">
              <a:solidFill>
                <a:schemeClr val="bg1"/>
              </a:solidFill>
              <a:latin typeface="+mn-ea"/>
              <a:cs typeface="Roboto" panose="02000000000000000000" pitchFamily="2" charset="0"/>
            </a:endParaRPr>
          </a:p>
        </p:txBody>
      </p:sp>
      <p:sp>
        <p:nvSpPr>
          <p:cNvPr id="73" name="Google Shape;1728;p33">
            <a:extLst>
              <a:ext uri="{FF2B5EF4-FFF2-40B4-BE49-F238E27FC236}">
                <a16:creationId xmlns:a16="http://schemas.microsoft.com/office/drawing/2014/main" id="{A2991B51-E89E-3B0D-F24A-17EE49139C53}"/>
              </a:ext>
            </a:extLst>
          </p:cNvPr>
          <p:cNvSpPr txBox="1"/>
          <p:nvPr/>
        </p:nvSpPr>
        <p:spPr>
          <a:xfrm>
            <a:off x="9749665" y="5490009"/>
            <a:ext cx="1966773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700" dirty="0">
                <a:latin typeface="+mn-ea"/>
                <a:cs typeface="Roboto" panose="02000000000000000000" pitchFamily="2" charset="0"/>
              </a:rPr>
              <a:t>紧急人物比较多暂且会有很多加班需要大家考虑</a:t>
            </a:r>
            <a:endParaRPr sz="700" dirty="0">
              <a:latin typeface="+mn-ea"/>
              <a:cs typeface="Roboto" panose="02000000000000000000" pitchFamily="2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50CDAA-3386-A5FD-E572-E37E7E2A76FA}"/>
              </a:ext>
            </a:extLst>
          </p:cNvPr>
          <p:cNvGrpSpPr/>
          <p:nvPr/>
        </p:nvGrpSpPr>
        <p:grpSpPr>
          <a:xfrm>
            <a:off x="4974203" y="1964621"/>
            <a:ext cx="765810" cy="354289"/>
            <a:chOff x="9109" y="165"/>
            <a:chExt cx="1206" cy="558"/>
          </a:xfrm>
        </p:grpSpPr>
        <p:sp>
          <p:nvSpPr>
            <p:cNvPr id="3" name="任意多边形 2">
              <a:extLst>
                <a:ext uri="{FF2B5EF4-FFF2-40B4-BE49-F238E27FC236}">
                  <a16:creationId xmlns:a16="http://schemas.microsoft.com/office/drawing/2014/main" id="{4556F5A5-2015-E5D7-58A6-14DAD948A6D1}"/>
                </a:ext>
              </a:extLst>
            </p:cNvPr>
            <p:cNvSpPr/>
            <p:nvPr/>
          </p:nvSpPr>
          <p:spPr>
            <a:xfrm>
              <a:off x="9109" y="165"/>
              <a:ext cx="1206" cy="558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06" h="558">
                  <a:moveTo>
                    <a:pt x="74" y="0"/>
                  </a:moveTo>
                  <a:lnTo>
                    <a:pt x="1132" y="0"/>
                  </a:lnTo>
                  <a:cubicBezTo>
                    <a:pt x="1173" y="0"/>
                    <a:pt x="1206" y="33"/>
                    <a:pt x="1206" y="74"/>
                  </a:cubicBezTo>
                  <a:lnTo>
                    <a:pt x="1206" y="371"/>
                  </a:lnTo>
                  <a:cubicBezTo>
                    <a:pt x="1206" y="412"/>
                    <a:pt x="1173" y="445"/>
                    <a:pt x="1132" y="445"/>
                  </a:cubicBezTo>
                  <a:lnTo>
                    <a:pt x="716" y="445"/>
                  </a:lnTo>
                  <a:lnTo>
                    <a:pt x="603" y="558"/>
                  </a:lnTo>
                  <a:lnTo>
                    <a:pt x="490" y="445"/>
                  </a:lnTo>
                  <a:lnTo>
                    <a:pt x="74" y="445"/>
                  </a:lnTo>
                  <a:cubicBezTo>
                    <a:pt x="33" y="445"/>
                    <a:pt x="0" y="412"/>
                    <a:pt x="0" y="371"/>
                  </a:cubicBezTo>
                  <a:lnTo>
                    <a:pt x="0" y="74"/>
                  </a:lnTo>
                  <a:cubicBezTo>
                    <a:pt x="0" y="33"/>
                    <a:pt x="33" y="0"/>
                    <a:pt x="74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MiSans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9BC0E27-6E62-99C7-14AE-EA25DEDBC98A}"/>
                </a:ext>
              </a:extLst>
            </p:cNvPr>
            <p:cNvSpPr txBox="1"/>
            <p:nvPr/>
          </p:nvSpPr>
          <p:spPr>
            <a:xfrm>
              <a:off x="9329" y="172"/>
              <a:ext cx="766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s-ES" sz="1200" dirty="0">
                  <a:solidFill>
                    <a:schemeClr val="tx2"/>
                  </a:solidFill>
                  <a:latin typeface="MiSans Semibold" panose="00000700000000000000" charset="-122"/>
                  <a:ea typeface="MiSans Light" panose="00000400000000000000" charset="-122"/>
                  <a:cs typeface="MiSans" panose="00000500000000000000" pitchFamily="2" charset="-122"/>
                  <a:sym typeface="+mn-ea"/>
                </a:rPr>
                <a:t>12%</a:t>
              </a:r>
              <a:endParaRPr lang="es-ES" altLang="en-US" sz="1200" dirty="0">
                <a:solidFill>
                  <a:schemeClr val="tx2"/>
                </a:solidFill>
                <a:latin typeface="MiSans Semibold" panose="00000700000000000000" charset="-122"/>
                <a:ea typeface="MiSans Light" panose="00000400000000000000" charset="-122"/>
                <a:cs typeface="MiSans" panose="00000500000000000000" pitchFamily="2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A6C8C54-CD92-A4F0-A414-7A64B19A88A3}"/>
              </a:ext>
            </a:extLst>
          </p:cNvPr>
          <p:cNvGrpSpPr/>
          <p:nvPr/>
        </p:nvGrpSpPr>
        <p:grpSpPr>
          <a:xfrm>
            <a:off x="1762069" y="2255520"/>
            <a:ext cx="765810" cy="354289"/>
            <a:chOff x="9109" y="165"/>
            <a:chExt cx="1206" cy="558"/>
          </a:xfrm>
        </p:grpSpPr>
        <p:sp>
          <p:nvSpPr>
            <p:cNvPr id="12" name="任意多边形 13">
              <a:extLst>
                <a:ext uri="{FF2B5EF4-FFF2-40B4-BE49-F238E27FC236}">
                  <a16:creationId xmlns:a16="http://schemas.microsoft.com/office/drawing/2014/main" id="{08642D1A-EE75-F820-923F-B63AB0561221}"/>
                </a:ext>
              </a:extLst>
            </p:cNvPr>
            <p:cNvSpPr/>
            <p:nvPr/>
          </p:nvSpPr>
          <p:spPr>
            <a:xfrm>
              <a:off x="9109" y="165"/>
              <a:ext cx="1206" cy="558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06" h="558">
                  <a:moveTo>
                    <a:pt x="74" y="0"/>
                  </a:moveTo>
                  <a:lnTo>
                    <a:pt x="1132" y="0"/>
                  </a:lnTo>
                  <a:cubicBezTo>
                    <a:pt x="1173" y="0"/>
                    <a:pt x="1206" y="33"/>
                    <a:pt x="1206" y="74"/>
                  </a:cubicBezTo>
                  <a:lnTo>
                    <a:pt x="1206" y="371"/>
                  </a:lnTo>
                  <a:cubicBezTo>
                    <a:pt x="1206" y="412"/>
                    <a:pt x="1173" y="445"/>
                    <a:pt x="1132" y="445"/>
                  </a:cubicBezTo>
                  <a:lnTo>
                    <a:pt x="716" y="445"/>
                  </a:lnTo>
                  <a:lnTo>
                    <a:pt x="603" y="558"/>
                  </a:lnTo>
                  <a:lnTo>
                    <a:pt x="490" y="445"/>
                  </a:lnTo>
                  <a:lnTo>
                    <a:pt x="74" y="445"/>
                  </a:lnTo>
                  <a:cubicBezTo>
                    <a:pt x="33" y="445"/>
                    <a:pt x="0" y="412"/>
                    <a:pt x="0" y="371"/>
                  </a:cubicBezTo>
                  <a:lnTo>
                    <a:pt x="0" y="74"/>
                  </a:lnTo>
                  <a:cubicBezTo>
                    <a:pt x="0" y="33"/>
                    <a:pt x="33" y="0"/>
                    <a:pt x="74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MiSans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0EE33AB-46FC-2E5D-C109-5E59390F656C}"/>
                </a:ext>
              </a:extLst>
            </p:cNvPr>
            <p:cNvSpPr txBox="1"/>
            <p:nvPr/>
          </p:nvSpPr>
          <p:spPr>
            <a:xfrm>
              <a:off x="9329" y="172"/>
              <a:ext cx="803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es-ES" sz="1200" dirty="0">
                  <a:solidFill>
                    <a:schemeClr val="tx2"/>
                  </a:solidFill>
                  <a:latin typeface="MiSans Semibold" panose="00000700000000000000" charset="-122"/>
                  <a:ea typeface="MiSans Light" panose="00000400000000000000" charset="-122"/>
                  <a:cs typeface="MiSans" panose="00000500000000000000" pitchFamily="2" charset="-122"/>
                  <a:sym typeface="+mn-ea"/>
                </a:rPr>
                <a:t>24</a:t>
              </a:r>
              <a:r>
                <a:rPr lang="es-ES" sz="1200" dirty="0">
                  <a:solidFill>
                    <a:schemeClr val="tx2"/>
                  </a:solidFill>
                  <a:latin typeface="MiSans Semibold" panose="00000700000000000000" charset="-122"/>
                  <a:ea typeface="MiSans Light" panose="00000400000000000000" charset="-122"/>
                  <a:cs typeface="MiSans" panose="00000500000000000000" pitchFamily="2" charset="-122"/>
                  <a:sym typeface="+mn-ea"/>
                </a:rPr>
                <a:t>%</a:t>
              </a:r>
              <a:endParaRPr lang="es-ES" altLang="en-US" sz="1200" dirty="0">
                <a:solidFill>
                  <a:schemeClr val="tx2"/>
                </a:solidFill>
                <a:latin typeface="MiSans Semibold" panose="00000700000000000000" charset="-122"/>
                <a:ea typeface="MiSans Light" panose="00000400000000000000" charset="-122"/>
                <a:cs typeface="MiSans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26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EA23A39-E486-75CE-9B91-ACD5C5EDC2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· DIRECTORY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12A1EE-AA6F-852D-DF22-73376843C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目录 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89670EC-4625-93CC-E33D-9C7C5493F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E92909-6966-C90B-866B-A35F1B58CE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01.</a:t>
            </a:r>
            <a:r>
              <a:rPr lang="zh-CN" altLang="en-US" dirty="0"/>
              <a:t>各项工作进度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657B65B-7191-A3BA-554F-1B81B8455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D601E72-D44D-4C3F-10DD-AFC6D6B89A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发现的问题及建议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67363CA-DEEF-4500-59F6-AEAD973125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41C21CD3-5048-9486-8EBA-57810B494E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如何解决及改进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8F929A6-4303-9469-FC76-756CE82BBC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37D1307-6DE6-78DC-02EE-AF4CA7FBC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04.</a:t>
            </a:r>
            <a:r>
              <a:rPr lang="zh-CN" altLang="en-US" dirty="0"/>
              <a:t>未来工作计划安排</a:t>
            </a: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A7951E16-69E1-BC0E-04EB-583D349E9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358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D8E6453-3F95-FD23-6B44-EC47F85D7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782" y="3402614"/>
            <a:ext cx="4525047" cy="440798"/>
          </a:xfrm>
        </p:spPr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您可以在这里输入关于工作进度的内容，文字要简明扼要概括重点内容，让读者清洗的理解您的观点，也可以分解成几个点说明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89A5130-45D6-F2A3-BDCA-707E5B973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316" y="2875810"/>
            <a:ext cx="7016750" cy="493796"/>
          </a:xfrm>
        </p:spPr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493C714D-67BD-4DA7-22B0-4EFE6AAD4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782" y="2442033"/>
            <a:ext cx="3545909" cy="526804"/>
          </a:xfrm>
        </p:spPr>
        <p:txBody>
          <a:bodyPr/>
          <a:lstStyle/>
          <a:p>
            <a:r>
              <a:rPr lang="zh-CN" altLang="en-US" dirty="0"/>
              <a:t>谢谢观看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BFC2A36-78DF-F21C-F37F-0E5C92CC8F51}"/>
              </a:ext>
            </a:extLst>
          </p:cNvPr>
          <p:cNvSpPr/>
          <p:nvPr/>
        </p:nvSpPr>
        <p:spPr>
          <a:xfrm>
            <a:off x="6815774" y="1374594"/>
            <a:ext cx="3721855" cy="372185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图形 5">
            <a:extLst>
              <a:ext uri="{FF2B5EF4-FFF2-40B4-BE49-F238E27FC236}">
                <a16:creationId xmlns:a16="http://schemas.microsoft.com/office/drawing/2014/main" id="{ECEDE0F5-6902-0B26-B8D6-EDAE1985A24A}"/>
              </a:ext>
            </a:extLst>
          </p:cNvPr>
          <p:cNvSpPr/>
          <p:nvPr/>
        </p:nvSpPr>
        <p:spPr>
          <a:xfrm>
            <a:off x="7578769" y="2093842"/>
            <a:ext cx="2195864" cy="2195863"/>
          </a:xfrm>
          <a:custGeom>
            <a:avLst/>
            <a:gdLst>
              <a:gd name="connsiteX0" fmla="*/ 1984305 w 3968689"/>
              <a:gd name="connsiteY0" fmla="*/ 396770 h 3968688"/>
              <a:gd name="connsiteX1" fmla="*/ 396584 w 3968689"/>
              <a:gd name="connsiteY1" fmla="*/ 1984111 h 3968688"/>
              <a:gd name="connsiteX2" fmla="*/ 634898 w 3968689"/>
              <a:gd name="connsiteY2" fmla="*/ 2820882 h 3968688"/>
              <a:gd name="connsiteX3" fmla="*/ 571033 w 3968689"/>
              <a:gd name="connsiteY3" fmla="*/ 3094298 h 3968688"/>
              <a:gd name="connsiteX4" fmla="*/ 297618 w 3968689"/>
              <a:gd name="connsiteY4" fmla="*/ 3030432 h 3968688"/>
              <a:gd name="connsiteX5" fmla="*/ -39 w 3968689"/>
              <a:gd name="connsiteY5" fmla="*/ 1984302 h 3968688"/>
              <a:gd name="connsiteX6" fmla="*/ 1984305 w 3968689"/>
              <a:gd name="connsiteY6" fmla="*/ -42 h 3968688"/>
              <a:gd name="connsiteX7" fmla="*/ 3968648 w 3968689"/>
              <a:gd name="connsiteY7" fmla="*/ 1984302 h 3968688"/>
              <a:gd name="connsiteX8" fmla="*/ 1984305 w 3968689"/>
              <a:gd name="connsiteY8" fmla="*/ 3968645 h 3968688"/>
              <a:gd name="connsiteX9" fmla="*/ 892930 w 3968689"/>
              <a:gd name="connsiteY9" fmla="*/ 3641652 h 3968688"/>
              <a:gd name="connsiteX10" fmla="*/ 825112 w 3968689"/>
              <a:gd name="connsiteY10" fmla="*/ 3369380 h 3968688"/>
              <a:gd name="connsiteX11" fmla="*/ 1097375 w 3968689"/>
              <a:gd name="connsiteY11" fmla="*/ 3301562 h 3968688"/>
              <a:gd name="connsiteX12" fmla="*/ 1100099 w 3968689"/>
              <a:gd name="connsiteY12" fmla="*/ 3303228 h 3968688"/>
              <a:gd name="connsiteX13" fmla="*/ 1111148 w 3968689"/>
              <a:gd name="connsiteY13" fmla="*/ 3310468 h 3968688"/>
              <a:gd name="connsiteX14" fmla="*/ 3309975 w 3968689"/>
              <a:gd name="connsiteY14" fmla="*/ 2856963 h 3968688"/>
              <a:gd name="connsiteX15" fmla="*/ 2856471 w 3968689"/>
              <a:gd name="connsiteY15" fmla="*/ 658136 h 3968688"/>
              <a:gd name="connsiteX16" fmla="*/ 1984305 w 3968689"/>
              <a:gd name="connsiteY16" fmla="*/ 396770 h 3968688"/>
              <a:gd name="connsiteX17" fmla="*/ 1398612 w 3968689"/>
              <a:gd name="connsiteY17" fmla="*/ 1877812 h 3968688"/>
              <a:gd name="connsiteX18" fmla="*/ 1157725 w 3968689"/>
              <a:gd name="connsiteY18" fmla="*/ 1645574 h 3968688"/>
              <a:gd name="connsiteX19" fmla="*/ 1157725 w 3968689"/>
              <a:gd name="connsiteY19" fmla="*/ 1636925 h 3968688"/>
              <a:gd name="connsiteX20" fmla="*/ 1157725 w 3968689"/>
              <a:gd name="connsiteY20" fmla="*/ 1476333 h 3968688"/>
              <a:gd name="connsiteX21" fmla="*/ 1398612 w 3968689"/>
              <a:gd name="connsiteY21" fmla="*/ 1235446 h 3968688"/>
              <a:gd name="connsiteX22" fmla="*/ 1639500 w 3968689"/>
              <a:gd name="connsiteY22" fmla="*/ 1476333 h 3968688"/>
              <a:gd name="connsiteX23" fmla="*/ 1639500 w 3968689"/>
              <a:gd name="connsiteY23" fmla="*/ 1636925 h 3968688"/>
              <a:gd name="connsiteX24" fmla="*/ 1407261 w 3968689"/>
              <a:gd name="connsiteY24" fmla="*/ 1877812 h 3968688"/>
              <a:gd name="connsiteX25" fmla="*/ 1398612 w 3968689"/>
              <a:gd name="connsiteY25" fmla="*/ 1877812 h 3968688"/>
              <a:gd name="connsiteX26" fmla="*/ 2522563 w 3968689"/>
              <a:gd name="connsiteY26" fmla="*/ 1877812 h 3968688"/>
              <a:gd name="connsiteX27" fmla="*/ 2281675 w 3968689"/>
              <a:gd name="connsiteY27" fmla="*/ 1645774 h 3968688"/>
              <a:gd name="connsiteX28" fmla="*/ 2281675 w 3968689"/>
              <a:gd name="connsiteY28" fmla="*/ 1636925 h 3968688"/>
              <a:gd name="connsiteX29" fmla="*/ 2281675 w 3968689"/>
              <a:gd name="connsiteY29" fmla="*/ 1476333 h 3968688"/>
              <a:gd name="connsiteX30" fmla="*/ 2517724 w 3968689"/>
              <a:gd name="connsiteY30" fmla="*/ 1230703 h 3968688"/>
              <a:gd name="connsiteX31" fmla="*/ 2763355 w 3968689"/>
              <a:gd name="connsiteY31" fmla="*/ 1466751 h 3968688"/>
              <a:gd name="connsiteX32" fmla="*/ 2763355 w 3968689"/>
              <a:gd name="connsiteY32" fmla="*/ 1476333 h 3968688"/>
              <a:gd name="connsiteX33" fmla="*/ 2763355 w 3968689"/>
              <a:gd name="connsiteY33" fmla="*/ 1636925 h 3968688"/>
              <a:gd name="connsiteX34" fmla="*/ 2531306 w 3968689"/>
              <a:gd name="connsiteY34" fmla="*/ 1877812 h 3968688"/>
              <a:gd name="connsiteX35" fmla="*/ 2522563 w 3968689"/>
              <a:gd name="connsiteY35" fmla="*/ 1877812 h 3968688"/>
              <a:gd name="connsiteX36" fmla="*/ 1960683 w 3968689"/>
              <a:gd name="connsiteY36" fmla="*/ 2889177 h 3968688"/>
              <a:gd name="connsiteX37" fmla="*/ 1117530 w 3968689"/>
              <a:gd name="connsiteY37" fmla="*/ 2520083 h 3968688"/>
              <a:gd name="connsiteX38" fmla="*/ 1125578 w 3968689"/>
              <a:gd name="connsiteY38" fmla="*/ 2295245 h 3968688"/>
              <a:gd name="connsiteX39" fmla="*/ 1350416 w 3968689"/>
              <a:gd name="connsiteY39" fmla="*/ 2303294 h 3968688"/>
              <a:gd name="connsiteX40" fmla="*/ 1952586 w 3968689"/>
              <a:gd name="connsiteY40" fmla="*/ 2568279 h 3968688"/>
              <a:gd name="connsiteX41" fmla="*/ 2554852 w 3968689"/>
              <a:gd name="connsiteY41" fmla="*/ 2303294 h 3968688"/>
              <a:gd name="connsiteX42" fmla="*/ 2779642 w 3968689"/>
              <a:gd name="connsiteY42" fmla="*/ 2295293 h 3968688"/>
              <a:gd name="connsiteX43" fmla="*/ 2787643 w 3968689"/>
              <a:gd name="connsiteY43" fmla="*/ 2520083 h 3968688"/>
              <a:gd name="connsiteX44" fmla="*/ 1960683 w 3968689"/>
              <a:gd name="connsiteY44" fmla="*/ 2889177 h 3968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68689" h="3968688">
                <a:moveTo>
                  <a:pt x="1984305" y="396770"/>
                </a:moveTo>
                <a:cubicBezTo>
                  <a:pt x="1107538" y="396666"/>
                  <a:pt x="396688" y="1107344"/>
                  <a:pt x="396584" y="1984111"/>
                </a:cubicBezTo>
                <a:cubicBezTo>
                  <a:pt x="396549" y="2279786"/>
                  <a:pt x="479087" y="2569594"/>
                  <a:pt x="634898" y="2820882"/>
                </a:cubicBezTo>
                <a:cubicBezTo>
                  <a:pt x="692762" y="2914018"/>
                  <a:pt x="664168" y="3036433"/>
                  <a:pt x="571033" y="3094298"/>
                </a:cubicBezTo>
                <a:cubicBezTo>
                  <a:pt x="477895" y="3152162"/>
                  <a:pt x="355483" y="3123568"/>
                  <a:pt x="297618" y="3030432"/>
                </a:cubicBezTo>
                <a:cubicBezTo>
                  <a:pt x="102447" y="2716450"/>
                  <a:pt x="-682" y="2353995"/>
                  <a:pt x="-39" y="1984302"/>
                </a:cubicBezTo>
                <a:cubicBezTo>
                  <a:pt x="-39" y="888355"/>
                  <a:pt x="888358" y="-42"/>
                  <a:pt x="1984305" y="-42"/>
                </a:cubicBezTo>
                <a:cubicBezTo>
                  <a:pt x="3080251" y="-42"/>
                  <a:pt x="3968648" y="888355"/>
                  <a:pt x="3968648" y="1984302"/>
                </a:cubicBezTo>
                <a:cubicBezTo>
                  <a:pt x="3968648" y="3080248"/>
                  <a:pt x="3080251" y="3968645"/>
                  <a:pt x="1984305" y="3968645"/>
                </a:cubicBezTo>
                <a:cubicBezTo>
                  <a:pt x="1596294" y="3969226"/>
                  <a:pt x="1216704" y="3855497"/>
                  <a:pt x="892930" y="3641652"/>
                </a:cubicBezTo>
                <a:cubicBezTo>
                  <a:pt x="799014" y="3585197"/>
                  <a:pt x="768657" y="3463296"/>
                  <a:pt x="825112" y="3369380"/>
                </a:cubicBezTo>
                <a:cubicBezTo>
                  <a:pt x="881567" y="3275473"/>
                  <a:pt x="1003468" y="3245107"/>
                  <a:pt x="1097375" y="3301562"/>
                </a:cubicBezTo>
                <a:cubicBezTo>
                  <a:pt x="1098289" y="3302114"/>
                  <a:pt x="1099194" y="3302667"/>
                  <a:pt x="1100099" y="3303228"/>
                </a:cubicBezTo>
                <a:cubicBezTo>
                  <a:pt x="1103909" y="3305514"/>
                  <a:pt x="1107624" y="3307896"/>
                  <a:pt x="1111148" y="3310468"/>
                </a:cubicBezTo>
                <a:cubicBezTo>
                  <a:pt x="1843573" y="3792423"/>
                  <a:pt x="2828020" y="3589388"/>
                  <a:pt x="3309975" y="2856963"/>
                </a:cubicBezTo>
                <a:cubicBezTo>
                  <a:pt x="3791940" y="2124548"/>
                  <a:pt x="3588896" y="1140091"/>
                  <a:pt x="2856471" y="658136"/>
                </a:cubicBezTo>
                <a:cubicBezTo>
                  <a:pt x="2597505" y="487726"/>
                  <a:pt x="2294315" y="396866"/>
                  <a:pt x="1984305" y="396770"/>
                </a:cubicBezTo>
                <a:close/>
                <a:moveTo>
                  <a:pt x="1398612" y="1877812"/>
                </a:moveTo>
                <a:cubicBezTo>
                  <a:pt x="1267968" y="1880203"/>
                  <a:pt x="1160116" y="1776228"/>
                  <a:pt x="1157725" y="1645574"/>
                </a:cubicBezTo>
                <a:cubicBezTo>
                  <a:pt x="1157668" y="1642697"/>
                  <a:pt x="1157668" y="1639811"/>
                  <a:pt x="1157725" y="1636925"/>
                </a:cubicBezTo>
                <a:lnTo>
                  <a:pt x="1157725" y="1476333"/>
                </a:lnTo>
                <a:cubicBezTo>
                  <a:pt x="1157725" y="1343298"/>
                  <a:pt x="1265577" y="1235446"/>
                  <a:pt x="1398612" y="1235446"/>
                </a:cubicBezTo>
                <a:cubicBezTo>
                  <a:pt x="1531648" y="1235446"/>
                  <a:pt x="1639500" y="1343298"/>
                  <a:pt x="1639500" y="1476333"/>
                </a:cubicBezTo>
                <a:lnTo>
                  <a:pt x="1639500" y="1636925"/>
                </a:lnTo>
                <a:cubicBezTo>
                  <a:pt x="1641890" y="1767570"/>
                  <a:pt x="1537915" y="1875421"/>
                  <a:pt x="1407261" y="1877812"/>
                </a:cubicBezTo>
                <a:cubicBezTo>
                  <a:pt x="1404385" y="1877869"/>
                  <a:pt x="1401499" y="1877869"/>
                  <a:pt x="1398612" y="1877812"/>
                </a:cubicBezTo>
                <a:close/>
                <a:moveTo>
                  <a:pt x="2522563" y="1877812"/>
                </a:moveTo>
                <a:cubicBezTo>
                  <a:pt x="2391965" y="1880251"/>
                  <a:pt x="2284114" y="1776371"/>
                  <a:pt x="2281675" y="1645774"/>
                </a:cubicBezTo>
                <a:cubicBezTo>
                  <a:pt x="2281618" y="1642821"/>
                  <a:pt x="2281618" y="1639878"/>
                  <a:pt x="2281675" y="1636925"/>
                </a:cubicBezTo>
                <a:lnTo>
                  <a:pt x="2281675" y="1476333"/>
                </a:lnTo>
                <a:cubicBezTo>
                  <a:pt x="2279027" y="1343317"/>
                  <a:pt x="2384717" y="1233351"/>
                  <a:pt x="2517724" y="1230703"/>
                </a:cubicBezTo>
                <a:cubicBezTo>
                  <a:pt x="2650740" y="1228055"/>
                  <a:pt x="2760706" y="1333744"/>
                  <a:pt x="2763355" y="1466751"/>
                </a:cubicBezTo>
                <a:cubicBezTo>
                  <a:pt x="2763421" y="1469942"/>
                  <a:pt x="2763421" y="1473143"/>
                  <a:pt x="2763355" y="1476333"/>
                </a:cubicBezTo>
                <a:lnTo>
                  <a:pt x="2763355" y="1636925"/>
                </a:lnTo>
                <a:cubicBezTo>
                  <a:pt x="2765793" y="1767522"/>
                  <a:pt x="2661904" y="1875364"/>
                  <a:pt x="2531306" y="1877812"/>
                </a:cubicBezTo>
                <a:cubicBezTo>
                  <a:pt x="2528392" y="1877869"/>
                  <a:pt x="2525477" y="1877869"/>
                  <a:pt x="2522563" y="1877812"/>
                </a:cubicBezTo>
                <a:close/>
                <a:moveTo>
                  <a:pt x="1960683" y="2889177"/>
                </a:moveTo>
                <a:cubicBezTo>
                  <a:pt x="1640624" y="2888320"/>
                  <a:pt x="1335281" y="2754655"/>
                  <a:pt x="1117530" y="2520083"/>
                </a:cubicBezTo>
                <a:cubicBezTo>
                  <a:pt x="1057665" y="2455770"/>
                  <a:pt x="1061265" y="2355110"/>
                  <a:pt x="1125578" y="2295245"/>
                </a:cubicBezTo>
                <a:cubicBezTo>
                  <a:pt x="1189891" y="2235381"/>
                  <a:pt x="1290551" y="2238981"/>
                  <a:pt x="1350416" y="2303294"/>
                </a:cubicBezTo>
                <a:cubicBezTo>
                  <a:pt x="1511007" y="2471982"/>
                  <a:pt x="1719795" y="2568279"/>
                  <a:pt x="1952586" y="2568279"/>
                </a:cubicBezTo>
                <a:cubicBezTo>
                  <a:pt x="2181853" y="2569413"/>
                  <a:pt x="2400795" y="2473087"/>
                  <a:pt x="2554852" y="2303294"/>
                </a:cubicBezTo>
                <a:cubicBezTo>
                  <a:pt x="2619051" y="2239095"/>
                  <a:pt x="2715444" y="2231095"/>
                  <a:pt x="2779642" y="2295293"/>
                </a:cubicBezTo>
                <a:cubicBezTo>
                  <a:pt x="2843841" y="2359492"/>
                  <a:pt x="2851937" y="2455885"/>
                  <a:pt x="2787643" y="2520083"/>
                </a:cubicBezTo>
                <a:cubicBezTo>
                  <a:pt x="2586951" y="2752969"/>
                  <a:pt x="2281866" y="2889177"/>
                  <a:pt x="1960683" y="288917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735333B4-8848-0A7A-6906-5A411BB17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187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2507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图标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BB550F0-C87F-7042-55AE-C8CF74948170}"/>
              </a:ext>
            </a:extLst>
          </p:cNvPr>
          <p:cNvGrpSpPr/>
          <p:nvPr/>
        </p:nvGrpSpPr>
        <p:grpSpPr>
          <a:xfrm>
            <a:off x="1382484" y="1296603"/>
            <a:ext cx="9423564" cy="4367065"/>
            <a:chOff x="2123619" y="1472154"/>
            <a:chExt cx="8072935" cy="3741157"/>
          </a:xfrm>
          <a:solidFill>
            <a:schemeClr val="tx1"/>
          </a:solidFill>
        </p:grpSpPr>
        <p:pic>
          <p:nvPicPr>
            <p:cNvPr id="4" name="图形 3" descr="通讯簿 轮廓">
              <a:extLst>
                <a:ext uri="{FF2B5EF4-FFF2-40B4-BE49-F238E27FC236}">
                  <a16:creationId xmlns:a16="http://schemas.microsoft.com/office/drawing/2014/main" id="{F183B8E0-9D3E-F9C5-42FD-7010B4E5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53528" y="1472154"/>
              <a:ext cx="394141" cy="394141"/>
            </a:xfrm>
            <a:prstGeom prst="rect">
              <a:avLst/>
            </a:prstGeom>
          </p:spPr>
        </p:pic>
        <p:pic>
          <p:nvPicPr>
            <p:cNvPr id="5" name="图形 4" descr="下降趋势条形图 轮廓">
              <a:extLst>
                <a:ext uri="{FF2B5EF4-FFF2-40B4-BE49-F238E27FC236}">
                  <a16:creationId xmlns:a16="http://schemas.microsoft.com/office/drawing/2014/main" id="{D514044D-6CBE-C14A-5375-6F840F406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31642" y="2006549"/>
              <a:ext cx="394141" cy="394141"/>
            </a:xfrm>
            <a:prstGeom prst="rect">
              <a:avLst/>
            </a:prstGeom>
          </p:spPr>
        </p:pic>
        <p:pic>
          <p:nvPicPr>
            <p:cNvPr id="11" name="图形 10" descr="上升趋势条形图 轮廓">
              <a:extLst>
                <a:ext uri="{FF2B5EF4-FFF2-40B4-BE49-F238E27FC236}">
                  <a16:creationId xmlns:a16="http://schemas.microsoft.com/office/drawing/2014/main" id="{467022BD-697E-BA17-479F-842D4C8F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3528" y="2006549"/>
              <a:ext cx="394141" cy="394141"/>
            </a:xfrm>
            <a:prstGeom prst="rect">
              <a:avLst/>
            </a:prstGeom>
          </p:spPr>
        </p:pic>
        <p:pic>
          <p:nvPicPr>
            <p:cNvPr id="12" name="图形 11" descr="董事会 轮廓">
              <a:extLst>
                <a:ext uri="{FF2B5EF4-FFF2-40B4-BE49-F238E27FC236}">
                  <a16:creationId xmlns:a16="http://schemas.microsoft.com/office/drawing/2014/main" id="{9D2513EF-2BB8-1C42-2683-18A11BBA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08345" y="4819170"/>
              <a:ext cx="394141" cy="394141"/>
            </a:xfrm>
            <a:prstGeom prst="rect">
              <a:avLst/>
            </a:prstGeom>
          </p:spPr>
        </p:pic>
        <p:pic>
          <p:nvPicPr>
            <p:cNvPr id="13" name="图形 12" descr="会议室 轮廓">
              <a:extLst>
                <a:ext uri="{FF2B5EF4-FFF2-40B4-BE49-F238E27FC236}">
                  <a16:creationId xmlns:a16="http://schemas.microsoft.com/office/drawing/2014/main" id="{7BEAD8A3-BE08-5C24-D507-83C50626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803" y="4819170"/>
              <a:ext cx="394141" cy="394141"/>
            </a:xfrm>
            <a:prstGeom prst="rect">
              <a:avLst/>
            </a:prstGeom>
          </p:spPr>
        </p:pic>
        <p:pic>
          <p:nvPicPr>
            <p:cNvPr id="14" name="图形 13" descr="公文包 轮廓">
              <a:extLst>
                <a:ext uri="{FF2B5EF4-FFF2-40B4-BE49-F238E27FC236}">
                  <a16:creationId xmlns:a16="http://schemas.microsoft.com/office/drawing/2014/main" id="{6B46BC81-453B-2C80-7673-A75616C27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58157" y="2561681"/>
              <a:ext cx="394141" cy="394141"/>
            </a:xfrm>
            <a:prstGeom prst="rect">
              <a:avLst/>
            </a:prstGeom>
          </p:spPr>
        </p:pic>
        <p:pic>
          <p:nvPicPr>
            <p:cNvPr id="17" name="图形 16" descr="钢笔书法 轮廓">
              <a:extLst>
                <a:ext uri="{FF2B5EF4-FFF2-40B4-BE49-F238E27FC236}">
                  <a16:creationId xmlns:a16="http://schemas.microsoft.com/office/drawing/2014/main" id="{8943985F-6AE2-C57A-24CD-32BB51C6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40516" y="4819170"/>
              <a:ext cx="394141" cy="394141"/>
            </a:xfrm>
            <a:prstGeom prst="rect">
              <a:avLst/>
            </a:prstGeom>
          </p:spPr>
        </p:pic>
        <p:pic>
          <p:nvPicPr>
            <p:cNvPr id="18" name="图形 17" descr="清单 轮廓">
              <a:extLst>
                <a:ext uri="{FF2B5EF4-FFF2-40B4-BE49-F238E27FC236}">
                  <a16:creationId xmlns:a16="http://schemas.microsoft.com/office/drawing/2014/main" id="{900E6B06-B34C-BCFF-C4A9-624CA89BA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158157" y="3096447"/>
              <a:ext cx="394141" cy="394141"/>
            </a:xfrm>
            <a:prstGeom prst="rect">
              <a:avLst/>
            </a:prstGeom>
          </p:spPr>
        </p:pic>
        <p:pic>
          <p:nvPicPr>
            <p:cNvPr id="19" name="图形 18" descr="剪贴板 轮廓">
              <a:extLst>
                <a:ext uri="{FF2B5EF4-FFF2-40B4-BE49-F238E27FC236}">
                  <a16:creationId xmlns:a16="http://schemas.microsoft.com/office/drawing/2014/main" id="{CB8FFF28-AB07-ECAD-E52E-8740A904C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158157" y="3724738"/>
              <a:ext cx="394141" cy="394141"/>
            </a:xfrm>
            <a:prstGeom prst="rect">
              <a:avLst/>
            </a:prstGeom>
          </p:spPr>
        </p:pic>
        <p:pic>
          <p:nvPicPr>
            <p:cNvPr id="20" name="图形 19" descr="合同 轮廓">
              <a:extLst>
                <a:ext uri="{FF2B5EF4-FFF2-40B4-BE49-F238E27FC236}">
                  <a16:creationId xmlns:a16="http://schemas.microsoft.com/office/drawing/2014/main" id="{FAECCD22-7BD3-9987-A482-B59B1476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53528" y="4819170"/>
              <a:ext cx="394141" cy="394141"/>
            </a:xfrm>
            <a:prstGeom prst="rect">
              <a:avLst/>
            </a:prstGeom>
          </p:spPr>
        </p:pic>
        <p:pic>
          <p:nvPicPr>
            <p:cNvPr id="21" name="图形 20" descr="收件箱 轮廓">
              <a:extLst>
                <a:ext uri="{FF2B5EF4-FFF2-40B4-BE49-F238E27FC236}">
                  <a16:creationId xmlns:a16="http://schemas.microsoft.com/office/drawing/2014/main" id="{37FD9BAE-27E1-213F-9A20-906C338A9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778116" y="1472154"/>
              <a:ext cx="394141" cy="394141"/>
            </a:xfrm>
            <a:prstGeom prst="rect">
              <a:avLst/>
            </a:prstGeom>
          </p:spPr>
        </p:pic>
        <p:pic>
          <p:nvPicPr>
            <p:cNvPr id="22" name="图形 21" descr="收件箱选中 轮廓">
              <a:extLst>
                <a:ext uri="{FF2B5EF4-FFF2-40B4-BE49-F238E27FC236}">
                  <a16:creationId xmlns:a16="http://schemas.microsoft.com/office/drawing/2014/main" id="{C310F1AC-F4F6-DC13-1ADD-B3B030CA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893873" y="4819170"/>
              <a:ext cx="394141" cy="394141"/>
            </a:xfrm>
            <a:prstGeom prst="rect">
              <a:avLst/>
            </a:prstGeom>
          </p:spPr>
        </p:pic>
        <p:pic>
          <p:nvPicPr>
            <p:cNvPr id="23" name="图形 22" descr="收件箱打叉 轮廓">
              <a:extLst>
                <a:ext uri="{FF2B5EF4-FFF2-40B4-BE49-F238E27FC236}">
                  <a16:creationId xmlns:a16="http://schemas.microsoft.com/office/drawing/2014/main" id="{7AD910DB-7C96-33E6-F2CD-40BACB8E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339803" y="2006549"/>
              <a:ext cx="394141" cy="394141"/>
            </a:xfrm>
            <a:prstGeom prst="rect">
              <a:avLst/>
            </a:prstGeom>
          </p:spPr>
        </p:pic>
        <p:pic>
          <p:nvPicPr>
            <p:cNvPr id="24" name="图形 23" descr="管理 轮廓">
              <a:extLst>
                <a:ext uri="{FF2B5EF4-FFF2-40B4-BE49-F238E27FC236}">
                  <a16:creationId xmlns:a16="http://schemas.microsoft.com/office/drawing/2014/main" id="{CEA3E65E-ADD8-08D3-3732-3A40889B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9158157" y="2006549"/>
              <a:ext cx="394141" cy="394141"/>
            </a:xfrm>
            <a:prstGeom prst="rect">
              <a:avLst/>
            </a:prstGeom>
          </p:spPr>
        </p:pic>
        <p:pic>
          <p:nvPicPr>
            <p:cNvPr id="25" name="图形 24" descr="会议 轮廓">
              <a:extLst>
                <a:ext uri="{FF2B5EF4-FFF2-40B4-BE49-F238E27FC236}">
                  <a16:creationId xmlns:a16="http://schemas.microsoft.com/office/drawing/2014/main" id="{5ED1F67B-9BDC-65A6-5A6B-8F860F69B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453528" y="2561681"/>
              <a:ext cx="394141" cy="394141"/>
            </a:xfrm>
            <a:prstGeom prst="rect">
              <a:avLst/>
            </a:prstGeom>
          </p:spPr>
        </p:pic>
        <p:pic>
          <p:nvPicPr>
            <p:cNvPr id="26" name="图形 25" descr="网络 轮廓">
              <a:extLst>
                <a:ext uri="{FF2B5EF4-FFF2-40B4-BE49-F238E27FC236}">
                  <a16:creationId xmlns:a16="http://schemas.microsoft.com/office/drawing/2014/main" id="{5556F038-5C8E-9DB8-724B-7490E2BDE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778116" y="2561681"/>
              <a:ext cx="394141" cy="394141"/>
            </a:xfrm>
            <a:prstGeom prst="rect">
              <a:avLst/>
            </a:prstGeom>
          </p:spPr>
        </p:pic>
        <p:pic>
          <p:nvPicPr>
            <p:cNvPr id="27" name="图形 26" descr="办公椅 轮廓">
              <a:extLst>
                <a:ext uri="{FF2B5EF4-FFF2-40B4-BE49-F238E27FC236}">
                  <a16:creationId xmlns:a16="http://schemas.microsoft.com/office/drawing/2014/main" id="{29069652-A03E-88C3-0210-C68D3BAB4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8453528" y="3096447"/>
              <a:ext cx="394141" cy="394141"/>
            </a:xfrm>
            <a:prstGeom prst="rect">
              <a:avLst/>
            </a:prstGeom>
          </p:spPr>
        </p:pic>
        <p:pic>
          <p:nvPicPr>
            <p:cNvPr id="28" name="图形 27" descr="打开文件夹 轮廓">
              <a:extLst>
                <a:ext uri="{FF2B5EF4-FFF2-40B4-BE49-F238E27FC236}">
                  <a16:creationId xmlns:a16="http://schemas.microsoft.com/office/drawing/2014/main" id="{6131CE2A-568F-AF14-6BB1-C9687D2C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778116" y="3096447"/>
              <a:ext cx="394141" cy="394141"/>
            </a:xfrm>
            <a:prstGeom prst="rect">
              <a:avLst/>
            </a:prstGeom>
          </p:spPr>
        </p:pic>
        <p:pic>
          <p:nvPicPr>
            <p:cNvPr id="29" name="图形 28" descr="纸张 轮廓">
              <a:extLst>
                <a:ext uri="{FF2B5EF4-FFF2-40B4-BE49-F238E27FC236}">
                  <a16:creationId xmlns:a16="http://schemas.microsoft.com/office/drawing/2014/main" id="{88ABD708-4CDC-9E84-D55B-141EAD590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8453528" y="3724738"/>
              <a:ext cx="394141" cy="394141"/>
            </a:xfrm>
            <a:prstGeom prst="rect">
              <a:avLst/>
            </a:prstGeom>
          </p:spPr>
        </p:pic>
        <p:pic>
          <p:nvPicPr>
            <p:cNvPr id="30" name="图形 29" descr="笔 轮廓">
              <a:extLst>
                <a:ext uri="{FF2B5EF4-FFF2-40B4-BE49-F238E27FC236}">
                  <a16:creationId xmlns:a16="http://schemas.microsoft.com/office/drawing/2014/main" id="{440489AD-AB7B-BFC4-ECB0-0F3E43F9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7778116" y="3724738"/>
              <a:ext cx="394141" cy="394141"/>
            </a:xfrm>
            <a:prstGeom prst="rect">
              <a:avLst/>
            </a:prstGeom>
          </p:spPr>
        </p:pic>
        <p:pic>
          <p:nvPicPr>
            <p:cNvPr id="32" name="图形 31" descr="有想法的人 轮廓">
              <a:extLst>
                <a:ext uri="{FF2B5EF4-FFF2-40B4-BE49-F238E27FC236}">
                  <a16:creationId xmlns:a16="http://schemas.microsoft.com/office/drawing/2014/main" id="{A4169B5C-072B-D84A-719A-A60350711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4893873" y="4255818"/>
              <a:ext cx="394141" cy="394141"/>
            </a:xfrm>
            <a:prstGeom prst="rect">
              <a:avLst/>
            </a:prstGeom>
          </p:spPr>
        </p:pic>
        <p:pic>
          <p:nvPicPr>
            <p:cNvPr id="33" name="图形 32" descr="婴儿 轮廓">
              <a:extLst>
                <a:ext uri="{FF2B5EF4-FFF2-40B4-BE49-F238E27FC236}">
                  <a16:creationId xmlns:a16="http://schemas.microsoft.com/office/drawing/2014/main" id="{AF99F810-E83F-F91E-7531-21C48205C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7040516" y="1472154"/>
              <a:ext cx="394141" cy="394141"/>
            </a:xfrm>
            <a:prstGeom prst="rect">
              <a:avLst/>
            </a:prstGeom>
          </p:spPr>
        </p:pic>
        <p:pic>
          <p:nvPicPr>
            <p:cNvPr id="34" name="图形 33" descr="爬行的婴儿 轮廓">
              <a:extLst>
                <a:ext uri="{FF2B5EF4-FFF2-40B4-BE49-F238E27FC236}">
                  <a16:creationId xmlns:a16="http://schemas.microsoft.com/office/drawing/2014/main" id="{B212F2D4-85A5-07AB-8333-254E8A72F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6339803" y="1472154"/>
              <a:ext cx="394141" cy="394141"/>
            </a:xfrm>
            <a:prstGeom prst="rect">
              <a:avLst/>
            </a:prstGeom>
          </p:spPr>
        </p:pic>
        <p:pic>
          <p:nvPicPr>
            <p:cNvPr id="35" name="图形 34" descr="儿童与气球 轮廓">
              <a:extLst>
                <a:ext uri="{FF2B5EF4-FFF2-40B4-BE49-F238E27FC236}">
                  <a16:creationId xmlns:a16="http://schemas.microsoft.com/office/drawing/2014/main" id="{BED82998-D2BB-FACA-61AD-080EB077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4213271" y="2006549"/>
              <a:ext cx="394141" cy="394141"/>
            </a:xfrm>
            <a:prstGeom prst="rect">
              <a:avLst/>
            </a:prstGeom>
          </p:spPr>
        </p:pic>
        <p:pic>
          <p:nvPicPr>
            <p:cNvPr id="36" name="图形 35" descr="困惑的人 轮廓">
              <a:extLst>
                <a:ext uri="{FF2B5EF4-FFF2-40B4-BE49-F238E27FC236}">
                  <a16:creationId xmlns:a16="http://schemas.microsoft.com/office/drawing/2014/main" id="{08716D38-44BD-0B68-F15A-16CD414B6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7778116" y="2006549"/>
              <a:ext cx="394141" cy="394141"/>
            </a:xfrm>
            <a:prstGeom prst="rect">
              <a:avLst/>
            </a:prstGeom>
          </p:spPr>
        </p:pic>
        <p:pic>
          <p:nvPicPr>
            <p:cNvPr id="37" name="图形 36" descr="爬网 轮廓">
              <a:extLst>
                <a:ext uri="{FF2B5EF4-FFF2-40B4-BE49-F238E27FC236}">
                  <a16:creationId xmlns:a16="http://schemas.microsoft.com/office/drawing/2014/main" id="{A369A2B5-C303-1994-F253-5CA3BFD7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7040516" y="2561681"/>
              <a:ext cx="394141" cy="394141"/>
            </a:xfrm>
            <a:prstGeom prst="rect">
              <a:avLst/>
            </a:prstGeom>
          </p:spPr>
        </p:pic>
        <p:pic>
          <p:nvPicPr>
            <p:cNvPr id="38" name="图形 37" descr="自行车与人 轮廓">
              <a:extLst>
                <a:ext uri="{FF2B5EF4-FFF2-40B4-BE49-F238E27FC236}">
                  <a16:creationId xmlns:a16="http://schemas.microsoft.com/office/drawing/2014/main" id="{70792327-488D-3DDF-79C7-199DCAAF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6339803" y="2561681"/>
              <a:ext cx="394141" cy="394141"/>
            </a:xfrm>
            <a:prstGeom prst="rect">
              <a:avLst/>
            </a:prstGeom>
          </p:spPr>
        </p:pic>
        <p:pic>
          <p:nvPicPr>
            <p:cNvPr id="39" name="图形 38" descr="给婴儿换衣服的男人 轮廓">
              <a:extLst>
                <a:ext uri="{FF2B5EF4-FFF2-40B4-BE49-F238E27FC236}">
                  <a16:creationId xmlns:a16="http://schemas.microsoft.com/office/drawing/2014/main" id="{9E27A972-4698-5964-E348-9C50B11B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7040516" y="3096447"/>
              <a:ext cx="394141" cy="394141"/>
            </a:xfrm>
            <a:prstGeom prst="rect">
              <a:avLst/>
            </a:prstGeom>
          </p:spPr>
        </p:pic>
        <p:pic>
          <p:nvPicPr>
            <p:cNvPr id="40" name="图形 39" descr="女性形象 轮廓">
              <a:extLst>
                <a:ext uri="{FF2B5EF4-FFF2-40B4-BE49-F238E27FC236}">
                  <a16:creationId xmlns:a16="http://schemas.microsoft.com/office/drawing/2014/main" id="{F413EF00-19C6-D86F-2AB4-84C89A54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6339803" y="3096447"/>
              <a:ext cx="394141" cy="394141"/>
            </a:xfrm>
            <a:prstGeom prst="rect">
              <a:avLst/>
            </a:prstGeom>
          </p:spPr>
        </p:pic>
        <p:pic>
          <p:nvPicPr>
            <p:cNvPr id="41" name="图形 40" descr="讲师 轮廓">
              <a:extLst>
                <a:ext uri="{FF2B5EF4-FFF2-40B4-BE49-F238E27FC236}">
                  <a16:creationId xmlns:a16="http://schemas.microsoft.com/office/drawing/2014/main" id="{275E65CB-05C7-30FE-24DA-95C914705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7040516" y="3724738"/>
              <a:ext cx="394141" cy="394141"/>
            </a:xfrm>
            <a:prstGeom prst="rect">
              <a:avLst/>
            </a:prstGeom>
          </p:spPr>
        </p:pic>
        <p:pic>
          <p:nvPicPr>
            <p:cNvPr id="42" name="图形 41" descr="男性形象 轮廓">
              <a:extLst>
                <a:ext uri="{FF2B5EF4-FFF2-40B4-BE49-F238E27FC236}">
                  <a16:creationId xmlns:a16="http://schemas.microsoft.com/office/drawing/2014/main" id="{A139B9A2-97F6-3DE8-A731-3C7EF19A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6339803" y="3724738"/>
              <a:ext cx="394141" cy="394141"/>
            </a:xfrm>
            <a:prstGeom prst="rect">
              <a:avLst/>
            </a:prstGeom>
          </p:spPr>
        </p:pic>
        <p:pic>
          <p:nvPicPr>
            <p:cNvPr id="43" name="图形 42" descr="飞机 轮廓">
              <a:extLst>
                <a:ext uri="{FF2B5EF4-FFF2-40B4-BE49-F238E27FC236}">
                  <a16:creationId xmlns:a16="http://schemas.microsoft.com/office/drawing/2014/main" id="{3765157D-18EC-79AA-7E75-81FC07C52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5608345" y="1472154"/>
              <a:ext cx="394141" cy="394141"/>
            </a:xfrm>
            <a:prstGeom prst="rect">
              <a:avLst/>
            </a:prstGeom>
          </p:spPr>
        </p:pic>
        <p:pic>
          <p:nvPicPr>
            <p:cNvPr id="44" name="图形 43" descr="公文包 轮廓">
              <a:extLst>
                <a:ext uri="{FF2B5EF4-FFF2-40B4-BE49-F238E27FC236}">
                  <a16:creationId xmlns:a16="http://schemas.microsoft.com/office/drawing/2014/main" id="{6DCBC433-DEE0-2924-B62E-F078B5B68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93873" y="1472154"/>
              <a:ext cx="394141" cy="394141"/>
            </a:xfrm>
            <a:prstGeom prst="rect">
              <a:avLst/>
            </a:prstGeom>
          </p:spPr>
        </p:pic>
        <p:pic>
          <p:nvPicPr>
            <p:cNvPr id="45" name="图形 44" descr="巴士 轮廓">
              <a:extLst>
                <a:ext uri="{FF2B5EF4-FFF2-40B4-BE49-F238E27FC236}">
                  <a16:creationId xmlns:a16="http://schemas.microsoft.com/office/drawing/2014/main" id="{865E4642-9F68-08A1-A7DE-FEEAE140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3504348" y="2006549"/>
              <a:ext cx="394141" cy="394141"/>
            </a:xfrm>
            <a:prstGeom prst="rect">
              <a:avLst/>
            </a:prstGeom>
          </p:spPr>
        </p:pic>
        <p:pic>
          <p:nvPicPr>
            <p:cNvPr id="46" name="图形 45" descr="汽车 轮廓">
              <a:extLst>
                <a:ext uri="{FF2B5EF4-FFF2-40B4-BE49-F238E27FC236}">
                  <a16:creationId xmlns:a16="http://schemas.microsoft.com/office/drawing/2014/main" id="{E18EAAF7-1227-6C3F-2011-D576C48A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7040516" y="2006549"/>
              <a:ext cx="394141" cy="394141"/>
            </a:xfrm>
            <a:prstGeom prst="rect">
              <a:avLst/>
            </a:prstGeom>
          </p:spPr>
        </p:pic>
        <p:pic>
          <p:nvPicPr>
            <p:cNvPr id="47" name="图形 46" descr="游轮 轮廓">
              <a:extLst>
                <a:ext uri="{FF2B5EF4-FFF2-40B4-BE49-F238E27FC236}">
                  <a16:creationId xmlns:a16="http://schemas.microsoft.com/office/drawing/2014/main" id="{A4632162-D0B2-1307-7B1B-D26D4CBD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5608345" y="2561681"/>
              <a:ext cx="394141" cy="394141"/>
            </a:xfrm>
            <a:prstGeom prst="rect">
              <a:avLst/>
            </a:prstGeom>
          </p:spPr>
        </p:pic>
        <p:pic>
          <p:nvPicPr>
            <p:cNvPr id="48" name="图形 47" descr="下楼 轮廓">
              <a:extLst>
                <a:ext uri="{FF2B5EF4-FFF2-40B4-BE49-F238E27FC236}">
                  <a16:creationId xmlns:a16="http://schemas.microsoft.com/office/drawing/2014/main" id="{81383661-FD35-6513-45CB-4DC08F295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4893873" y="2561681"/>
              <a:ext cx="394141" cy="394141"/>
            </a:xfrm>
            <a:prstGeom prst="rect">
              <a:avLst/>
            </a:prstGeom>
          </p:spPr>
        </p:pic>
        <p:pic>
          <p:nvPicPr>
            <p:cNvPr id="49" name="图形 48" descr="下楼 轮廓">
              <a:extLst>
                <a:ext uri="{FF2B5EF4-FFF2-40B4-BE49-F238E27FC236}">
                  <a16:creationId xmlns:a16="http://schemas.microsoft.com/office/drawing/2014/main" id="{C22B964F-E938-9FBD-455A-74E8D7A81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5608345" y="3096447"/>
              <a:ext cx="394141" cy="394141"/>
            </a:xfrm>
            <a:prstGeom prst="rect">
              <a:avLst/>
            </a:prstGeom>
          </p:spPr>
        </p:pic>
        <p:pic>
          <p:nvPicPr>
            <p:cNvPr id="50" name="图形 49" descr="电梯 轮廓">
              <a:extLst>
                <a:ext uri="{FF2B5EF4-FFF2-40B4-BE49-F238E27FC236}">
                  <a16:creationId xmlns:a16="http://schemas.microsoft.com/office/drawing/2014/main" id="{FDA396AA-01FC-815A-C172-E5E17F565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4893873" y="3096447"/>
              <a:ext cx="394141" cy="394141"/>
            </a:xfrm>
            <a:prstGeom prst="rect">
              <a:avLst/>
            </a:prstGeom>
          </p:spPr>
        </p:pic>
        <p:pic>
          <p:nvPicPr>
            <p:cNvPr id="51" name="图形 50" descr="电梯下降 轮廓">
              <a:extLst>
                <a:ext uri="{FF2B5EF4-FFF2-40B4-BE49-F238E27FC236}">
                  <a16:creationId xmlns:a16="http://schemas.microsoft.com/office/drawing/2014/main" id="{74A03194-88FC-CADA-669D-F28973C9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5608345" y="3724738"/>
              <a:ext cx="394141" cy="394141"/>
            </a:xfrm>
            <a:prstGeom prst="rect">
              <a:avLst/>
            </a:prstGeom>
          </p:spPr>
        </p:pic>
        <p:pic>
          <p:nvPicPr>
            <p:cNvPr id="52" name="图形 51" descr="电梯上升 轮廓">
              <a:extLst>
                <a:ext uri="{FF2B5EF4-FFF2-40B4-BE49-F238E27FC236}">
                  <a16:creationId xmlns:a16="http://schemas.microsoft.com/office/drawing/2014/main" id="{D15A4923-D513-146E-04E2-71F4D9E6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4893873" y="3724738"/>
              <a:ext cx="394141" cy="394141"/>
            </a:xfrm>
            <a:prstGeom prst="rect">
              <a:avLst/>
            </a:prstGeom>
          </p:spPr>
        </p:pic>
        <p:pic>
          <p:nvPicPr>
            <p:cNvPr id="53" name="图形 52" descr="热气球 轮廓">
              <a:extLst>
                <a:ext uri="{FF2B5EF4-FFF2-40B4-BE49-F238E27FC236}">
                  <a16:creationId xmlns:a16="http://schemas.microsoft.com/office/drawing/2014/main" id="{0D1ACA1D-3C8D-F48E-C7B8-2948213E9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3504348" y="4255818"/>
              <a:ext cx="394141" cy="394141"/>
            </a:xfrm>
            <a:prstGeom prst="rect">
              <a:avLst/>
            </a:prstGeom>
          </p:spPr>
        </p:pic>
        <p:pic>
          <p:nvPicPr>
            <p:cNvPr id="54" name="图形 53" descr="呼叫中心 轮廓">
              <a:extLst>
                <a:ext uri="{FF2B5EF4-FFF2-40B4-BE49-F238E27FC236}">
                  <a16:creationId xmlns:a16="http://schemas.microsoft.com/office/drawing/2014/main" id="{B1461417-A682-4B92-3FA3-A3919DAC3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5"/>
                </a:ext>
              </a:extLst>
            </a:blip>
            <a:stretch>
              <a:fillRect/>
            </a:stretch>
          </p:blipFill>
          <p:spPr>
            <a:xfrm>
              <a:off x="2831643" y="1472154"/>
              <a:ext cx="394141" cy="394141"/>
            </a:xfrm>
            <a:prstGeom prst="rect">
              <a:avLst/>
            </a:prstGeom>
          </p:spPr>
        </p:pic>
        <p:pic>
          <p:nvPicPr>
            <p:cNvPr id="55" name="图形 54" descr="信号塔 轮廓">
              <a:extLst>
                <a:ext uri="{FF2B5EF4-FFF2-40B4-BE49-F238E27FC236}">
                  <a16:creationId xmlns:a16="http://schemas.microsoft.com/office/drawing/2014/main" id="{1DC156C1-ACB7-08A2-3939-FA790FCE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7"/>
                </a:ext>
              </a:extLst>
            </a:blip>
            <a:stretch>
              <a:fillRect/>
            </a:stretch>
          </p:blipFill>
          <p:spPr>
            <a:xfrm>
              <a:off x="4213271" y="1472154"/>
              <a:ext cx="394141" cy="394141"/>
            </a:xfrm>
            <a:prstGeom prst="rect">
              <a:avLst/>
            </a:prstGeom>
          </p:spPr>
        </p:pic>
        <p:pic>
          <p:nvPicPr>
            <p:cNvPr id="56" name="图形 55" descr="聊天 轮廓">
              <a:extLst>
                <a:ext uri="{FF2B5EF4-FFF2-40B4-BE49-F238E27FC236}">
                  <a16:creationId xmlns:a16="http://schemas.microsoft.com/office/drawing/2014/main" id="{723CE7F8-61DA-89C4-6714-14E02474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9802413" y="1472154"/>
              <a:ext cx="394141" cy="394141"/>
            </a:xfrm>
            <a:prstGeom prst="rect">
              <a:avLst/>
            </a:prstGeom>
          </p:spPr>
        </p:pic>
        <p:pic>
          <p:nvPicPr>
            <p:cNvPr id="57" name="图形 56" descr="紧握拳头 轮廓">
              <a:extLst>
                <a:ext uri="{FF2B5EF4-FFF2-40B4-BE49-F238E27FC236}">
                  <a16:creationId xmlns:a16="http://schemas.microsoft.com/office/drawing/2014/main" id="{57420404-A4DA-A8B3-F3A6-EA8897353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1"/>
                </a:ext>
              </a:extLst>
            </a:blip>
            <a:stretch>
              <a:fillRect/>
            </a:stretch>
          </p:blipFill>
          <p:spPr>
            <a:xfrm>
              <a:off x="5608345" y="2006549"/>
              <a:ext cx="394141" cy="394141"/>
            </a:xfrm>
            <a:prstGeom prst="rect">
              <a:avLst/>
            </a:prstGeom>
          </p:spPr>
        </p:pic>
        <p:pic>
          <p:nvPicPr>
            <p:cNvPr id="58" name="图形 57" descr="添加评论 轮廓">
              <a:extLst>
                <a:ext uri="{FF2B5EF4-FFF2-40B4-BE49-F238E27FC236}">
                  <a16:creationId xmlns:a16="http://schemas.microsoft.com/office/drawing/2014/main" id="{EA26B607-6DB4-7BEB-360E-614622ABC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4213271" y="2561681"/>
              <a:ext cx="394141" cy="394141"/>
            </a:xfrm>
            <a:prstGeom prst="rect">
              <a:avLst/>
            </a:prstGeom>
          </p:spPr>
        </p:pic>
        <p:pic>
          <p:nvPicPr>
            <p:cNvPr id="59" name="图形 58" descr="评论取消点赞 轮廓">
              <a:extLst>
                <a:ext uri="{FF2B5EF4-FFF2-40B4-BE49-F238E27FC236}">
                  <a16:creationId xmlns:a16="http://schemas.microsoft.com/office/drawing/2014/main" id="{75828C34-3E1B-14D1-B82E-81E8D502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/>
            </a:stretch>
          </p:blipFill>
          <p:spPr>
            <a:xfrm>
              <a:off x="3504348" y="2561681"/>
              <a:ext cx="394141" cy="394141"/>
            </a:xfrm>
            <a:prstGeom prst="rect">
              <a:avLst/>
            </a:prstGeom>
          </p:spPr>
        </p:pic>
        <p:pic>
          <p:nvPicPr>
            <p:cNvPr id="60" name="图形 59" descr="评论火焰 轮廓">
              <a:extLst>
                <a:ext uri="{FF2B5EF4-FFF2-40B4-BE49-F238E27FC236}">
                  <a16:creationId xmlns:a16="http://schemas.microsoft.com/office/drawing/2014/main" id="{5CB81B84-9F21-6AD3-2FB9-922BC5499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4213271" y="3096447"/>
              <a:ext cx="394141" cy="394141"/>
            </a:xfrm>
            <a:prstGeom prst="rect">
              <a:avLst/>
            </a:prstGeom>
          </p:spPr>
        </p:pic>
        <p:pic>
          <p:nvPicPr>
            <p:cNvPr id="61" name="图形 60" descr="评论心 轮廓">
              <a:extLst>
                <a:ext uri="{FF2B5EF4-FFF2-40B4-BE49-F238E27FC236}">
                  <a16:creationId xmlns:a16="http://schemas.microsoft.com/office/drawing/2014/main" id="{FB5AFFD3-C6DF-0A17-D393-22C9A2239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3504348" y="3096447"/>
              <a:ext cx="394141" cy="394141"/>
            </a:xfrm>
            <a:prstGeom prst="rect">
              <a:avLst/>
            </a:prstGeom>
          </p:spPr>
        </p:pic>
        <p:pic>
          <p:nvPicPr>
            <p:cNvPr id="62" name="图形 61" descr="评论心碎 轮廓">
              <a:extLst>
                <a:ext uri="{FF2B5EF4-FFF2-40B4-BE49-F238E27FC236}">
                  <a16:creationId xmlns:a16="http://schemas.microsoft.com/office/drawing/2014/main" id="{465963AD-A73F-D990-C050-5A2B75DC4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tretch>
              <a:fillRect/>
            </a:stretch>
          </p:blipFill>
          <p:spPr>
            <a:xfrm>
              <a:off x="4213271" y="3724738"/>
              <a:ext cx="394141" cy="394141"/>
            </a:xfrm>
            <a:prstGeom prst="rect">
              <a:avLst/>
            </a:prstGeom>
          </p:spPr>
        </p:pic>
        <p:pic>
          <p:nvPicPr>
            <p:cNvPr id="63" name="图形 62" descr="评论重要 轮廓">
              <a:extLst>
                <a:ext uri="{FF2B5EF4-FFF2-40B4-BE49-F238E27FC236}">
                  <a16:creationId xmlns:a16="http://schemas.microsoft.com/office/drawing/2014/main" id="{0996D045-A707-215A-F8CD-E41865E04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/>
            </a:stretch>
          </p:blipFill>
          <p:spPr>
            <a:xfrm>
              <a:off x="3504348" y="3724738"/>
              <a:ext cx="394141" cy="394141"/>
            </a:xfrm>
            <a:prstGeom prst="rect">
              <a:avLst/>
            </a:prstGeom>
          </p:spPr>
        </p:pic>
        <p:pic>
          <p:nvPicPr>
            <p:cNvPr id="64" name="图形 63" descr="评论点赞 轮廓">
              <a:extLst>
                <a:ext uri="{FF2B5EF4-FFF2-40B4-BE49-F238E27FC236}">
                  <a16:creationId xmlns:a16="http://schemas.microsoft.com/office/drawing/2014/main" id="{47393EF4-7599-8F4E-7A79-27804D0EB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5"/>
                </a:ext>
              </a:extLst>
            </a:blip>
            <a:stretch>
              <a:fillRect/>
            </a:stretch>
          </p:blipFill>
          <p:spPr>
            <a:xfrm>
              <a:off x="2812660" y="4255818"/>
              <a:ext cx="394141" cy="394141"/>
            </a:xfrm>
            <a:prstGeom prst="rect">
              <a:avLst/>
            </a:prstGeom>
          </p:spPr>
        </p:pic>
        <p:pic>
          <p:nvPicPr>
            <p:cNvPr id="65" name="图形 64" descr="注释斜杠静音 轮廓">
              <a:extLst>
                <a:ext uri="{FF2B5EF4-FFF2-40B4-BE49-F238E27FC236}">
                  <a16:creationId xmlns:a16="http://schemas.microsoft.com/office/drawing/2014/main" id="{E1426EF4-5A9C-B843-84B5-E66859A41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4213271" y="4255818"/>
              <a:ext cx="394141" cy="394141"/>
            </a:xfrm>
            <a:prstGeom prst="rect">
              <a:avLst/>
            </a:prstGeom>
          </p:spPr>
        </p:pic>
        <p:pic>
          <p:nvPicPr>
            <p:cNvPr id="66" name="图形 65" descr="双击手势 轮廓">
              <a:extLst>
                <a:ext uri="{FF2B5EF4-FFF2-40B4-BE49-F238E27FC236}">
                  <a16:creationId xmlns:a16="http://schemas.microsoft.com/office/drawing/2014/main" id="{AEC786C3-7442-A454-8947-EA1EDC98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9"/>
                </a:ext>
              </a:extLst>
            </a:blip>
            <a:stretch>
              <a:fillRect/>
            </a:stretch>
          </p:blipFill>
          <p:spPr>
            <a:xfrm>
              <a:off x="5608345" y="4255818"/>
              <a:ext cx="394141" cy="394141"/>
            </a:xfrm>
            <a:prstGeom prst="rect">
              <a:avLst/>
            </a:prstGeom>
          </p:spPr>
        </p:pic>
        <p:pic>
          <p:nvPicPr>
            <p:cNvPr id="67" name="图形 66" descr="下载 轮廓">
              <a:extLst>
                <a:ext uri="{FF2B5EF4-FFF2-40B4-BE49-F238E27FC236}">
                  <a16:creationId xmlns:a16="http://schemas.microsoft.com/office/drawing/2014/main" id="{EF54EDE6-E697-D241-5D2B-B4AEB0622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1"/>
                </a:ext>
              </a:extLst>
            </a:blip>
            <a:stretch>
              <a:fillRect/>
            </a:stretch>
          </p:blipFill>
          <p:spPr>
            <a:xfrm>
              <a:off x="7778116" y="4255818"/>
              <a:ext cx="394141" cy="394141"/>
            </a:xfrm>
            <a:prstGeom prst="rect">
              <a:avLst/>
            </a:prstGeom>
          </p:spPr>
        </p:pic>
        <p:pic>
          <p:nvPicPr>
            <p:cNvPr id="68" name="图形 67" descr="从云中下载 轮廓">
              <a:extLst>
                <a:ext uri="{FF2B5EF4-FFF2-40B4-BE49-F238E27FC236}">
                  <a16:creationId xmlns:a16="http://schemas.microsoft.com/office/drawing/2014/main" id="{636D20CB-6BD3-7063-3C25-E2D32E56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3"/>
                </a:ext>
              </a:extLst>
            </a:blip>
            <a:stretch>
              <a:fillRect/>
            </a:stretch>
          </p:blipFill>
          <p:spPr>
            <a:xfrm>
              <a:off x="6339803" y="4255818"/>
              <a:ext cx="394141" cy="394141"/>
            </a:xfrm>
            <a:prstGeom prst="rect">
              <a:avLst/>
            </a:prstGeom>
          </p:spPr>
        </p:pic>
        <p:pic>
          <p:nvPicPr>
            <p:cNvPr id="69" name="图形 68" descr="手 轮廓">
              <a:extLst>
                <a:ext uri="{FF2B5EF4-FFF2-40B4-BE49-F238E27FC236}">
                  <a16:creationId xmlns:a16="http://schemas.microsoft.com/office/drawing/2014/main" id="{A8F8681B-8B30-8BC7-835A-983AE16E2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9802413" y="4814636"/>
              <a:ext cx="394141" cy="394141"/>
            </a:xfrm>
            <a:prstGeom prst="rect">
              <a:avLst/>
            </a:prstGeom>
          </p:spPr>
        </p:pic>
        <p:pic>
          <p:nvPicPr>
            <p:cNvPr id="70" name="图形 69" descr="扩音器 轮廓">
              <a:extLst>
                <a:ext uri="{FF2B5EF4-FFF2-40B4-BE49-F238E27FC236}">
                  <a16:creationId xmlns:a16="http://schemas.microsoft.com/office/drawing/2014/main" id="{E055E7E5-436D-BBE2-7F14-9C5F7782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7"/>
                </a:ext>
              </a:extLst>
            </a:blip>
            <a:stretch>
              <a:fillRect/>
            </a:stretch>
          </p:blipFill>
          <p:spPr>
            <a:xfrm>
              <a:off x="9802413" y="4279870"/>
              <a:ext cx="394141" cy="394141"/>
            </a:xfrm>
            <a:prstGeom prst="rect">
              <a:avLst/>
            </a:prstGeom>
          </p:spPr>
        </p:pic>
        <p:pic>
          <p:nvPicPr>
            <p:cNvPr id="71" name="图形 70" descr="网络 轮廓">
              <a:extLst>
                <a:ext uri="{FF2B5EF4-FFF2-40B4-BE49-F238E27FC236}">
                  <a16:creationId xmlns:a16="http://schemas.microsoft.com/office/drawing/2014/main" id="{E05CC438-9B97-992E-9857-02A440F3F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2123619" y="4819170"/>
              <a:ext cx="394141" cy="394141"/>
            </a:xfrm>
            <a:prstGeom prst="rect">
              <a:avLst/>
            </a:prstGeom>
          </p:spPr>
        </p:pic>
        <p:pic>
          <p:nvPicPr>
            <p:cNvPr id="72" name="图形 71" descr="打开的信封 轮廓">
              <a:extLst>
                <a:ext uri="{FF2B5EF4-FFF2-40B4-BE49-F238E27FC236}">
                  <a16:creationId xmlns:a16="http://schemas.microsoft.com/office/drawing/2014/main" id="{A992088A-B532-F272-E611-60EA0B6DB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9"/>
                </a:ext>
              </a:extLst>
            </a:blip>
            <a:stretch>
              <a:fillRect/>
            </a:stretch>
          </p:blipFill>
          <p:spPr>
            <a:xfrm>
              <a:off x="2134876" y="3724738"/>
              <a:ext cx="394141" cy="394141"/>
            </a:xfrm>
            <a:prstGeom prst="rect">
              <a:avLst/>
            </a:prstGeom>
          </p:spPr>
        </p:pic>
        <p:pic>
          <p:nvPicPr>
            <p:cNvPr id="73" name="图形 72" descr="和平手势 轮廓">
              <a:extLst>
                <a:ext uri="{FF2B5EF4-FFF2-40B4-BE49-F238E27FC236}">
                  <a16:creationId xmlns:a16="http://schemas.microsoft.com/office/drawing/2014/main" id="{74F8C3A5-C09C-DD9E-0668-5DD7C1F65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1"/>
                </a:ext>
              </a:extLst>
            </a:blip>
            <a:stretch>
              <a:fillRect/>
            </a:stretch>
          </p:blipFill>
          <p:spPr>
            <a:xfrm>
              <a:off x="2134876" y="3096447"/>
              <a:ext cx="394141" cy="394141"/>
            </a:xfrm>
            <a:prstGeom prst="rect">
              <a:avLst/>
            </a:prstGeom>
          </p:spPr>
        </p:pic>
        <p:pic>
          <p:nvPicPr>
            <p:cNvPr id="74" name="图形 73" descr="箭头循环 轮廓">
              <a:extLst>
                <a:ext uri="{FF2B5EF4-FFF2-40B4-BE49-F238E27FC236}">
                  <a16:creationId xmlns:a16="http://schemas.microsoft.com/office/drawing/2014/main" id="{A34F2A75-944D-7313-E0D7-A6BF203F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3"/>
                </a:ext>
              </a:extLst>
            </a:blip>
            <a:stretch>
              <a:fillRect/>
            </a:stretch>
          </p:blipFill>
          <p:spPr>
            <a:xfrm>
              <a:off x="4213271" y="4819170"/>
              <a:ext cx="394141" cy="394141"/>
            </a:xfrm>
            <a:prstGeom prst="rect">
              <a:avLst/>
            </a:prstGeom>
          </p:spPr>
        </p:pic>
        <p:pic>
          <p:nvPicPr>
            <p:cNvPr id="75" name="图形 74" descr="插入点下移 轮廓">
              <a:extLst>
                <a:ext uri="{FF2B5EF4-FFF2-40B4-BE49-F238E27FC236}">
                  <a16:creationId xmlns:a16="http://schemas.microsoft.com/office/drawing/2014/main" id="{1339A2D7-BFDC-18A3-F943-96727E179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5"/>
                </a:ext>
              </a:extLst>
            </a:blip>
            <a:stretch>
              <a:fillRect/>
            </a:stretch>
          </p:blipFill>
          <p:spPr>
            <a:xfrm>
              <a:off x="3504348" y="1472154"/>
              <a:ext cx="394141" cy="394141"/>
            </a:xfrm>
            <a:prstGeom prst="rect">
              <a:avLst/>
            </a:prstGeom>
          </p:spPr>
        </p:pic>
        <p:pic>
          <p:nvPicPr>
            <p:cNvPr id="76" name="图形 75" descr="插入点左移 轮廓">
              <a:extLst>
                <a:ext uri="{FF2B5EF4-FFF2-40B4-BE49-F238E27FC236}">
                  <a16:creationId xmlns:a16="http://schemas.microsoft.com/office/drawing/2014/main" id="{6F9E595B-A828-C6EF-FEEA-E068AAEA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7"/>
                </a:ext>
              </a:extLst>
            </a:blip>
            <a:stretch>
              <a:fillRect/>
            </a:stretch>
          </p:blipFill>
          <p:spPr>
            <a:xfrm>
              <a:off x="9158157" y="1472154"/>
              <a:ext cx="394141" cy="394141"/>
            </a:xfrm>
            <a:prstGeom prst="rect">
              <a:avLst/>
            </a:prstGeom>
          </p:spPr>
        </p:pic>
        <p:pic>
          <p:nvPicPr>
            <p:cNvPr id="77" name="图形 76" descr="插入点右移 轮廓">
              <a:extLst>
                <a:ext uri="{FF2B5EF4-FFF2-40B4-BE49-F238E27FC236}">
                  <a16:creationId xmlns:a16="http://schemas.microsoft.com/office/drawing/2014/main" id="{20B627DF-3629-3E09-6769-4AFC5F57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9"/>
                </a:ext>
              </a:extLst>
            </a:blip>
            <a:stretch>
              <a:fillRect/>
            </a:stretch>
          </p:blipFill>
          <p:spPr>
            <a:xfrm>
              <a:off x="4893873" y="2006549"/>
              <a:ext cx="394141" cy="394141"/>
            </a:xfrm>
            <a:prstGeom prst="rect">
              <a:avLst/>
            </a:prstGeom>
          </p:spPr>
        </p:pic>
        <p:pic>
          <p:nvPicPr>
            <p:cNvPr id="78" name="图形 77" descr="插入点上移 轮廓">
              <a:extLst>
                <a:ext uri="{FF2B5EF4-FFF2-40B4-BE49-F238E27FC236}">
                  <a16:creationId xmlns:a16="http://schemas.microsoft.com/office/drawing/2014/main" id="{6F23E5E1-34E7-D590-A273-EDE18FB3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1"/>
                </a:ext>
              </a:extLst>
            </a:blip>
            <a:stretch>
              <a:fillRect/>
            </a:stretch>
          </p:blipFill>
          <p:spPr>
            <a:xfrm>
              <a:off x="9802413" y="2006549"/>
              <a:ext cx="394141" cy="394141"/>
            </a:xfrm>
            <a:prstGeom prst="rect">
              <a:avLst/>
            </a:prstGeom>
          </p:spPr>
        </p:pic>
        <p:pic>
          <p:nvPicPr>
            <p:cNvPr id="79" name="图形 78" descr="V 形箭头 轮廓">
              <a:extLst>
                <a:ext uri="{FF2B5EF4-FFF2-40B4-BE49-F238E27FC236}">
                  <a16:creationId xmlns:a16="http://schemas.microsoft.com/office/drawing/2014/main" id="{B022256D-30D9-2087-8761-C0A3B47DB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3"/>
                </a:ext>
              </a:extLst>
            </a:blip>
            <a:stretch>
              <a:fillRect/>
            </a:stretch>
          </p:blipFill>
          <p:spPr>
            <a:xfrm>
              <a:off x="2831642" y="2561681"/>
              <a:ext cx="394141" cy="394141"/>
            </a:xfrm>
            <a:prstGeom prst="rect">
              <a:avLst/>
            </a:prstGeom>
          </p:spPr>
        </p:pic>
        <p:pic>
          <p:nvPicPr>
            <p:cNvPr id="80" name="图形 79" descr="V 形箭头 轮廓">
              <a:extLst>
                <a:ext uri="{FF2B5EF4-FFF2-40B4-BE49-F238E27FC236}">
                  <a16:creationId xmlns:a16="http://schemas.microsoft.com/office/drawing/2014/main" id="{9978B46B-31C4-59DC-D8B5-120D36FE9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5"/>
                </a:ext>
              </a:extLst>
            </a:blip>
            <a:stretch>
              <a:fillRect/>
            </a:stretch>
          </p:blipFill>
          <p:spPr>
            <a:xfrm>
              <a:off x="2831641" y="3096447"/>
              <a:ext cx="394141" cy="394141"/>
            </a:xfrm>
            <a:prstGeom prst="rect">
              <a:avLst/>
            </a:prstGeom>
          </p:spPr>
        </p:pic>
        <p:pic>
          <p:nvPicPr>
            <p:cNvPr id="81" name="图形 80" descr="带箭头的圆圈 轮廓">
              <a:extLst>
                <a:ext uri="{FF2B5EF4-FFF2-40B4-BE49-F238E27FC236}">
                  <a16:creationId xmlns:a16="http://schemas.microsoft.com/office/drawing/2014/main" id="{DFF16B43-FF64-6F13-A2D9-260D509D8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7"/>
                </a:ext>
              </a:extLst>
            </a:blip>
            <a:stretch>
              <a:fillRect/>
            </a:stretch>
          </p:blipFill>
          <p:spPr>
            <a:xfrm>
              <a:off x="9802413" y="2561681"/>
              <a:ext cx="394141" cy="394141"/>
            </a:xfrm>
            <a:prstGeom prst="rect">
              <a:avLst/>
            </a:prstGeom>
          </p:spPr>
        </p:pic>
        <p:pic>
          <p:nvPicPr>
            <p:cNvPr id="82" name="图形 81" descr="带向左箭头的圆圈 轮廓">
              <a:extLst>
                <a:ext uri="{FF2B5EF4-FFF2-40B4-BE49-F238E27FC236}">
                  <a16:creationId xmlns:a16="http://schemas.microsoft.com/office/drawing/2014/main" id="{3987DB2C-1A95-CA0D-8641-CCF5941E7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9"/>
                </a:ext>
              </a:extLst>
            </a:blip>
            <a:stretch>
              <a:fillRect/>
            </a:stretch>
          </p:blipFill>
          <p:spPr>
            <a:xfrm>
              <a:off x="9802413" y="3096447"/>
              <a:ext cx="394141" cy="394141"/>
            </a:xfrm>
            <a:prstGeom prst="rect">
              <a:avLst/>
            </a:prstGeom>
          </p:spPr>
        </p:pic>
        <p:pic>
          <p:nvPicPr>
            <p:cNvPr id="83" name="图形 82" descr="方向 轮廓">
              <a:extLst>
                <a:ext uri="{FF2B5EF4-FFF2-40B4-BE49-F238E27FC236}">
                  <a16:creationId xmlns:a16="http://schemas.microsoft.com/office/drawing/2014/main" id="{138D32F8-B4B1-F734-4C61-CBE4DDEEC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1"/>
                </a:ext>
              </a:extLst>
            </a:blip>
            <a:stretch>
              <a:fillRect/>
            </a:stretch>
          </p:blipFill>
          <p:spPr>
            <a:xfrm>
              <a:off x="2812661" y="3724738"/>
              <a:ext cx="394141" cy="394141"/>
            </a:xfrm>
            <a:prstGeom prst="rect">
              <a:avLst/>
            </a:prstGeom>
          </p:spPr>
        </p:pic>
        <p:pic>
          <p:nvPicPr>
            <p:cNvPr id="84" name="图形 83" descr="线箭头: 垂直手杖形 轮廓">
              <a:extLst>
                <a:ext uri="{FF2B5EF4-FFF2-40B4-BE49-F238E27FC236}">
                  <a16:creationId xmlns:a16="http://schemas.microsoft.com/office/drawing/2014/main" id="{7DE1A2DE-C172-F24B-1067-A9AF6D99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3"/>
                </a:ext>
              </a:extLst>
            </a:blip>
            <a:stretch>
              <a:fillRect/>
            </a:stretch>
          </p:blipFill>
          <p:spPr>
            <a:xfrm>
              <a:off x="7778116" y="4819170"/>
              <a:ext cx="394141" cy="394141"/>
            </a:xfrm>
            <a:prstGeom prst="rect">
              <a:avLst/>
            </a:prstGeom>
          </p:spPr>
        </p:pic>
        <p:pic>
          <p:nvPicPr>
            <p:cNvPr id="85" name="图形 84" descr="播放 轮廓">
              <a:extLst>
                <a:ext uri="{FF2B5EF4-FFF2-40B4-BE49-F238E27FC236}">
                  <a16:creationId xmlns:a16="http://schemas.microsoft.com/office/drawing/2014/main" id="{4D5ACC24-92E0-CE89-8319-C4098F03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5"/>
                </a:ext>
              </a:extLst>
            </a:blip>
            <a:stretch>
              <a:fillRect/>
            </a:stretch>
          </p:blipFill>
          <p:spPr>
            <a:xfrm>
              <a:off x="3504348" y="4814636"/>
              <a:ext cx="394141" cy="394141"/>
            </a:xfrm>
            <a:prstGeom prst="rect">
              <a:avLst/>
            </a:prstGeom>
          </p:spPr>
        </p:pic>
        <p:pic>
          <p:nvPicPr>
            <p:cNvPr id="86" name="图形 85" descr="垃圾桶 轮廓">
              <a:extLst>
                <a:ext uri="{FF2B5EF4-FFF2-40B4-BE49-F238E27FC236}">
                  <a16:creationId xmlns:a16="http://schemas.microsoft.com/office/drawing/2014/main" id="{E82A3362-2F82-64CF-48AD-66397B8A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7"/>
                </a:ext>
              </a:extLst>
            </a:blip>
            <a:stretch>
              <a:fillRect/>
            </a:stretch>
          </p:blipFill>
          <p:spPr>
            <a:xfrm>
              <a:off x="8453528" y="4255818"/>
              <a:ext cx="394141" cy="394141"/>
            </a:xfrm>
            <a:prstGeom prst="rect">
              <a:avLst/>
            </a:prstGeom>
          </p:spPr>
        </p:pic>
        <p:pic>
          <p:nvPicPr>
            <p:cNvPr id="87" name="图形 86" descr="刷新 轮廓">
              <a:extLst>
                <a:ext uri="{FF2B5EF4-FFF2-40B4-BE49-F238E27FC236}">
                  <a16:creationId xmlns:a16="http://schemas.microsoft.com/office/drawing/2014/main" id="{72908BC6-6BFA-5A8A-F9B1-9D09BA8F3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9"/>
                </a:ext>
              </a:extLst>
            </a:blip>
            <a:stretch>
              <a:fillRect/>
            </a:stretch>
          </p:blipFill>
          <p:spPr>
            <a:xfrm>
              <a:off x="7040516" y="4255818"/>
              <a:ext cx="394141" cy="394141"/>
            </a:xfrm>
            <a:prstGeom prst="rect">
              <a:avLst/>
            </a:prstGeom>
          </p:spPr>
        </p:pic>
        <p:pic>
          <p:nvPicPr>
            <p:cNvPr id="88" name="图形 87" descr="刷新 轮廓">
              <a:extLst>
                <a:ext uri="{FF2B5EF4-FFF2-40B4-BE49-F238E27FC236}">
                  <a16:creationId xmlns:a16="http://schemas.microsoft.com/office/drawing/2014/main" id="{316C3DA9-2228-1254-5C1C-495D25681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1"/>
                </a:ext>
              </a:extLst>
            </a:blip>
            <a:stretch>
              <a:fillRect/>
            </a:stretch>
          </p:blipFill>
          <p:spPr>
            <a:xfrm>
              <a:off x="9158157" y="4819170"/>
              <a:ext cx="394141" cy="394141"/>
            </a:xfrm>
            <a:prstGeom prst="rect">
              <a:avLst/>
            </a:prstGeom>
          </p:spPr>
        </p:pic>
        <p:pic>
          <p:nvPicPr>
            <p:cNvPr id="89" name="图形 88" descr="重复 轮廓">
              <a:extLst>
                <a:ext uri="{FF2B5EF4-FFF2-40B4-BE49-F238E27FC236}">
                  <a16:creationId xmlns:a16="http://schemas.microsoft.com/office/drawing/2014/main" id="{1FD76044-098F-7204-90E6-82B95A9C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3"/>
                </a:ext>
              </a:extLst>
            </a:blip>
            <a:stretch>
              <a:fillRect/>
            </a:stretch>
          </p:blipFill>
          <p:spPr>
            <a:xfrm>
              <a:off x="9802413" y="3724738"/>
              <a:ext cx="394141" cy="394141"/>
            </a:xfrm>
            <a:prstGeom prst="rect">
              <a:avLst/>
            </a:prstGeom>
          </p:spPr>
        </p:pic>
        <p:pic>
          <p:nvPicPr>
            <p:cNvPr id="90" name="图形 89" descr="箭头: 向左旋转 轮廓">
              <a:extLst>
                <a:ext uri="{FF2B5EF4-FFF2-40B4-BE49-F238E27FC236}">
                  <a16:creationId xmlns:a16="http://schemas.microsoft.com/office/drawing/2014/main" id="{BD0FB8D5-066C-F5F9-1B68-8240F194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5"/>
                </a:ext>
              </a:extLst>
            </a:blip>
            <a:stretch>
              <a:fillRect/>
            </a:stretch>
          </p:blipFill>
          <p:spPr>
            <a:xfrm>
              <a:off x="2854461" y="4819170"/>
              <a:ext cx="394141" cy="394141"/>
            </a:xfrm>
            <a:prstGeom prst="rect">
              <a:avLst/>
            </a:prstGeom>
          </p:spPr>
        </p:pic>
        <p:pic>
          <p:nvPicPr>
            <p:cNvPr id="91" name="图形 90" descr="洗牌 轮廓">
              <a:extLst>
                <a:ext uri="{FF2B5EF4-FFF2-40B4-BE49-F238E27FC236}">
                  <a16:creationId xmlns:a16="http://schemas.microsoft.com/office/drawing/2014/main" id="{B13EA426-243B-1113-6871-78F1934A5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7"/>
                </a:ext>
              </a:extLst>
            </a:blip>
            <a:stretch>
              <a:fillRect/>
            </a:stretch>
          </p:blipFill>
          <p:spPr>
            <a:xfrm>
              <a:off x="9158157" y="4255818"/>
              <a:ext cx="394141" cy="394141"/>
            </a:xfrm>
            <a:prstGeom prst="rect">
              <a:avLst/>
            </a:prstGeom>
          </p:spPr>
        </p:pic>
        <p:pic>
          <p:nvPicPr>
            <p:cNvPr id="92" name="图形 91" descr="箭头: 轻微弯曲 轮廓">
              <a:extLst>
                <a:ext uri="{FF2B5EF4-FFF2-40B4-BE49-F238E27FC236}">
                  <a16:creationId xmlns:a16="http://schemas.microsoft.com/office/drawing/2014/main" id="{FAC70767-B991-9C83-0FBE-516A45100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9"/>
                </a:ext>
              </a:extLst>
            </a:blip>
            <a:stretch>
              <a:fillRect/>
            </a:stretch>
          </p:blipFill>
          <p:spPr>
            <a:xfrm>
              <a:off x="2134876" y="4255818"/>
              <a:ext cx="394141" cy="394141"/>
            </a:xfrm>
            <a:prstGeom prst="rect">
              <a:avLst/>
            </a:prstGeom>
          </p:spPr>
        </p:pic>
        <p:pic>
          <p:nvPicPr>
            <p:cNvPr id="93" name="图形 92" descr="排序 轮廓">
              <a:extLst>
                <a:ext uri="{FF2B5EF4-FFF2-40B4-BE49-F238E27FC236}">
                  <a16:creationId xmlns:a16="http://schemas.microsoft.com/office/drawing/2014/main" id="{A3771B7D-ACD2-F2CF-9962-577343C40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1"/>
                </a:ext>
              </a:extLst>
            </a:blip>
            <a:stretch>
              <a:fillRect/>
            </a:stretch>
          </p:blipFill>
          <p:spPr>
            <a:xfrm>
              <a:off x="2134876" y="2561681"/>
              <a:ext cx="394141" cy="394141"/>
            </a:xfrm>
            <a:prstGeom prst="rect">
              <a:avLst/>
            </a:prstGeom>
          </p:spPr>
        </p:pic>
        <p:pic>
          <p:nvPicPr>
            <p:cNvPr id="94" name="图形 93" descr="箭头: 直 轮廓">
              <a:extLst>
                <a:ext uri="{FF2B5EF4-FFF2-40B4-BE49-F238E27FC236}">
                  <a16:creationId xmlns:a16="http://schemas.microsoft.com/office/drawing/2014/main" id="{A7C6B63E-0397-2D5E-A520-F5ACFB0D6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3"/>
                </a:ext>
              </a:extLst>
            </a:blip>
            <a:stretch>
              <a:fillRect/>
            </a:stretch>
          </p:blipFill>
          <p:spPr>
            <a:xfrm>
              <a:off x="2134876" y="2006549"/>
              <a:ext cx="394141" cy="394141"/>
            </a:xfrm>
            <a:prstGeom prst="rect">
              <a:avLst/>
            </a:prstGeom>
          </p:spPr>
        </p:pic>
        <p:pic>
          <p:nvPicPr>
            <p:cNvPr id="95" name="图形 94" descr="传输 轮廓">
              <a:extLst>
                <a:ext uri="{FF2B5EF4-FFF2-40B4-BE49-F238E27FC236}">
                  <a16:creationId xmlns:a16="http://schemas.microsoft.com/office/drawing/2014/main" id="{5A07888F-6162-11FE-E19C-19E2F555E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5"/>
                </a:ext>
              </a:extLst>
            </a:blip>
            <a:stretch>
              <a:fillRect/>
            </a:stretch>
          </p:blipFill>
          <p:spPr>
            <a:xfrm>
              <a:off x="2134876" y="1472154"/>
              <a:ext cx="394141" cy="39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03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53">
            <a:extLst>
              <a:ext uri="{FF2B5EF4-FFF2-40B4-BE49-F238E27FC236}">
                <a16:creationId xmlns:a16="http://schemas.microsoft.com/office/drawing/2014/main" id="{DFBB0CA5-321F-631E-ECC8-35ABECCFF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603" y="182445"/>
            <a:ext cx="1657138" cy="28725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文本占位符 55">
            <a:extLst>
              <a:ext uri="{FF2B5EF4-FFF2-40B4-BE49-F238E27FC236}">
                <a16:creationId xmlns:a16="http://schemas.microsoft.com/office/drawing/2014/main" id="{352BAE93-4D61-5234-1B8A-487A10D717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3012" y="759876"/>
            <a:ext cx="7074345" cy="5399189"/>
          </a:xfrm>
        </p:spPr>
        <p:txBody>
          <a:bodyPr/>
          <a:lstStyle/>
          <a:p>
            <a:r>
              <a:rPr lang="zh-CN" altLang="en-US" dirty="0"/>
              <a:t>中文：</a:t>
            </a:r>
            <a:r>
              <a:rPr lang="en-US" altLang="zh-CN" dirty="0"/>
              <a:t>Microsoft </a:t>
            </a:r>
            <a:r>
              <a:rPr lang="en-US" altLang="zh-CN" dirty="0" err="1"/>
              <a:t>YaHei</a:t>
            </a:r>
            <a:r>
              <a:rPr lang="en-US" altLang="zh-CN" dirty="0"/>
              <a:t> Light . Microsoft </a:t>
            </a:r>
            <a:r>
              <a:rPr lang="en-US" altLang="zh-CN" dirty="0" err="1"/>
              <a:t>YaHei</a:t>
            </a:r>
            <a:r>
              <a:rPr lang="en-US" altLang="zh-CN" dirty="0"/>
              <a:t> UI</a:t>
            </a:r>
          </a:p>
          <a:p>
            <a:r>
              <a:rPr lang="zh-CN" altLang="en-US" dirty="0"/>
              <a:t>英文：</a:t>
            </a:r>
            <a:r>
              <a:rPr lang="en-US" altLang="zh-CN" dirty="0"/>
              <a:t>Microsoft </a:t>
            </a:r>
            <a:r>
              <a:rPr lang="en-US" altLang="zh-CN" dirty="0" err="1"/>
              <a:t>YaHei</a:t>
            </a:r>
            <a:r>
              <a:rPr lang="en-US" altLang="zh-CN" dirty="0"/>
              <a:t> . Microsoft </a:t>
            </a:r>
            <a:r>
              <a:rPr lang="en-US" altLang="zh-CN" dirty="0" err="1"/>
              <a:t>YaHei</a:t>
            </a:r>
            <a:r>
              <a:rPr lang="en-US" altLang="zh-CN" dirty="0"/>
              <a:t> Light</a:t>
            </a:r>
          </a:p>
          <a:p>
            <a:endParaRPr lang="en-US" altLang="zh-CN" dirty="0"/>
          </a:p>
          <a:p>
            <a:r>
              <a:rPr lang="zh-CN" altLang="en-US" dirty="0"/>
              <a:t>标题：</a:t>
            </a:r>
            <a:r>
              <a:rPr lang="en-US" altLang="zh-CN" dirty="0"/>
              <a:t>1</a:t>
            </a:r>
            <a:r>
              <a:rPr lang="zh-CN" altLang="en-US" dirty="0"/>
              <a:t>倍</a:t>
            </a:r>
            <a:endParaRPr lang="en-US" altLang="zh-CN" dirty="0"/>
          </a:p>
          <a:p>
            <a:r>
              <a:rPr lang="zh-CN" altLang="en-US" dirty="0"/>
              <a:t>正文：</a:t>
            </a:r>
            <a:r>
              <a:rPr lang="en-US" altLang="zh-CN" dirty="0"/>
              <a:t>1.5</a:t>
            </a:r>
            <a:r>
              <a:rPr lang="zh-CN" altLang="en-US" dirty="0"/>
              <a:t>倍</a:t>
            </a:r>
            <a:endParaRPr lang="en-US" altLang="zh-CN" dirty="0"/>
          </a:p>
          <a:p>
            <a:r>
              <a:rPr lang="en-US" altLang="zh-CN" dirty="0" err="1"/>
              <a:t>Freepick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本网站所提供的任何信息内容（包括但不限于 </a:t>
            </a:r>
            <a:r>
              <a:rPr lang="en-US" altLang="zh-CN" dirty="0"/>
              <a:t>PPT </a:t>
            </a:r>
            <a:r>
              <a:rPr lang="zh-CN" altLang="en-US" dirty="0"/>
              <a:t>模板、</a:t>
            </a:r>
            <a:r>
              <a:rPr lang="en-US" altLang="zh-CN" dirty="0"/>
              <a:t>Word </a:t>
            </a:r>
            <a:r>
              <a:rPr lang="zh-CN" altLang="en-US" dirty="0"/>
              <a:t>文档、</a:t>
            </a:r>
            <a:r>
              <a:rPr lang="en-US" altLang="zh-CN" dirty="0"/>
              <a:t>Excel </a:t>
            </a:r>
            <a:r>
              <a:rPr lang="zh-CN" altLang="en-US" dirty="0"/>
              <a:t>图表、图片素材等）均受</a:t>
            </a:r>
            <a:r>
              <a:rPr lang="en-US" altLang="zh-CN" dirty="0"/>
              <a:t>《</a:t>
            </a:r>
            <a:r>
              <a:rPr lang="zh-CN" altLang="en-US" dirty="0"/>
              <a:t>中华人民共和国著作权法</a:t>
            </a:r>
            <a:r>
              <a:rPr lang="en-US" altLang="zh-CN" dirty="0"/>
              <a:t>》</a:t>
            </a:r>
            <a:r>
              <a:rPr lang="zh-CN" altLang="en-US" dirty="0"/>
              <a:t>、</a:t>
            </a:r>
            <a:r>
              <a:rPr lang="en-US" altLang="zh-CN" dirty="0"/>
              <a:t>《</a:t>
            </a:r>
            <a:r>
              <a:rPr lang="zh-CN" altLang="en-US" dirty="0"/>
              <a:t>信息网络传播权保护条例</a:t>
            </a:r>
            <a:r>
              <a:rPr lang="en-US" altLang="zh-CN" dirty="0"/>
              <a:t>》</a:t>
            </a:r>
            <a:r>
              <a:rPr lang="zh-CN" altLang="en-US" dirty="0"/>
              <a:t>及其他适用的法律法规的保护，未经权利人书面明确授权，信息内容的任何部分</a:t>
            </a:r>
            <a:r>
              <a:rPr lang="en-US" altLang="zh-CN" dirty="0"/>
              <a:t>(</a:t>
            </a:r>
            <a:r>
              <a:rPr lang="zh-CN" altLang="en-US" dirty="0"/>
              <a:t>包括图片或图表</a:t>
            </a:r>
            <a:r>
              <a:rPr lang="en-US" altLang="zh-CN" dirty="0"/>
              <a:t>)</a:t>
            </a:r>
            <a:r>
              <a:rPr lang="zh-CN" altLang="en-US" dirty="0"/>
              <a:t>不得被全部或部分的复制、传播、销售，否则将承担法律责任。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MH</a:t>
            </a:r>
            <a:r>
              <a:rPr lang="zh-CN" altLang="en-US" dirty="0"/>
              <a:t>创研社</a:t>
            </a:r>
            <a:endParaRPr lang="en-US" altLang="zh-CN" dirty="0"/>
          </a:p>
        </p:txBody>
      </p:sp>
      <p:sp>
        <p:nvSpPr>
          <p:cNvPr id="17" name="文本占位符 57">
            <a:extLst>
              <a:ext uri="{FF2B5EF4-FFF2-40B4-BE49-F238E27FC236}">
                <a16:creationId xmlns:a16="http://schemas.microsoft.com/office/drawing/2014/main" id="{556C0682-021A-56CF-602E-153493D34093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标注</a:t>
            </a:r>
            <a:endParaRPr lang="zh-CN" altLang="en-US" dirty="0"/>
          </a:p>
        </p:txBody>
      </p:sp>
      <p:sp>
        <p:nvSpPr>
          <p:cNvPr id="18" name="文本占位符 59">
            <a:extLst>
              <a:ext uri="{FF2B5EF4-FFF2-40B4-BE49-F238E27FC236}">
                <a16:creationId xmlns:a16="http://schemas.microsoft.com/office/drawing/2014/main" id="{7E1A7F9F-3C7B-CC02-9F00-293360F43F8F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字体使用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行距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素材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声明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zh-CN" altLang="en-US"/>
              <a:t>作者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8470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>
            <a:extLst>
              <a:ext uri="{FF2B5EF4-FFF2-40B4-BE49-F238E27FC236}">
                <a16:creationId xmlns:a16="http://schemas.microsoft.com/office/drawing/2014/main" id="{C6FA38B7-35EE-48A4-134E-C524B56AC2C3}"/>
              </a:ext>
            </a:extLst>
          </p:cNvPr>
          <p:cNvSpPr/>
          <p:nvPr/>
        </p:nvSpPr>
        <p:spPr>
          <a:xfrm>
            <a:off x="6815774" y="1374594"/>
            <a:ext cx="3721855" cy="372185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28377B1-4453-4E66-7E04-30EC1C1C3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D8E6453-3F95-FD23-6B44-EC47F85D7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您可以在这里输入关于工作进度的内容，文字要简明扼要概括重点内容，让读者清洗的理解您的观点，也可以分解成几个点说明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89A5130-45D6-F2A3-BDCA-707E5B973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064" y="3472158"/>
            <a:ext cx="7016750" cy="493796"/>
          </a:xfrm>
        </p:spPr>
        <p:txBody>
          <a:bodyPr/>
          <a:lstStyle/>
          <a:p>
            <a:r>
              <a:rPr lang="en-US" altLang="zh-CN" dirty="0"/>
              <a:t>WORK PROGRESS</a:t>
            </a:r>
            <a:endParaRPr lang="zh-CN" altLang="en-US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493C714D-67BD-4DA7-22B0-4EFE6AAD4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工作进度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CD2B690-5703-CFE9-FBD2-CDB08B6E331E}"/>
              </a:ext>
            </a:extLst>
          </p:cNvPr>
          <p:cNvGrpSpPr/>
          <p:nvPr/>
        </p:nvGrpSpPr>
        <p:grpSpPr>
          <a:xfrm>
            <a:off x="7384254" y="1944420"/>
            <a:ext cx="2530807" cy="2531241"/>
            <a:chOff x="7156889" y="1781311"/>
            <a:chExt cx="3039627" cy="3040148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43C04D0-F55B-B29D-7FA6-6D5AF46A8C32}"/>
                </a:ext>
              </a:extLst>
            </p:cNvPr>
            <p:cNvSpPr/>
            <p:nvPr/>
          </p:nvSpPr>
          <p:spPr>
            <a:xfrm>
              <a:off x="9059502" y="3674396"/>
              <a:ext cx="1069475" cy="1069471"/>
            </a:xfrm>
            <a:custGeom>
              <a:avLst/>
              <a:gdLst>
                <a:gd name="connsiteX0" fmla="*/ 924591 w 1001431"/>
                <a:gd name="connsiteY0" fmla="*/ -144 h 1001427"/>
                <a:gd name="connsiteX1" fmla="*/ 75696 w 1001431"/>
                <a:gd name="connsiteY1" fmla="*/ -144 h 1001427"/>
                <a:gd name="connsiteX2" fmla="*/ -565 w 1001431"/>
                <a:gd name="connsiteY2" fmla="*/ 76118 h 1001427"/>
                <a:gd name="connsiteX3" fmla="*/ -565 w 1001431"/>
                <a:gd name="connsiteY3" fmla="*/ 925014 h 1001427"/>
                <a:gd name="connsiteX4" fmla="*/ 75696 w 1001431"/>
                <a:gd name="connsiteY4" fmla="*/ 1001275 h 1001427"/>
                <a:gd name="connsiteX5" fmla="*/ 924591 w 1001431"/>
                <a:gd name="connsiteY5" fmla="*/ 1001275 h 1001427"/>
                <a:gd name="connsiteX6" fmla="*/ 1000853 w 1001431"/>
                <a:gd name="connsiteY6" fmla="*/ 925014 h 1001427"/>
                <a:gd name="connsiteX7" fmla="*/ 1000853 w 1001431"/>
                <a:gd name="connsiteY7" fmla="*/ 76118 h 1001427"/>
                <a:gd name="connsiteX8" fmla="*/ 927305 w 1001431"/>
                <a:gd name="connsiteY8" fmla="*/ -144 h 1001427"/>
                <a:gd name="connsiteX9" fmla="*/ 924591 w 1001431"/>
                <a:gd name="connsiteY9" fmla="*/ -144 h 100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1431" h="1001427">
                  <a:moveTo>
                    <a:pt x="924591" y="-144"/>
                  </a:moveTo>
                  <a:lnTo>
                    <a:pt x="75696" y="-144"/>
                  </a:lnTo>
                  <a:cubicBezTo>
                    <a:pt x="34009" y="883"/>
                    <a:pt x="461" y="34431"/>
                    <a:pt x="-565" y="76118"/>
                  </a:cubicBezTo>
                  <a:lnTo>
                    <a:pt x="-565" y="925014"/>
                  </a:lnTo>
                  <a:cubicBezTo>
                    <a:pt x="461" y="966701"/>
                    <a:pt x="34009" y="1000248"/>
                    <a:pt x="75696" y="1001275"/>
                  </a:cubicBezTo>
                  <a:lnTo>
                    <a:pt x="924591" y="1001275"/>
                  </a:lnTo>
                  <a:cubicBezTo>
                    <a:pt x="966279" y="1000248"/>
                    <a:pt x="999826" y="966701"/>
                    <a:pt x="1000853" y="925014"/>
                  </a:cubicBezTo>
                  <a:lnTo>
                    <a:pt x="1000853" y="76118"/>
                  </a:lnTo>
                  <a:cubicBezTo>
                    <a:pt x="1001599" y="34748"/>
                    <a:pt x="968675" y="602"/>
                    <a:pt x="927305" y="-144"/>
                  </a:cubicBezTo>
                  <a:cubicBezTo>
                    <a:pt x="926400" y="-156"/>
                    <a:pt x="925496" y="-156"/>
                    <a:pt x="924591" y="-144"/>
                  </a:cubicBezTo>
                  <a:close/>
                </a:path>
              </a:pathLst>
            </a:custGeom>
            <a:solidFill>
              <a:schemeClr val="bg1"/>
            </a:solidFill>
            <a:ln w="12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B2D4806-EB34-1791-71AA-450E428FDDD6}"/>
                </a:ext>
              </a:extLst>
            </p:cNvPr>
            <p:cNvSpPr/>
            <p:nvPr/>
          </p:nvSpPr>
          <p:spPr>
            <a:xfrm>
              <a:off x="7156889" y="1781311"/>
              <a:ext cx="3039627" cy="3040148"/>
            </a:xfrm>
            <a:custGeom>
              <a:avLst/>
              <a:gdLst>
                <a:gd name="connsiteX0" fmla="*/ 1422857 w 2846234"/>
                <a:gd name="connsiteY0" fmla="*/ -153 h 2846722"/>
                <a:gd name="connsiteX1" fmla="*/ -565 w 2846234"/>
                <a:gd name="connsiteY1" fmla="*/ 1423147 h 2846722"/>
                <a:gd name="connsiteX2" fmla="*/ 1422857 w 2846234"/>
                <a:gd name="connsiteY2" fmla="*/ 2846570 h 2846722"/>
                <a:gd name="connsiteX3" fmla="*/ 1499119 w 2846234"/>
                <a:gd name="connsiteY3" fmla="*/ 2770308 h 2846722"/>
                <a:gd name="connsiteX4" fmla="*/ 1499119 w 2846234"/>
                <a:gd name="connsiteY4" fmla="*/ 1565404 h 2846722"/>
                <a:gd name="connsiteX5" fmla="*/ 1565114 w 2846234"/>
                <a:gd name="connsiteY5" fmla="*/ 1499286 h 2846722"/>
                <a:gd name="connsiteX6" fmla="*/ 2769407 w 2846234"/>
                <a:gd name="connsiteY6" fmla="*/ 1499286 h 2846722"/>
                <a:gd name="connsiteX7" fmla="*/ 2845669 w 2846234"/>
                <a:gd name="connsiteY7" fmla="*/ 1423025 h 2846722"/>
                <a:gd name="connsiteX8" fmla="*/ 1422857 w 2846234"/>
                <a:gd name="connsiteY8" fmla="*/ -153 h 284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6234" h="2846722">
                  <a:moveTo>
                    <a:pt x="1422857" y="-153"/>
                  </a:moveTo>
                  <a:cubicBezTo>
                    <a:pt x="639957" y="-153"/>
                    <a:pt x="-565" y="640369"/>
                    <a:pt x="-565" y="1423147"/>
                  </a:cubicBezTo>
                  <a:cubicBezTo>
                    <a:pt x="-565" y="2205926"/>
                    <a:pt x="639957" y="2846570"/>
                    <a:pt x="1422857" y="2846570"/>
                  </a:cubicBezTo>
                  <a:cubicBezTo>
                    <a:pt x="1464520" y="2845482"/>
                    <a:pt x="1498031" y="2811971"/>
                    <a:pt x="1499119" y="2770308"/>
                  </a:cubicBezTo>
                  <a:lnTo>
                    <a:pt x="1499119" y="1565404"/>
                  </a:lnTo>
                  <a:cubicBezTo>
                    <a:pt x="1499705" y="1529180"/>
                    <a:pt x="1528890" y="1499934"/>
                    <a:pt x="1565114" y="1499286"/>
                  </a:cubicBezTo>
                  <a:lnTo>
                    <a:pt x="2769407" y="1499286"/>
                  </a:lnTo>
                  <a:cubicBezTo>
                    <a:pt x="2811095" y="1498260"/>
                    <a:pt x="2844642" y="1464712"/>
                    <a:pt x="2845669" y="1423025"/>
                  </a:cubicBezTo>
                  <a:cubicBezTo>
                    <a:pt x="2846158" y="640369"/>
                    <a:pt x="2205636" y="-153"/>
                    <a:pt x="1422857" y="-153"/>
                  </a:cubicBezTo>
                  <a:close/>
                </a:path>
              </a:pathLst>
            </a:custGeom>
            <a:solidFill>
              <a:schemeClr val="bg1"/>
            </a:solidFill>
            <a:ln w="12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</p:grp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CC13D0EC-9D90-9C05-0CB3-C43976D5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131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工作职责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DAEE1BD-F7DD-7B5F-F608-9AC64B0F60A2}"/>
              </a:ext>
            </a:extLst>
          </p:cNvPr>
          <p:cNvGrpSpPr/>
          <p:nvPr/>
        </p:nvGrpSpPr>
        <p:grpSpPr>
          <a:xfrm>
            <a:off x="240649" y="3384238"/>
            <a:ext cx="3545909" cy="774682"/>
            <a:chOff x="243668" y="3319098"/>
            <a:chExt cx="3545909" cy="774682"/>
          </a:xfrm>
        </p:grpSpPr>
        <p:sp>
          <p:nvSpPr>
            <p:cNvPr id="11" name="文本占位符 5">
              <a:extLst>
                <a:ext uri="{FF2B5EF4-FFF2-40B4-BE49-F238E27FC236}">
                  <a16:creationId xmlns:a16="http://schemas.microsoft.com/office/drawing/2014/main" id="{4D491F32-720E-F9D7-B5EA-20BB666A5777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652982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您可以在这里输入关于工作进度的内容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占位符 6">
              <a:extLst>
                <a:ext uri="{FF2B5EF4-FFF2-40B4-BE49-F238E27FC236}">
                  <a16:creationId xmlns:a16="http://schemas.microsoft.com/office/drawing/2014/main" id="{B3F6D4E2-6628-2150-4FA9-8D6FD0B5D06B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319098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01.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信息技术部门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0D74756-D37D-F8AC-3D48-F785F68909E5}"/>
              </a:ext>
            </a:extLst>
          </p:cNvPr>
          <p:cNvGrpSpPr/>
          <p:nvPr/>
        </p:nvGrpSpPr>
        <p:grpSpPr>
          <a:xfrm>
            <a:off x="3476744" y="3384238"/>
            <a:ext cx="3545909" cy="774682"/>
            <a:chOff x="3344383" y="3291986"/>
            <a:chExt cx="3545909" cy="774682"/>
          </a:xfrm>
        </p:grpSpPr>
        <p:sp>
          <p:nvSpPr>
            <p:cNvPr id="15" name="文本占位符 5">
              <a:extLst>
                <a:ext uri="{FF2B5EF4-FFF2-40B4-BE49-F238E27FC236}">
                  <a16:creationId xmlns:a16="http://schemas.microsoft.com/office/drawing/2014/main" id="{EB7028C1-6A78-078B-ECA2-8EE0905AC676}"/>
                </a:ext>
              </a:extLst>
            </p:cNvPr>
            <p:cNvSpPr txBox="1">
              <a:spLocks/>
            </p:cNvSpPr>
            <p:nvPr/>
          </p:nvSpPr>
          <p:spPr>
            <a:xfrm>
              <a:off x="3344383" y="3625870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您可以在这里输入关于工作进度的内容，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文本占位符 6">
              <a:extLst>
                <a:ext uri="{FF2B5EF4-FFF2-40B4-BE49-F238E27FC236}">
                  <a16:creationId xmlns:a16="http://schemas.microsoft.com/office/drawing/2014/main" id="{6433A773-E91A-94BB-77C9-27B6528E9F82}"/>
                </a:ext>
              </a:extLst>
            </p:cNvPr>
            <p:cNvSpPr txBox="1">
              <a:spLocks/>
            </p:cNvSpPr>
            <p:nvPr/>
          </p:nvSpPr>
          <p:spPr>
            <a:xfrm>
              <a:off x="3344383" y="3291986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02.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产品研发部门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5079B32-E327-C948-CA12-C6BDEFEC7714}"/>
              </a:ext>
            </a:extLst>
          </p:cNvPr>
          <p:cNvGrpSpPr/>
          <p:nvPr/>
        </p:nvGrpSpPr>
        <p:grpSpPr>
          <a:xfrm>
            <a:off x="6712839" y="3384238"/>
            <a:ext cx="3545909" cy="774682"/>
            <a:chOff x="243668" y="3319098"/>
            <a:chExt cx="3545909" cy="774682"/>
          </a:xfrm>
        </p:grpSpPr>
        <p:sp>
          <p:nvSpPr>
            <p:cNvPr id="20" name="文本占位符 5">
              <a:extLst>
                <a:ext uri="{FF2B5EF4-FFF2-40B4-BE49-F238E27FC236}">
                  <a16:creationId xmlns:a16="http://schemas.microsoft.com/office/drawing/2014/main" id="{7A975428-57ED-ACA7-508E-4E3C17DC00B1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652982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您可以在这里输入关于工作进度的内容，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1" name="文本占位符 6">
              <a:extLst>
                <a:ext uri="{FF2B5EF4-FFF2-40B4-BE49-F238E27FC236}">
                  <a16:creationId xmlns:a16="http://schemas.microsoft.com/office/drawing/2014/main" id="{250362AE-E255-7D0B-EA9C-A009F40A3868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319098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03.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业务销售部门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3FC5BF1-09C5-F609-8DD4-637A7A7E4544}"/>
              </a:ext>
            </a:extLst>
          </p:cNvPr>
          <p:cNvGrpSpPr/>
          <p:nvPr/>
        </p:nvGrpSpPr>
        <p:grpSpPr>
          <a:xfrm>
            <a:off x="9948934" y="3384238"/>
            <a:ext cx="3545909" cy="774682"/>
            <a:chOff x="3344383" y="3291986"/>
            <a:chExt cx="3545909" cy="774682"/>
          </a:xfrm>
        </p:grpSpPr>
        <p:sp>
          <p:nvSpPr>
            <p:cNvPr id="23" name="文本占位符 5">
              <a:extLst>
                <a:ext uri="{FF2B5EF4-FFF2-40B4-BE49-F238E27FC236}">
                  <a16:creationId xmlns:a16="http://schemas.microsoft.com/office/drawing/2014/main" id="{5794D3D3-21F2-2B73-66EF-36CC17762C28}"/>
                </a:ext>
              </a:extLst>
            </p:cNvPr>
            <p:cNvSpPr txBox="1">
              <a:spLocks/>
            </p:cNvSpPr>
            <p:nvPr/>
          </p:nvSpPr>
          <p:spPr>
            <a:xfrm>
              <a:off x="3344383" y="3625870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您可以在这里输入关于工作进度的内容，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4" name="文本占位符 6">
              <a:extLst>
                <a:ext uri="{FF2B5EF4-FFF2-40B4-BE49-F238E27FC236}">
                  <a16:creationId xmlns:a16="http://schemas.microsoft.com/office/drawing/2014/main" id="{2A3CEB97-DFAA-FA96-70F5-C8DD0C1EDB70}"/>
                </a:ext>
              </a:extLst>
            </p:cNvPr>
            <p:cNvSpPr txBox="1">
              <a:spLocks/>
            </p:cNvSpPr>
            <p:nvPr/>
          </p:nvSpPr>
          <p:spPr>
            <a:xfrm>
              <a:off x="3344383" y="3291986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1400" dirty="0">
                  <a:solidFill>
                    <a:schemeClr val="tx2"/>
                  </a:solidFill>
                  <a:latin typeface="+mj-ea"/>
                  <a:ea typeface="+mj-ea"/>
                </a:rPr>
                <a:t>04.</a:t>
              </a:r>
              <a:r>
                <a:rPr lang="zh-CN" altLang="en-US" sz="1400" dirty="0">
                  <a:solidFill>
                    <a:schemeClr val="tx2"/>
                  </a:solidFill>
                  <a:latin typeface="+mj-ea"/>
                  <a:ea typeface="+mj-ea"/>
                </a:rPr>
                <a:t>总经理办公室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51ED1EF-251D-F4FE-3600-1970B70CF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" t="12642" r="2769" b="8088"/>
          <a:stretch/>
        </p:blipFill>
        <p:spPr>
          <a:xfrm>
            <a:off x="342050" y="1268413"/>
            <a:ext cx="5596598" cy="16188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1C4C7C-B3EA-7B42-0D70-8EA6E8494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354" y="1268413"/>
            <a:ext cx="5603685" cy="162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工作占比</a:t>
            </a:r>
          </a:p>
        </p:txBody>
      </p:sp>
      <p:graphicFrame>
        <p:nvGraphicFramePr>
          <p:cNvPr id="9" name="Google Shape;438;p8">
            <a:extLst>
              <a:ext uri="{FF2B5EF4-FFF2-40B4-BE49-F238E27FC236}">
                <a16:creationId xmlns:a16="http://schemas.microsoft.com/office/drawing/2014/main" id="{A7609457-4A62-9A98-76BC-C5E885625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610065"/>
              </p:ext>
            </p:extLst>
          </p:nvPr>
        </p:nvGraphicFramePr>
        <p:xfrm>
          <a:off x="462990" y="1416390"/>
          <a:ext cx="5777948" cy="4575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Google Shape;443;p8">
            <a:extLst>
              <a:ext uri="{FF2B5EF4-FFF2-40B4-BE49-F238E27FC236}">
                <a16:creationId xmlns:a16="http://schemas.microsoft.com/office/drawing/2014/main" id="{026159EA-6774-3559-BD7B-5443F6494CA6}"/>
              </a:ext>
            </a:extLst>
          </p:cNvPr>
          <p:cNvSpPr txBox="1"/>
          <p:nvPr/>
        </p:nvSpPr>
        <p:spPr>
          <a:xfrm>
            <a:off x="161110" y="1212051"/>
            <a:ext cx="60444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dirty="0">
                <a:latin typeface="+mj-ea"/>
                <a:ea typeface="+mj-ea"/>
                <a:cs typeface="Roboto" panose="02000000000000000000" pitchFamily="2" charset="0"/>
              </a:rPr>
              <a:t>各部门工作占比</a:t>
            </a:r>
            <a:endParaRPr sz="2000" dirty="0">
              <a:latin typeface="+mj-ea"/>
              <a:ea typeface="+mj-ea"/>
              <a:cs typeface="Roboto" panose="02000000000000000000" pitchFamily="2" charset="0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17427F6C-7E97-F983-70EB-91F0E26D8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88" y="1212051"/>
            <a:ext cx="5188345" cy="1382713"/>
          </a:xfrm>
          <a:prstGeom prst="rect">
            <a:avLst/>
          </a:prstGeom>
        </p:spPr>
      </p:pic>
      <p:sp>
        <p:nvSpPr>
          <p:cNvPr id="11" name="文本占位符 70">
            <a:extLst>
              <a:ext uri="{FF2B5EF4-FFF2-40B4-BE49-F238E27FC236}">
                <a16:creationId xmlns:a16="http://schemas.microsoft.com/office/drawing/2014/main" id="{30B93C33-852E-5CA1-0186-DA2F45A21F1C}"/>
              </a:ext>
            </a:extLst>
          </p:cNvPr>
          <p:cNvSpPr txBox="1">
            <a:spLocks/>
          </p:cNvSpPr>
          <p:nvPr/>
        </p:nvSpPr>
        <p:spPr>
          <a:xfrm>
            <a:off x="8040668" y="1820593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2" name="文本占位符 66">
            <a:extLst>
              <a:ext uri="{FF2B5EF4-FFF2-40B4-BE49-F238E27FC236}">
                <a16:creationId xmlns:a16="http://schemas.microsoft.com/office/drawing/2014/main" id="{8A18FA98-E706-958D-37A7-24ADB62C02E5}"/>
              </a:ext>
            </a:extLst>
          </p:cNvPr>
          <p:cNvSpPr txBox="1">
            <a:spLocks/>
          </p:cNvSpPr>
          <p:nvPr/>
        </p:nvSpPr>
        <p:spPr>
          <a:xfrm>
            <a:off x="8046149" y="1438363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60%</a:t>
            </a:r>
            <a:r>
              <a:rPr lang="zh-CN" altLang="en-US" dirty="0">
                <a:solidFill>
                  <a:schemeClr val="tx1"/>
                </a:solidFill>
              </a:rPr>
              <a:t>业务部门</a:t>
            </a: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7EEE99B7-5330-92FB-FED8-53B309F6E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88" y="2777014"/>
            <a:ext cx="5188345" cy="1382713"/>
          </a:xfrm>
          <a:prstGeom prst="rect">
            <a:avLst/>
          </a:prstGeom>
        </p:spPr>
      </p:pic>
      <p:sp>
        <p:nvSpPr>
          <p:cNvPr id="17" name="文本占位符 70">
            <a:extLst>
              <a:ext uri="{FF2B5EF4-FFF2-40B4-BE49-F238E27FC236}">
                <a16:creationId xmlns:a16="http://schemas.microsoft.com/office/drawing/2014/main" id="{992448D8-EB07-4B74-AE0B-7AC3196A6F06}"/>
              </a:ext>
            </a:extLst>
          </p:cNvPr>
          <p:cNvSpPr txBox="1">
            <a:spLocks/>
          </p:cNvSpPr>
          <p:nvPr/>
        </p:nvSpPr>
        <p:spPr>
          <a:xfrm>
            <a:off x="8004600" y="3382073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8" name="文本占位符 66">
            <a:extLst>
              <a:ext uri="{FF2B5EF4-FFF2-40B4-BE49-F238E27FC236}">
                <a16:creationId xmlns:a16="http://schemas.microsoft.com/office/drawing/2014/main" id="{C0ECB9CE-E4FD-A9E3-2F33-10C9BD22F955}"/>
              </a:ext>
            </a:extLst>
          </p:cNvPr>
          <p:cNvSpPr txBox="1">
            <a:spLocks/>
          </p:cNvSpPr>
          <p:nvPr/>
        </p:nvSpPr>
        <p:spPr>
          <a:xfrm>
            <a:off x="8004600" y="3006760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38%</a:t>
            </a:r>
            <a:r>
              <a:rPr lang="zh-CN" altLang="en-US" dirty="0">
                <a:solidFill>
                  <a:schemeClr val="tx1"/>
                </a:solidFill>
              </a:rPr>
              <a:t>其它部门培训</a:t>
            </a: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B4A81DD1-6218-8DD2-8B98-B1A90A82E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8693" y="4380110"/>
            <a:ext cx="5188345" cy="1382713"/>
          </a:xfrm>
          <a:prstGeom prst="rect">
            <a:avLst/>
          </a:prstGeom>
        </p:spPr>
      </p:pic>
      <p:sp>
        <p:nvSpPr>
          <p:cNvPr id="20" name="文本占位符 70">
            <a:extLst>
              <a:ext uri="{FF2B5EF4-FFF2-40B4-BE49-F238E27FC236}">
                <a16:creationId xmlns:a16="http://schemas.microsoft.com/office/drawing/2014/main" id="{7F78DE2E-23DB-7099-70DB-5B8CB59039AC}"/>
              </a:ext>
            </a:extLst>
          </p:cNvPr>
          <p:cNvSpPr txBox="1">
            <a:spLocks/>
          </p:cNvSpPr>
          <p:nvPr/>
        </p:nvSpPr>
        <p:spPr>
          <a:xfrm>
            <a:off x="8045905" y="4985169"/>
            <a:ext cx="3717739" cy="440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您可以在这里输入关于工作进度的内容，文字要简明扼要概括重点内容，让读者清洗的理解您的观点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21" name="文本占位符 66">
            <a:extLst>
              <a:ext uri="{FF2B5EF4-FFF2-40B4-BE49-F238E27FC236}">
                <a16:creationId xmlns:a16="http://schemas.microsoft.com/office/drawing/2014/main" id="{3F88D765-B401-20CB-8A5E-37B5ABA917EC}"/>
              </a:ext>
            </a:extLst>
          </p:cNvPr>
          <p:cNvSpPr txBox="1">
            <a:spLocks/>
          </p:cNvSpPr>
          <p:nvPr/>
        </p:nvSpPr>
        <p:spPr>
          <a:xfrm>
            <a:off x="8045905" y="4609856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02%</a:t>
            </a:r>
            <a:r>
              <a:rPr lang="zh-CN" altLang="en-US" dirty="0">
                <a:solidFill>
                  <a:schemeClr val="tx1"/>
                </a:solidFill>
              </a:rPr>
              <a:t>杂项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CAA0A3A-4136-C7B0-8D68-04CC4C021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412" y="1519828"/>
            <a:ext cx="1147930" cy="81832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C514DEF-8CBF-3402-C7CE-D71517E5F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412" y="3082711"/>
            <a:ext cx="1147930" cy="809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E5468BF-4502-5DFB-88E1-D1C97E3DC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670" y="4662302"/>
            <a:ext cx="1126672" cy="8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6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E98FE91C-D586-6D89-4E43-134B570B6986}"/>
              </a:ext>
            </a:extLst>
          </p:cNvPr>
          <p:cNvSpPr/>
          <p:nvPr/>
        </p:nvSpPr>
        <p:spPr>
          <a:xfrm>
            <a:off x="9343727" y="3317791"/>
            <a:ext cx="1942189" cy="3077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24C82A6-9F09-7746-E00F-B73A56E7A963}"/>
              </a:ext>
            </a:extLst>
          </p:cNvPr>
          <p:cNvSpPr/>
          <p:nvPr/>
        </p:nvSpPr>
        <p:spPr>
          <a:xfrm>
            <a:off x="9343728" y="1212051"/>
            <a:ext cx="1942189" cy="3077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EA345C3-6B53-39B1-7B9D-B1BF69AE0137}"/>
              </a:ext>
            </a:extLst>
          </p:cNvPr>
          <p:cNvSpPr/>
          <p:nvPr/>
        </p:nvSpPr>
        <p:spPr>
          <a:xfrm>
            <a:off x="443949" y="3394235"/>
            <a:ext cx="1942189" cy="3077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1F504B6A-C6D6-69C5-28B3-3B5CECDF2D99}"/>
              </a:ext>
            </a:extLst>
          </p:cNvPr>
          <p:cNvSpPr/>
          <p:nvPr/>
        </p:nvSpPr>
        <p:spPr>
          <a:xfrm>
            <a:off x="455234" y="1176536"/>
            <a:ext cx="1942189" cy="30777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进度示意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DAEE1BD-F7DD-7B5F-F608-9AC64B0F60A2}"/>
              </a:ext>
            </a:extLst>
          </p:cNvPr>
          <p:cNvGrpSpPr/>
          <p:nvPr/>
        </p:nvGrpSpPr>
        <p:grpSpPr>
          <a:xfrm>
            <a:off x="482841" y="1212051"/>
            <a:ext cx="3545909" cy="774682"/>
            <a:chOff x="243668" y="3319098"/>
            <a:chExt cx="3545909" cy="774682"/>
          </a:xfrm>
        </p:grpSpPr>
        <p:sp>
          <p:nvSpPr>
            <p:cNvPr id="11" name="文本占位符 5">
              <a:extLst>
                <a:ext uri="{FF2B5EF4-FFF2-40B4-BE49-F238E27FC236}">
                  <a16:creationId xmlns:a16="http://schemas.microsoft.com/office/drawing/2014/main" id="{4D491F32-720E-F9D7-B5EA-20BB666A5777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652982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您可以在这里输入关于工作进度未完成内容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2" name="文本占位符 6">
              <a:extLst>
                <a:ext uri="{FF2B5EF4-FFF2-40B4-BE49-F238E27FC236}">
                  <a16:creationId xmlns:a16="http://schemas.microsoft.com/office/drawing/2014/main" id="{B3F6D4E2-6628-2150-4FA9-8D6FD0B5D06B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319098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信息技术部门  </a:t>
              </a:r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98%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0D74756-D37D-F8AC-3D48-F785F68909E5}"/>
              </a:ext>
            </a:extLst>
          </p:cNvPr>
          <p:cNvGrpSpPr/>
          <p:nvPr/>
        </p:nvGrpSpPr>
        <p:grpSpPr>
          <a:xfrm>
            <a:off x="508730" y="3413509"/>
            <a:ext cx="3556019" cy="800304"/>
            <a:chOff x="3344383" y="3266364"/>
            <a:chExt cx="3556019" cy="800304"/>
          </a:xfrm>
        </p:grpSpPr>
        <p:sp>
          <p:nvSpPr>
            <p:cNvPr id="15" name="文本占位符 5">
              <a:extLst>
                <a:ext uri="{FF2B5EF4-FFF2-40B4-BE49-F238E27FC236}">
                  <a16:creationId xmlns:a16="http://schemas.microsoft.com/office/drawing/2014/main" id="{EB7028C1-6A78-078B-ECA2-8EE0905AC676}"/>
                </a:ext>
              </a:extLst>
            </p:cNvPr>
            <p:cNvSpPr txBox="1">
              <a:spLocks/>
            </p:cNvSpPr>
            <p:nvPr/>
          </p:nvSpPr>
          <p:spPr>
            <a:xfrm>
              <a:off x="3344383" y="3625870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您可以在这里输入关于工作进度未完成内容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文本占位符 6">
              <a:extLst>
                <a:ext uri="{FF2B5EF4-FFF2-40B4-BE49-F238E27FC236}">
                  <a16:creationId xmlns:a16="http://schemas.microsoft.com/office/drawing/2014/main" id="{6433A773-E91A-94BB-77C9-27B6528E9F82}"/>
                </a:ext>
              </a:extLst>
            </p:cNvPr>
            <p:cNvSpPr txBox="1">
              <a:spLocks/>
            </p:cNvSpPr>
            <p:nvPr/>
          </p:nvSpPr>
          <p:spPr>
            <a:xfrm>
              <a:off x="3354493" y="3266364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产品研发部门  </a:t>
              </a:r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87%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5079B32-E327-C948-CA12-C6BDEFEC7714}"/>
              </a:ext>
            </a:extLst>
          </p:cNvPr>
          <p:cNvGrpSpPr/>
          <p:nvPr/>
        </p:nvGrpSpPr>
        <p:grpSpPr>
          <a:xfrm>
            <a:off x="9347300" y="1215392"/>
            <a:ext cx="3545909" cy="774682"/>
            <a:chOff x="243668" y="3319098"/>
            <a:chExt cx="3545909" cy="774682"/>
          </a:xfrm>
        </p:grpSpPr>
        <p:sp>
          <p:nvSpPr>
            <p:cNvPr id="20" name="文本占位符 5">
              <a:extLst>
                <a:ext uri="{FF2B5EF4-FFF2-40B4-BE49-F238E27FC236}">
                  <a16:creationId xmlns:a16="http://schemas.microsoft.com/office/drawing/2014/main" id="{7A975428-57ED-ACA7-508E-4E3C17DC00B1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652982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您可以在这里输入关于工作进度的内容，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1" name="文本占位符 6">
              <a:extLst>
                <a:ext uri="{FF2B5EF4-FFF2-40B4-BE49-F238E27FC236}">
                  <a16:creationId xmlns:a16="http://schemas.microsoft.com/office/drawing/2014/main" id="{250362AE-E255-7D0B-EA9C-A009F40A3868}"/>
                </a:ext>
              </a:extLst>
            </p:cNvPr>
            <p:cNvSpPr txBox="1">
              <a:spLocks/>
            </p:cNvSpPr>
            <p:nvPr/>
          </p:nvSpPr>
          <p:spPr>
            <a:xfrm>
              <a:off x="243668" y="3319098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业务销售部门  </a:t>
              </a:r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65%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3FC5BF1-09C5-F609-8DD4-637A7A7E4544}"/>
              </a:ext>
            </a:extLst>
          </p:cNvPr>
          <p:cNvGrpSpPr/>
          <p:nvPr/>
        </p:nvGrpSpPr>
        <p:grpSpPr>
          <a:xfrm>
            <a:off x="9429950" y="3344054"/>
            <a:ext cx="3585437" cy="790206"/>
            <a:chOff x="3344383" y="3276462"/>
            <a:chExt cx="3585437" cy="790206"/>
          </a:xfrm>
        </p:grpSpPr>
        <p:sp>
          <p:nvSpPr>
            <p:cNvPr id="23" name="文本占位符 5">
              <a:extLst>
                <a:ext uri="{FF2B5EF4-FFF2-40B4-BE49-F238E27FC236}">
                  <a16:creationId xmlns:a16="http://schemas.microsoft.com/office/drawing/2014/main" id="{5794D3D3-21F2-2B73-66EF-36CC17762C28}"/>
                </a:ext>
              </a:extLst>
            </p:cNvPr>
            <p:cNvSpPr txBox="1">
              <a:spLocks/>
            </p:cNvSpPr>
            <p:nvPr/>
          </p:nvSpPr>
          <p:spPr>
            <a:xfrm>
              <a:off x="3344383" y="3625870"/>
              <a:ext cx="2066019" cy="44079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您可以在这里输入关于工作进度的内容，</a:t>
              </a:r>
              <a:endPara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文字要简明扼要概括重点内容，让读者清洗的理解您的观点</a:t>
              </a:r>
              <a:r>
                <a:rPr lang="en-US" altLang="zh-CN" sz="11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4" name="文本占位符 6">
              <a:extLst>
                <a:ext uri="{FF2B5EF4-FFF2-40B4-BE49-F238E27FC236}">
                  <a16:creationId xmlns:a16="http://schemas.microsoft.com/office/drawing/2014/main" id="{2A3CEB97-DFAA-FA96-70F5-C8DD0C1EDB70}"/>
                </a:ext>
              </a:extLst>
            </p:cNvPr>
            <p:cNvSpPr txBox="1">
              <a:spLocks/>
            </p:cNvSpPr>
            <p:nvPr/>
          </p:nvSpPr>
          <p:spPr>
            <a:xfrm>
              <a:off x="3383911" y="3276462"/>
              <a:ext cx="3545909" cy="5268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+mj-ea"/>
                  <a:ea typeface="+mj-ea"/>
                </a:rPr>
                <a:t>总经理办公室 </a:t>
              </a:r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42%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" name="Grupo 2">
            <a:extLst>
              <a:ext uri="{FF2B5EF4-FFF2-40B4-BE49-F238E27FC236}">
                <a16:creationId xmlns:a16="http://schemas.microsoft.com/office/drawing/2014/main" id="{C35D0734-3841-3903-1022-86E5A4CF39B4}"/>
              </a:ext>
            </a:extLst>
          </p:cNvPr>
          <p:cNvGrpSpPr/>
          <p:nvPr/>
        </p:nvGrpSpPr>
        <p:grpSpPr>
          <a:xfrm>
            <a:off x="3412477" y="1407539"/>
            <a:ext cx="4826755" cy="4622845"/>
            <a:chOff x="857252" y="1690045"/>
            <a:chExt cx="4595843" cy="4401688"/>
          </a:xfrm>
        </p:grpSpPr>
        <p:grpSp>
          <p:nvGrpSpPr>
            <p:cNvPr id="3" name="Grupo 3">
              <a:extLst>
                <a:ext uri="{FF2B5EF4-FFF2-40B4-BE49-F238E27FC236}">
                  <a16:creationId xmlns:a16="http://schemas.microsoft.com/office/drawing/2014/main" id="{820275CD-37E4-28E2-B9DB-ADBB8C357F99}"/>
                </a:ext>
              </a:extLst>
            </p:cNvPr>
            <p:cNvGrpSpPr/>
            <p:nvPr/>
          </p:nvGrpSpPr>
          <p:grpSpPr>
            <a:xfrm>
              <a:off x="857252" y="1690045"/>
              <a:ext cx="4595843" cy="4401688"/>
              <a:chOff x="6303074" y="1699568"/>
              <a:chExt cx="4378016" cy="4193065"/>
            </a:xfrm>
          </p:grpSpPr>
          <p:sp>
            <p:nvSpPr>
              <p:cNvPr id="5" name="Arc 3">
                <a:extLst>
                  <a:ext uri="{FF2B5EF4-FFF2-40B4-BE49-F238E27FC236}">
                    <a16:creationId xmlns:a16="http://schemas.microsoft.com/office/drawing/2014/main" id="{FC3BDD59-CE20-4F9D-EDDD-B4C301F663D4}"/>
                  </a:ext>
                </a:extLst>
              </p:cNvPr>
              <p:cNvSpPr/>
              <p:nvPr/>
            </p:nvSpPr>
            <p:spPr>
              <a:xfrm rot="16200000">
                <a:off x="6488025" y="1699568"/>
                <a:ext cx="4193065" cy="4193065"/>
              </a:xfrm>
              <a:prstGeom prst="arc">
                <a:avLst>
                  <a:gd name="adj1" fmla="val 20362248"/>
                  <a:gd name="adj2" fmla="val 7498302"/>
                </a:avLst>
              </a:prstGeom>
              <a:noFill/>
              <a:ln w="60325" cap="rnd">
                <a:solidFill>
                  <a:schemeClr val="accent6">
                    <a:lumMod val="20000"/>
                    <a:lumOff val="80000"/>
                  </a:schemeClr>
                </a:solidFill>
                <a:head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1755"/>
                <a:endParaRPr lang="en-US" sz="1854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Roboto" panose="02000000000000000000" pitchFamily="2" charset="0"/>
                </a:endParaRPr>
              </a:p>
            </p:txBody>
          </p:sp>
          <p:sp>
            <p:nvSpPr>
              <p:cNvPr id="13" name="Arc 4">
                <a:extLst>
                  <a:ext uri="{FF2B5EF4-FFF2-40B4-BE49-F238E27FC236}">
                    <a16:creationId xmlns:a16="http://schemas.microsoft.com/office/drawing/2014/main" id="{55C7B19E-5DCE-3112-04BD-2C93C664E991}"/>
                  </a:ext>
                </a:extLst>
              </p:cNvPr>
              <p:cNvSpPr/>
              <p:nvPr/>
            </p:nvSpPr>
            <p:spPr>
              <a:xfrm rot="16200000">
                <a:off x="6866177" y="2077720"/>
                <a:ext cx="3436761" cy="3436761"/>
              </a:xfrm>
              <a:prstGeom prst="arc">
                <a:avLst>
                  <a:gd name="adj1" fmla="val 17840360"/>
                  <a:gd name="adj2" fmla="val 8487761"/>
                </a:avLst>
              </a:prstGeom>
              <a:noFill/>
              <a:ln w="60325" cap="rnd">
                <a:solidFill>
                  <a:schemeClr val="accent6">
                    <a:lumMod val="40000"/>
                    <a:lumOff val="60000"/>
                  </a:schemeClr>
                </a:solidFill>
                <a:head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1755"/>
                <a:endParaRPr lang="en-US" sz="1854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Roboto" panose="02000000000000000000" pitchFamily="2" charset="0"/>
                </a:endParaRPr>
              </a:p>
            </p:txBody>
          </p:sp>
          <p:sp>
            <p:nvSpPr>
              <p:cNvPr id="14" name="Arc 5">
                <a:extLst>
                  <a:ext uri="{FF2B5EF4-FFF2-40B4-BE49-F238E27FC236}">
                    <a16:creationId xmlns:a16="http://schemas.microsoft.com/office/drawing/2014/main" id="{122FC8E0-6269-6D81-74E6-2478C7DBB69A}"/>
                  </a:ext>
                </a:extLst>
              </p:cNvPr>
              <p:cNvSpPr/>
              <p:nvPr/>
            </p:nvSpPr>
            <p:spPr>
              <a:xfrm rot="16200000">
                <a:off x="7244802" y="2456344"/>
                <a:ext cx="2679511" cy="2679511"/>
              </a:xfrm>
              <a:prstGeom prst="arc">
                <a:avLst>
                  <a:gd name="adj1" fmla="val 16200000"/>
                  <a:gd name="adj2" fmla="val 9797432"/>
                </a:avLst>
              </a:prstGeom>
              <a:noFill/>
              <a:ln w="60325" cap="rnd">
                <a:solidFill>
                  <a:schemeClr val="accent6">
                    <a:lumMod val="60000"/>
                    <a:lumOff val="40000"/>
                  </a:schemeClr>
                </a:solidFill>
                <a:head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1755"/>
                <a:endParaRPr lang="en-US" sz="1854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Roboto" panose="02000000000000000000" pitchFamily="2" charset="0"/>
                </a:endParaRPr>
              </a:p>
            </p:txBody>
          </p:sp>
          <p:sp>
            <p:nvSpPr>
              <p:cNvPr id="25" name="Arc 6">
                <a:extLst>
                  <a:ext uri="{FF2B5EF4-FFF2-40B4-BE49-F238E27FC236}">
                    <a16:creationId xmlns:a16="http://schemas.microsoft.com/office/drawing/2014/main" id="{998AA6B0-7352-AA9B-2F04-1073A72425D8}"/>
                  </a:ext>
                </a:extLst>
              </p:cNvPr>
              <p:cNvSpPr/>
              <p:nvPr/>
            </p:nvSpPr>
            <p:spPr>
              <a:xfrm rot="16200000">
                <a:off x="7622824" y="2834367"/>
                <a:ext cx="1923466" cy="1923466"/>
              </a:xfrm>
              <a:prstGeom prst="arc">
                <a:avLst>
                  <a:gd name="adj1" fmla="val 18223405"/>
                  <a:gd name="adj2" fmla="val 12659637"/>
                </a:avLst>
              </a:prstGeom>
              <a:noFill/>
              <a:ln w="60325" cap="rnd">
                <a:solidFill>
                  <a:schemeClr val="accent5">
                    <a:lumMod val="50000"/>
                  </a:schemeClr>
                </a:solidFill>
                <a:head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1755"/>
                <a:endParaRPr lang="en-US" sz="1854" dirty="0">
                  <a:solidFill>
                    <a:srgbClr val="000000"/>
                  </a:solidFill>
                  <a:latin typeface="Microsoft YaHei Light" panose="020B0502040204020203" pitchFamily="34" charset="-122"/>
                  <a:ea typeface="Microsoft YaHei Light" panose="020B0502040204020203" pitchFamily="34" charset="-122"/>
                  <a:cs typeface="Roboto" panose="02000000000000000000" pitchFamily="2" charset="0"/>
                </a:endParaRPr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81092543-938D-92FD-26EC-2456FA760FEF}"/>
                  </a:ext>
                </a:extLst>
              </p:cNvPr>
              <p:cNvSpPr txBox="1"/>
              <p:nvPr/>
            </p:nvSpPr>
            <p:spPr>
              <a:xfrm>
                <a:off x="7040248" y="1722398"/>
                <a:ext cx="640252" cy="2791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+mj-lt"/>
                    <a:ea typeface="Microsoft YaHei Light" panose="020B0502040204020203" pitchFamily="34" charset="-122"/>
                    <a:cs typeface="Roboto" panose="02000000000000000000" pitchFamily="2" charset="0"/>
                  </a:rPr>
                  <a:t>42%</a:t>
                </a:r>
              </a:p>
            </p:txBody>
          </p:sp>
          <p:sp>
            <p:nvSpPr>
              <p:cNvPr id="27" name="TextBox 4">
                <a:extLst>
                  <a:ext uri="{FF2B5EF4-FFF2-40B4-BE49-F238E27FC236}">
                    <a16:creationId xmlns:a16="http://schemas.microsoft.com/office/drawing/2014/main" id="{6E3D4A24-99E6-08E2-5980-C4F3CCB783D7}"/>
                  </a:ext>
                </a:extLst>
              </p:cNvPr>
              <p:cNvSpPr txBox="1"/>
              <p:nvPr/>
            </p:nvSpPr>
            <p:spPr>
              <a:xfrm>
                <a:off x="6303074" y="2881938"/>
                <a:ext cx="582351" cy="2791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+mj-lt"/>
                    <a:ea typeface="Microsoft YaHei Light" panose="020B0502040204020203" pitchFamily="34" charset="-122"/>
                    <a:cs typeface="Roboto" panose="02000000000000000000" pitchFamily="2" charset="0"/>
                  </a:rPr>
                  <a:t>65%</a:t>
                </a:r>
              </a:p>
            </p:txBody>
          </p:sp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id="{3B4C5AE7-EAFB-6066-9A66-2A7A5EE6D114}"/>
                  </a:ext>
                </a:extLst>
              </p:cNvPr>
              <p:cNvSpPr txBox="1"/>
              <p:nvPr/>
            </p:nvSpPr>
            <p:spPr>
              <a:xfrm>
                <a:off x="6488023" y="3642860"/>
                <a:ext cx="582351" cy="2791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  <a:ea typeface="Microsoft YaHei Light" panose="020B0502040204020203" pitchFamily="34" charset="-122"/>
                    <a:cs typeface="Roboto" panose="02000000000000000000" pitchFamily="2" charset="0"/>
                  </a:rPr>
                  <a:t>87%</a:t>
                </a:r>
              </a:p>
            </p:txBody>
          </p:sp>
          <p:sp>
            <p:nvSpPr>
              <p:cNvPr id="29" name="TextBox 4">
                <a:extLst>
                  <a:ext uri="{FF2B5EF4-FFF2-40B4-BE49-F238E27FC236}">
                    <a16:creationId xmlns:a16="http://schemas.microsoft.com/office/drawing/2014/main" id="{578F076C-F3F5-70DC-6261-86E0536450BB}"/>
                  </a:ext>
                </a:extLst>
              </p:cNvPr>
              <p:cNvSpPr txBox="1"/>
              <p:nvPr/>
            </p:nvSpPr>
            <p:spPr>
              <a:xfrm>
                <a:off x="7433095" y="3334441"/>
                <a:ext cx="517031" cy="27916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ea typeface="Microsoft YaHei Light" panose="020B0502040204020203" pitchFamily="34" charset="-122"/>
                    <a:cs typeface="Roboto" panose="02000000000000000000" pitchFamily="2" charset="0"/>
                  </a:rPr>
                  <a:t>70%</a:t>
                </a:r>
              </a:p>
            </p:txBody>
          </p:sp>
        </p:grp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95C92755-67B5-1337-B7EA-CE4E5B828D4A}"/>
                </a:ext>
              </a:extLst>
            </p:cNvPr>
            <p:cNvSpPr txBox="1"/>
            <p:nvPr/>
          </p:nvSpPr>
          <p:spPr>
            <a:xfrm>
              <a:off x="2411951" y="3466687"/>
              <a:ext cx="1836169" cy="7326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Microsoft YaHei Light" panose="020B0502040204020203" pitchFamily="34" charset="-122"/>
                  <a:cs typeface="Roboto" panose="02000000000000000000" pitchFamily="2" charset="0"/>
                </a:rPr>
                <a:t>98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  <a:ea typeface="Microsoft YaHei Light" panose="020B0502040204020203" pitchFamily="34" charset="-122"/>
                  <a:cs typeface="Roboto" panose="02000000000000000000" pitchFamily="2" charset="0"/>
                </a:rPr>
                <a:t>%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Microsoft YaHei Light" panose="020B0502040204020203" pitchFamily="34" charset="-122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65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2F42E15-55E3-B8E9-6A5C-9AC5D54D0EE3}"/>
              </a:ext>
            </a:extLst>
          </p:cNvPr>
          <p:cNvSpPr/>
          <p:nvPr/>
        </p:nvSpPr>
        <p:spPr>
          <a:xfrm>
            <a:off x="6534253" y="4300179"/>
            <a:ext cx="4868561" cy="3077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突出业绩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24C82A6-9F09-7746-E00F-B73A56E7A963}"/>
              </a:ext>
            </a:extLst>
          </p:cNvPr>
          <p:cNvSpPr/>
          <p:nvPr/>
        </p:nvSpPr>
        <p:spPr>
          <a:xfrm>
            <a:off x="827086" y="4300179"/>
            <a:ext cx="6878588" cy="3077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20" name="文本占位符 5">
            <a:extLst>
              <a:ext uri="{FF2B5EF4-FFF2-40B4-BE49-F238E27FC236}">
                <a16:creationId xmlns:a16="http://schemas.microsoft.com/office/drawing/2014/main" id="{7A975428-57ED-ACA7-508E-4E3C17DC00B1}"/>
              </a:ext>
            </a:extLst>
          </p:cNvPr>
          <p:cNvSpPr txBox="1">
            <a:spLocks/>
          </p:cNvSpPr>
          <p:nvPr/>
        </p:nvSpPr>
        <p:spPr>
          <a:xfrm>
            <a:off x="827086" y="4930285"/>
            <a:ext cx="4950933" cy="440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您可以在这里输入关于工作进度的内容，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文字要简明扼要概括重点内容，让读者清洗的理解您的观点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.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1" name="文本占位符 6">
            <a:extLst>
              <a:ext uri="{FF2B5EF4-FFF2-40B4-BE49-F238E27FC236}">
                <a16:creationId xmlns:a16="http://schemas.microsoft.com/office/drawing/2014/main" id="{250362AE-E255-7D0B-EA9C-A009F40A3868}"/>
              </a:ext>
            </a:extLst>
          </p:cNvPr>
          <p:cNvSpPr txBox="1">
            <a:spLocks/>
          </p:cNvSpPr>
          <p:nvPr/>
        </p:nvSpPr>
        <p:spPr>
          <a:xfrm>
            <a:off x="921122" y="4327658"/>
            <a:ext cx="5029527" cy="526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完成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100%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的年度销售额</a:t>
            </a: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·····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40" name="文本占位符 12">
            <a:extLst>
              <a:ext uri="{FF2B5EF4-FFF2-40B4-BE49-F238E27FC236}">
                <a16:creationId xmlns:a16="http://schemas.microsoft.com/office/drawing/2014/main" id="{1CED28F8-A9B7-0153-0CF6-E95A2EE5CC04}"/>
              </a:ext>
            </a:extLst>
          </p:cNvPr>
          <p:cNvSpPr txBox="1">
            <a:spLocks/>
          </p:cNvSpPr>
          <p:nvPr/>
        </p:nvSpPr>
        <p:spPr>
          <a:xfrm>
            <a:off x="1069324" y="1831020"/>
            <a:ext cx="9266024" cy="1081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3800" dirty="0"/>
              <a:t>32000000</a:t>
            </a:r>
            <a:endParaRPr lang="zh-CN" altLang="en-US" sz="13800" dirty="0"/>
          </a:p>
        </p:txBody>
      </p:sp>
      <p:sp>
        <p:nvSpPr>
          <p:cNvPr id="41" name="文本占位符 15">
            <a:extLst>
              <a:ext uri="{FF2B5EF4-FFF2-40B4-BE49-F238E27FC236}">
                <a16:creationId xmlns:a16="http://schemas.microsoft.com/office/drawing/2014/main" id="{4466FE2D-E52D-5B25-9625-FC4DA87A2D9B}"/>
              </a:ext>
            </a:extLst>
          </p:cNvPr>
          <p:cNvSpPr txBox="1">
            <a:spLocks/>
          </p:cNvSpPr>
          <p:nvPr/>
        </p:nvSpPr>
        <p:spPr>
          <a:xfrm>
            <a:off x="10019828" y="3079339"/>
            <a:ext cx="3545909" cy="5268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销售额</a:t>
            </a:r>
          </a:p>
        </p:txBody>
      </p:sp>
      <p:sp>
        <p:nvSpPr>
          <p:cNvPr id="43" name="文本占位符 5">
            <a:extLst>
              <a:ext uri="{FF2B5EF4-FFF2-40B4-BE49-F238E27FC236}">
                <a16:creationId xmlns:a16="http://schemas.microsoft.com/office/drawing/2014/main" id="{F9097637-60C4-5A2A-54F0-30D12F81668A}"/>
              </a:ext>
            </a:extLst>
          </p:cNvPr>
          <p:cNvSpPr txBox="1">
            <a:spLocks/>
          </p:cNvSpPr>
          <p:nvPr/>
        </p:nvSpPr>
        <p:spPr>
          <a:xfrm>
            <a:off x="5763765" y="4930285"/>
            <a:ext cx="4950933" cy="440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您可以在这里输入关于工作进度的内容，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文字要简明扼要概括重点内容，让读者清洗的理解您的观点</a:t>
            </a: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.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083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3000"/>
                <a:lumOff val="7000"/>
              </a:schemeClr>
            </a:gs>
            <a:gs pos="100000">
              <a:schemeClr val="accent1">
                <a:lumMod val="30000"/>
                <a:lumOff val="70000"/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1F504B6A-C6D6-69C5-28B3-3B5CECDF2D99}"/>
              </a:ext>
            </a:extLst>
          </p:cNvPr>
          <p:cNvSpPr/>
          <p:nvPr/>
        </p:nvSpPr>
        <p:spPr>
          <a:xfrm>
            <a:off x="334963" y="1366679"/>
            <a:ext cx="6495080" cy="4124641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A0EF4F-E08D-DC92-44B9-9C6112EC2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9F8FB5-F6BF-8233-685A-55DA1718A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429" y="240952"/>
            <a:ext cx="3545909" cy="1081087"/>
          </a:xfrm>
        </p:spPr>
        <p:txBody>
          <a:bodyPr/>
          <a:lstStyle/>
          <a:p>
            <a:r>
              <a:rPr lang="en-US" altLang="zh-CN" dirty="0"/>
              <a:t>· PROGRESS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6F10A61-7F03-7FE1-7A0F-D81625F313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49" y="240952"/>
            <a:ext cx="1775974" cy="526804"/>
          </a:xfrm>
        </p:spPr>
        <p:txBody>
          <a:bodyPr/>
          <a:lstStyle/>
          <a:p>
            <a:r>
              <a:rPr lang="zh-CN" altLang="en-US" dirty="0"/>
              <a:t>整体情况</a:t>
            </a:r>
          </a:p>
        </p:txBody>
      </p:sp>
      <p:sp>
        <p:nvSpPr>
          <p:cNvPr id="16" name="文本占位符 6">
            <a:extLst>
              <a:ext uri="{FF2B5EF4-FFF2-40B4-BE49-F238E27FC236}">
                <a16:creationId xmlns:a16="http://schemas.microsoft.com/office/drawing/2014/main" id="{6433A773-E91A-94BB-77C9-27B6528E9F82}"/>
              </a:ext>
            </a:extLst>
          </p:cNvPr>
          <p:cNvSpPr txBox="1">
            <a:spLocks/>
          </p:cNvSpPr>
          <p:nvPr/>
        </p:nvSpPr>
        <p:spPr>
          <a:xfrm>
            <a:off x="795915" y="1677511"/>
            <a:ext cx="3545909" cy="526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工作效率低主要原因如下；</a:t>
            </a:r>
          </a:p>
        </p:txBody>
      </p:sp>
      <p:sp>
        <p:nvSpPr>
          <p:cNvPr id="15" name="文本占位符 5">
            <a:extLst>
              <a:ext uri="{FF2B5EF4-FFF2-40B4-BE49-F238E27FC236}">
                <a16:creationId xmlns:a16="http://schemas.microsoft.com/office/drawing/2014/main" id="{EB7028C1-6A78-078B-ECA2-8EE0905AC676}"/>
              </a:ext>
            </a:extLst>
          </p:cNvPr>
          <p:cNvSpPr txBox="1">
            <a:spLocks/>
          </p:cNvSpPr>
          <p:nvPr/>
        </p:nvSpPr>
        <p:spPr>
          <a:xfrm>
            <a:off x="835347" y="2204315"/>
            <a:ext cx="3202841" cy="2760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文字要简明扼要概括重点内容，让读者清洗的理解您的观点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文字要简明扼要概括重点内容，让读者清洗的理解您的观点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您可以在这里输入关于工作进度未完成内容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文字要简明扼要概括重点内容，让读者清洗的理解您的观点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.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您可以在这里输入关于工作进度未完成内容</a:t>
            </a: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646163-D17B-B418-0855-48254A6B75A2}"/>
              </a:ext>
            </a:extLst>
          </p:cNvPr>
          <p:cNvSpPr/>
          <p:nvPr/>
        </p:nvSpPr>
        <p:spPr>
          <a:xfrm>
            <a:off x="835347" y="5134770"/>
            <a:ext cx="1724973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D3C078-E988-2C5E-218D-1B7C3772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556" y="1366679"/>
            <a:ext cx="6815481" cy="41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7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28377B1-4453-4E66-7E04-30EC1C1C3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D8E6453-3F95-FD23-6B44-EC47F85D7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zh-CN" altLang="en-US" dirty="0"/>
              <a:t>您可以在这里输入关于工作进度的内容，文字要简明扼要概括重点内容，让读者清洗的理解您的观点，也可以分解成几个点说明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89A5130-45D6-F2A3-BDCA-707E5B973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2064" y="3472158"/>
            <a:ext cx="7016750" cy="493796"/>
          </a:xfrm>
        </p:spPr>
        <p:txBody>
          <a:bodyPr/>
          <a:lstStyle/>
          <a:p>
            <a:r>
              <a:rPr lang="en-US" altLang="zh-CN" dirty="0"/>
              <a:t>THE PROBLEM</a:t>
            </a:r>
            <a:endParaRPr lang="zh-CN" altLang="en-US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493C714D-67BD-4DA7-22B0-4EFE6AAD4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工作中的问题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BFC2A36-78DF-F21C-F37F-0E5C92CC8F51}"/>
              </a:ext>
            </a:extLst>
          </p:cNvPr>
          <p:cNvSpPr/>
          <p:nvPr/>
        </p:nvSpPr>
        <p:spPr>
          <a:xfrm>
            <a:off x="6815774" y="1374594"/>
            <a:ext cx="3721855" cy="3721855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F909ED8-85C9-8620-0F03-2E6797BDA41F}"/>
              </a:ext>
            </a:extLst>
          </p:cNvPr>
          <p:cNvGrpSpPr/>
          <p:nvPr/>
        </p:nvGrpSpPr>
        <p:grpSpPr>
          <a:xfrm>
            <a:off x="7439068" y="2017411"/>
            <a:ext cx="2373863" cy="2373863"/>
            <a:chOff x="8032091" y="2352186"/>
            <a:chExt cx="3227535" cy="322753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7854B3A-CE63-4450-FBDD-BE4E254705F0}"/>
                </a:ext>
              </a:extLst>
            </p:cNvPr>
            <p:cNvSpPr/>
            <p:nvPr/>
          </p:nvSpPr>
          <p:spPr>
            <a:xfrm>
              <a:off x="8032091" y="2352186"/>
              <a:ext cx="3227535" cy="3227535"/>
            </a:xfrm>
            <a:custGeom>
              <a:avLst/>
              <a:gdLst>
                <a:gd name="connsiteX0" fmla="*/ 2824043 w 3227535"/>
                <a:gd name="connsiteY0" fmla="*/ -50 h 3227535"/>
                <a:gd name="connsiteX1" fmla="*/ 403392 w 3227535"/>
                <a:gd name="connsiteY1" fmla="*/ -50 h 3227535"/>
                <a:gd name="connsiteX2" fmla="*/ -50 w 3227535"/>
                <a:gd name="connsiteY2" fmla="*/ 403392 h 3227535"/>
                <a:gd name="connsiteX3" fmla="*/ -50 w 3227535"/>
                <a:gd name="connsiteY3" fmla="*/ 2824043 h 3227535"/>
                <a:gd name="connsiteX4" fmla="*/ 403392 w 3227535"/>
                <a:gd name="connsiteY4" fmla="*/ 3227485 h 3227535"/>
                <a:gd name="connsiteX5" fmla="*/ 2824043 w 3227535"/>
                <a:gd name="connsiteY5" fmla="*/ 3227485 h 3227535"/>
                <a:gd name="connsiteX6" fmla="*/ 3227485 w 3227535"/>
                <a:gd name="connsiteY6" fmla="*/ 2824043 h 3227535"/>
                <a:gd name="connsiteX7" fmla="*/ 3227485 w 3227535"/>
                <a:gd name="connsiteY7" fmla="*/ 2824043 h 3227535"/>
                <a:gd name="connsiteX8" fmla="*/ 3227485 w 3227535"/>
                <a:gd name="connsiteY8" fmla="*/ 403392 h 3227535"/>
                <a:gd name="connsiteX9" fmla="*/ 2824043 w 3227535"/>
                <a:gd name="connsiteY9" fmla="*/ -50 h 3227535"/>
                <a:gd name="connsiteX10" fmla="*/ 2824043 w 3227535"/>
                <a:gd name="connsiteY10" fmla="*/ 2622322 h 3227535"/>
                <a:gd name="connsiteX11" fmla="*/ 2622322 w 3227535"/>
                <a:gd name="connsiteY11" fmla="*/ 2824043 h 3227535"/>
                <a:gd name="connsiteX12" fmla="*/ 605113 w 3227535"/>
                <a:gd name="connsiteY12" fmla="*/ 2824043 h 3227535"/>
                <a:gd name="connsiteX13" fmla="*/ 403392 w 3227535"/>
                <a:gd name="connsiteY13" fmla="*/ 2622322 h 3227535"/>
                <a:gd name="connsiteX14" fmla="*/ 403392 w 3227535"/>
                <a:gd name="connsiteY14" fmla="*/ 605113 h 3227535"/>
                <a:gd name="connsiteX15" fmla="*/ 605113 w 3227535"/>
                <a:gd name="connsiteY15" fmla="*/ 403392 h 3227535"/>
                <a:gd name="connsiteX16" fmla="*/ 2622322 w 3227535"/>
                <a:gd name="connsiteY16" fmla="*/ 403392 h 3227535"/>
                <a:gd name="connsiteX17" fmla="*/ 2824043 w 3227535"/>
                <a:gd name="connsiteY17" fmla="*/ 605113 h 322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27535" h="3227535">
                  <a:moveTo>
                    <a:pt x="2824043" y="-50"/>
                  </a:moveTo>
                  <a:lnTo>
                    <a:pt x="403392" y="-50"/>
                  </a:lnTo>
                  <a:cubicBezTo>
                    <a:pt x="180577" y="-50"/>
                    <a:pt x="-50" y="180577"/>
                    <a:pt x="-50" y="403392"/>
                  </a:cubicBezTo>
                  <a:lnTo>
                    <a:pt x="-50" y="2824043"/>
                  </a:lnTo>
                  <a:cubicBezTo>
                    <a:pt x="-50" y="3046856"/>
                    <a:pt x="180577" y="3227485"/>
                    <a:pt x="403392" y="3227485"/>
                  </a:cubicBezTo>
                  <a:lnTo>
                    <a:pt x="2824043" y="3227485"/>
                  </a:lnTo>
                  <a:cubicBezTo>
                    <a:pt x="3046856" y="3227485"/>
                    <a:pt x="3227485" y="3046856"/>
                    <a:pt x="3227485" y="2824043"/>
                  </a:cubicBezTo>
                  <a:lnTo>
                    <a:pt x="3227485" y="2824043"/>
                  </a:lnTo>
                  <a:lnTo>
                    <a:pt x="3227485" y="403392"/>
                  </a:lnTo>
                  <a:cubicBezTo>
                    <a:pt x="3227485" y="180577"/>
                    <a:pt x="3046856" y="-50"/>
                    <a:pt x="2824043" y="-50"/>
                  </a:cubicBezTo>
                  <a:close/>
                  <a:moveTo>
                    <a:pt x="2824043" y="2622322"/>
                  </a:moveTo>
                  <a:cubicBezTo>
                    <a:pt x="2824043" y="2733729"/>
                    <a:pt x="2733729" y="2824043"/>
                    <a:pt x="2622322" y="2824043"/>
                  </a:cubicBezTo>
                  <a:lnTo>
                    <a:pt x="605113" y="2824043"/>
                  </a:lnTo>
                  <a:cubicBezTo>
                    <a:pt x="493706" y="2824043"/>
                    <a:pt x="403392" y="2733729"/>
                    <a:pt x="403392" y="2622322"/>
                  </a:cubicBezTo>
                  <a:lnTo>
                    <a:pt x="403392" y="605113"/>
                  </a:lnTo>
                  <a:cubicBezTo>
                    <a:pt x="403392" y="493706"/>
                    <a:pt x="493706" y="403392"/>
                    <a:pt x="605113" y="403392"/>
                  </a:cubicBezTo>
                  <a:lnTo>
                    <a:pt x="2622322" y="403392"/>
                  </a:lnTo>
                  <a:cubicBezTo>
                    <a:pt x="2733729" y="403392"/>
                    <a:pt x="2824043" y="493706"/>
                    <a:pt x="2824043" y="605113"/>
                  </a:cubicBezTo>
                  <a:close/>
                </a:path>
              </a:pathLst>
            </a:custGeom>
            <a:grpFill/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16009C8A-71EC-6169-298B-9F06BDFAA1C8}"/>
                </a:ext>
              </a:extLst>
            </p:cNvPr>
            <p:cNvSpPr/>
            <p:nvPr/>
          </p:nvSpPr>
          <p:spPr>
            <a:xfrm>
              <a:off x="9040688" y="2955008"/>
              <a:ext cx="1212771" cy="1414386"/>
            </a:xfrm>
            <a:custGeom>
              <a:avLst/>
              <a:gdLst>
                <a:gd name="connsiteX0" fmla="*/ 607137 w 1212771"/>
                <a:gd name="connsiteY0" fmla="*/ 2290 h 1414386"/>
                <a:gd name="connsiteX1" fmla="*/ 603103 w 1212771"/>
                <a:gd name="connsiteY1" fmla="*/ 2290 h 1414386"/>
                <a:gd name="connsiteX2" fmla="*/ -43 w 1212771"/>
                <a:gd name="connsiteY2" fmla="*/ 566383 h 1414386"/>
                <a:gd name="connsiteX3" fmla="*/ -43 w 1212771"/>
                <a:gd name="connsiteY3" fmla="*/ 567109 h 1414386"/>
                <a:gd name="connsiteX4" fmla="*/ 38841 w 1212771"/>
                <a:gd name="connsiteY4" fmla="*/ 607445 h 1414386"/>
                <a:gd name="connsiteX5" fmla="*/ 39656 w 1212771"/>
                <a:gd name="connsiteY5" fmla="*/ 607453 h 1414386"/>
                <a:gd name="connsiteX6" fmla="*/ 369913 w 1212771"/>
                <a:gd name="connsiteY6" fmla="*/ 607453 h 1414386"/>
                <a:gd name="connsiteX7" fmla="*/ 408966 w 1212771"/>
                <a:gd name="connsiteY7" fmla="*/ 576388 h 1414386"/>
                <a:gd name="connsiteX8" fmla="*/ 605120 w 1212771"/>
                <a:gd name="connsiteY8" fmla="*/ 405732 h 1414386"/>
                <a:gd name="connsiteX9" fmla="*/ 806841 w 1212771"/>
                <a:gd name="connsiteY9" fmla="*/ 607453 h 1414386"/>
                <a:gd name="connsiteX10" fmla="*/ 806841 w 1212771"/>
                <a:gd name="connsiteY10" fmla="*/ 607453 h 1414386"/>
                <a:gd name="connsiteX11" fmla="*/ 403399 w 1212771"/>
                <a:gd name="connsiteY11" fmla="*/ 1212616 h 1414386"/>
                <a:gd name="connsiteX12" fmla="*/ 403399 w 1212771"/>
                <a:gd name="connsiteY12" fmla="*/ 1373992 h 1414386"/>
                <a:gd name="connsiteX13" fmla="*/ 443743 w 1212771"/>
                <a:gd name="connsiteY13" fmla="*/ 1414337 h 1414386"/>
                <a:gd name="connsiteX14" fmla="*/ 766496 w 1212771"/>
                <a:gd name="connsiteY14" fmla="*/ 1414337 h 1414386"/>
                <a:gd name="connsiteX15" fmla="*/ 806841 w 1212771"/>
                <a:gd name="connsiteY15" fmla="*/ 1373992 h 1414386"/>
                <a:gd name="connsiteX16" fmla="*/ 806841 w 1212771"/>
                <a:gd name="connsiteY16" fmla="*/ 1212616 h 1414386"/>
                <a:gd name="connsiteX17" fmla="*/ 1210283 w 1212771"/>
                <a:gd name="connsiteY17" fmla="*/ 608744 h 1414386"/>
                <a:gd name="connsiteX18" fmla="*/ 1210283 w 1212771"/>
                <a:gd name="connsiteY18" fmla="*/ 606162 h 1414386"/>
                <a:gd name="connsiteX19" fmla="*/ 709595 w 1212771"/>
                <a:gd name="connsiteY19" fmla="*/ 2355 h 1414386"/>
                <a:gd name="connsiteX20" fmla="*/ 607137 w 1212771"/>
                <a:gd name="connsiteY20" fmla="*/ 2290 h 1414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2771" h="1414386">
                  <a:moveTo>
                    <a:pt x="607137" y="2290"/>
                  </a:moveTo>
                  <a:cubicBezTo>
                    <a:pt x="605789" y="2371"/>
                    <a:pt x="604450" y="2371"/>
                    <a:pt x="603103" y="2290"/>
                  </a:cubicBezTo>
                  <a:cubicBezTo>
                    <a:pt x="280995" y="-7909"/>
                    <a:pt x="11310" y="244315"/>
                    <a:pt x="-43" y="566383"/>
                  </a:cubicBezTo>
                  <a:lnTo>
                    <a:pt x="-43" y="567109"/>
                  </a:lnTo>
                  <a:cubicBezTo>
                    <a:pt x="-447" y="588983"/>
                    <a:pt x="16966" y="607041"/>
                    <a:pt x="38841" y="607445"/>
                  </a:cubicBezTo>
                  <a:cubicBezTo>
                    <a:pt x="39115" y="607453"/>
                    <a:pt x="39381" y="607453"/>
                    <a:pt x="39656" y="607453"/>
                  </a:cubicBezTo>
                  <a:lnTo>
                    <a:pt x="369913" y="607453"/>
                  </a:lnTo>
                  <a:cubicBezTo>
                    <a:pt x="388544" y="607356"/>
                    <a:pt x="404682" y="594519"/>
                    <a:pt x="408966" y="576388"/>
                  </a:cubicBezTo>
                  <a:cubicBezTo>
                    <a:pt x="422603" y="519906"/>
                    <a:pt x="467062" y="405732"/>
                    <a:pt x="605120" y="405732"/>
                  </a:cubicBezTo>
                  <a:cubicBezTo>
                    <a:pt x="716526" y="405732"/>
                    <a:pt x="806841" y="496046"/>
                    <a:pt x="806841" y="607453"/>
                  </a:cubicBezTo>
                  <a:lnTo>
                    <a:pt x="806841" y="607453"/>
                  </a:lnTo>
                  <a:cubicBezTo>
                    <a:pt x="806841" y="793036"/>
                    <a:pt x="403399" y="897931"/>
                    <a:pt x="403399" y="1212616"/>
                  </a:cubicBezTo>
                  <a:lnTo>
                    <a:pt x="403399" y="1373992"/>
                  </a:lnTo>
                  <a:cubicBezTo>
                    <a:pt x="403399" y="1396270"/>
                    <a:pt x="421465" y="1414337"/>
                    <a:pt x="443743" y="1414337"/>
                  </a:cubicBezTo>
                  <a:lnTo>
                    <a:pt x="766496" y="1414337"/>
                  </a:lnTo>
                  <a:cubicBezTo>
                    <a:pt x="788774" y="1414337"/>
                    <a:pt x="806841" y="1396270"/>
                    <a:pt x="806841" y="1373992"/>
                  </a:cubicBezTo>
                  <a:lnTo>
                    <a:pt x="806841" y="1212616"/>
                  </a:lnTo>
                  <a:cubicBezTo>
                    <a:pt x="806841" y="1023240"/>
                    <a:pt x="1209314" y="960626"/>
                    <a:pt x="1210283" y="608744"/>
                  </a:cubicBezTo>
                  <a:cubicBezTo>
                    <a:pt x="1210283" y="607937"/>
                    <a:pt x="1210283" y="607049"/>
                    <a:pt x="1210283" y="606162"/>
                  </a:cubicBezTo>
                  <a:cubicBezTo>
                    <a:pt x="1238757" y="301160"/>
                    <a:pt x="1014589" y="30830"/>
                    <a:pt x="709595" y="2355"/>
                  </a:cubicBezTo>
                  <a:cubicBezTo>
                    <a:pt x="675512" y="-833"/>
                    <a:pt x="641220" y="-849"/>
                    <a:pt x="607137" y="2290"/>
                  </a:cubicBezTo>
                  <a:close/>
                </a:path>
              </a:pathLst>
            </a:custGeom>
            <a:grpFill/>
            <a:ln w="80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3955FE72-2836-19A1-4DF7-CED536698499}"/>
                </a:ext>
              </a:extLst>
            </p:cNvPr>
            <p:cNvSpPr/>
            <p:nvPr/>
          </p:nvSpPr>
          <p:spPr>
            <a:xfrm>
              <a:off x="9448800" y="4537503"/>
              <a:ext cx="434713" cy="434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57F23D3-B64D-F291-6216-76EC6F9C9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9232" y="6278446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0491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绿色清新系列">
      <a:dk1>
        <a:srgbClr val="119F6F"/>
      </a:dk1>
      <a:lt1>
        <a:sysClr val="window" lastClr="FFFFFF"/>
      </a:lt1>
      <a:dk2>
        <a:srgbClr val="0E9D66"/>
      </a:dk2>
      <a:lt2>
        <a:srgbClr val="E7E6E6"/>
      </a:lt2>
      <a:accent1>
        <a:srgbClr val="0E9D66"/>
      </a:accent1>
      <a:accent2>
        <a:srgbClr val="15BA7E"/>
      </a:accent2>
      <a:accent3>
        <a:srgbClr val="CAEADD"/>
      </a:accent3>
      <a:accent4>
        <a:srgbClr val="0D9E66"/>
      </a:accent4>
      <a:accent5>
        <a:srgbClr val="E9F6F1"/>
      </a:accent5>
      <a:accent6>
        <a:srgbClr val="119F6F"/>
      </a:accent6>
      <a:hlink>
        <a:srgbClr val="2CE773"/>
      </a:hlink>
      <a:folHlink>
        <a:srgbClr val="5CB088"/>
      </a:folHlink>
    </a:clrScheme>
    <a:fontScheme name="绿色微软字体">
      <a:majorFont>
        <a:latin typeface="Microsoft YaqiHei"/>
        <a:ea typeface="Microsoft YaHei UI"/>
        <a:cs typeface=""/>
      </a:majorFont>
      <a:minorFont>
        <a:latin typeface="Microsoft YaHei Light"/>
        <a:ea typeface="Microsoft YaHei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1687</Words>
  <Application>Microsoft Office PowerPoint</Application>
  <PresentationFormat>宽屏</PresentationFormat>
  <Paragraphs>256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Microsoft YaHei Light</vt:lpstr>
      <vt:lpstr>Microsoft YaHei UI</vt:lpstr>
      <vt:lpstr>Microsoft YaqiHei</vt:lpstr>
      <vt:lpstr>MiSans Semibold</vt:lpstr>
      <vt:lpstr>等线</vt:lpstr>
      <vt:lpstr>Microsoft YaHei</vt:lpstr>
      <vt:lpstr>Microsoft YaHei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 user</dc:creator>
  <cp:lastModifiedBy>office user</cp:lastModifiedBy>
  <cp:revision>109</cp:revision>
  <dcterms:created xsi:type="dcterms:W3CDTF">2022-08-23T05:56:07Z</dcterms:created>
  <dcterms:modified xsi:type="dcterms:W3CDTF">2022-08-31T05:32:48Z</dcterms:modified>
</cp:coreProperties>
</file>