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Lst>
  <p:notesMasterIdLst>
    <p:notesMasterId r:id="rId41"/>
  </p:notesMasterIdLst>
  <p:sldIdLst>
    <p:sldId id="327" r:id="rId3"/>
    <p:sldId id="289" r:id="rId4"/>
    <p:sldId id="291" r:id="rId5"/>
    <p:sldId id="276" r:id="rId6"/>
    <p:sldId id="269" r:id="rId7"/>
    <p:sldId id="270" r:id="rId8"/>
    <p:sldId id="272" r:id="rId9"/>
    <p:sldId id="292" r:id="rId10"/>
    <p:sldId id="274" r:id="rId11"/>
    <p:sldId id="271" r:id="rId12"/>
    <p:sldId id="275" r:id="rId13"/>
    <p:sldId id="273" r:id="rId14"/>
    <p:sldId id="293" r:id="rId15"/>
    <p:sldId id="282" r:id="rId16"/>
    <p:sldId id="279" r:id="rId17"/>
    <p:sldId id="280" r:id="rId18"/>
    <p:sldId id="281" r:id="rId19"/>
    <p:sldId id="294" r:id="rId20"/>
    <p:sldId id="348" r:id="rId21"/>
    <p:sldId id="329" r:id="rId22"/>
    <p:sldId id="330" r:id="rId23"/>
    <p:sldId id="331" r:id="rId24"/>
    <p:sldId id="332" r:id="rId25"/>
    <p:sldId id="333" r:id="rId26"/>
    <p:sldId id="346" r:id="rId27"/>
    <p:sldId id="335" r:id="rId28"/>
    <p:sldId id="336" r:id="rId29"/>
    <p:sldId id="350" r:id="rId30"/>
    <p:sldId id="338" r:id="rId31"/>
    <p:sldId id="339" r:id="rId32"/>
    <p:sldId id="340" r:id="rId33"/>
    <p:sldId id="341" r:id="rId34"/>
    <p:sldId id="342" r:id="rId35"/>
    <p:sldId id="347" r:id="rId36"/>
    <p:sldId id="344" r:id="rId37"/>
    <p:sldId id="349" r:id="rId38"/>
    <p:sldId id="295" r:id="rId39"/>
    <p:sldId id="351" r:id="rId40"/>
  </p:sldIdLst>
  <p:sldSz cx="12192000" cy="6858000"/>
  <p:notesSz cx="6858000" cy="9144000"/>
  <p:embeddedFontLst>
    <p:embeddedFont>
      <p:font typeface="Microsoft YaHei Light" panose="020B0502040204020203" pitchFamily="34" charset="-122"/>
      <p:regular r:id="rId42"/>
    </p:embeddedFont>
    <p:embeddedFont>
      <p:font typeface="等线" panose="02010600030101010101" pitchFamily="2" charset="-122"/>
      <p:regular r:id="rId43"/>
      <p:bold r:id="rId44"/>
    </p:embeddedFont>
    <p:embeddedFont>
      <p:font typeface="思源黑体 CN Bold" panose="020B0800000000000000" pitchFamily="34" charset="-122"/>
      <p:bold r:id="rId45"/>
    </p:embeddedFont>
    <p:embeddedFont>
      <p:font typeface="思源黑体 CN Regular" panose="020B0500000000000000" pitchFamily="34" charset="-122"/>
      <p:regular r:id="rId46"/>
    </p:embeddedFont>
    <p:embeddedFont>
      <p:font typeface="微软雅黑" panose="020B0503020204020204" pitchFamily="34" charset="-122"/>
      <p:regular r:id="rId47"/>
      <p:bold r:id="rId48"/>
    </p:embeddedFont>
    <p:embeddedFont>
      <p:font typeface="微软雅黑" panose="020B0503020204020204" pitchFamily="34" charset="-122"/>
      <p:regular r:id="rId47"/>
      <p:bold r:id="rId48"/>
    </p:embeddedFont>
    <p:embeddedFont>
      <p:font typeface="Segoe UI Light" panose="020B0502040204020203" pitchFamily="34" charset="0"/>
      <p:regular r:id="rId49"/>
      <p:italic r:id="rId50"/>
    </p:embeddedFont>
    <p:embeddedFont>
      <p:font typeface="Source Han Sans CN Bold" panose="020B0800000000000000" pitchFamily="34" charset="-122"/>
      <p:bold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5065" userDrawn="1">
          <p15:clr>
            <a:srgbClr val="A4A3A4"/>
          </p15:clr>
        </p15:guide>
        <p15:guide id="3" userDrawn="1">
          <p15:clr>
            <a:srgbClr val="A4A3A4"/>
          </p15:clr>
        </p15:guide>
        <p15:guide id="4" orient="horz" pos="4320" userDrawn="1">
          <p15:clr>
            <a:srgbClr val="A4A3A4"/>
          </p15:clr>
        </p15:guide>
        <p15:guide id="5" orient="horz" pos="2659" userDrawn="1">
          <p15:clr>
            <a:srgbClr val="A4A3A4"/>
          </p15:clr>
        </p15:guide>
        <p15:guide id="6" pos="3001" userDrawn="1">
          <p15:clr>
            <a:srgbClr val="A4A3A4"/>
          </p15:clr>
        </p15:guide>
        <p15:guide id="7" orient="horz" pos="2591" userDrawn="1">
          <p15:clr>
            <a:srgbClr val="A4A3A4"/>
          </p15:clr>
        </p15:guide>
        <p15:guide id="8" pos="2252" userDrawn="1">
          <p15:clr>
            <a:srgbClr val="A4A3A4"/>
          </p15:clr>
        </p15:guide>
        <p15:guide id="9" pos="892" userDrawn="1">
          <p15:clr>
            <a:srgbClr val="A4A3A4"/>
          </p15:clr>
        </p15:guide>
        <p15:guide id="10" orient="horz" pos="1049" userDrawn="1">
          <p15:clr>
            <a:srgbClr val="A4A3A4"/>
          </p15:clr>
        </p15:guide>
        <p15:guide id="11" pos="7378" userDrawn="1">
          <p15:clr>
            <a:srgbClr val="A4A3A4"/>
          </p15:clr>
        </p15:guide>
        <p15:guide id="12" pos="438" userDrawn="1">
          <p15:clr>
            <a:srgbClr val="A4A3A4"/>
          </p15:clr>
        </p15:guide>
        <p15:guide id="13" orient="horz" pos="2818" userDrawn="1">
          <p15:clr>
            <a:srgbClr val="A4A3A4"/>
          </p15:clr>
        </p15:guide>
        <p15:guide id="14" orient="horz" pos="2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1E9"/>
    <a:srgbClr val="E0C7B5"/>
    <a:srgbClr val="F7EA51"/>
    <a:srgbClr val="F3B5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921D94-AB76-493E-872F-DA894259C8E1}" v="4" dt="2022-05-29T13:07:01.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80"/>
    <p:restoredTop sz="95814"/>
  </p:normalViewPr>
  <p:slideViewPr>
    <p:cSldViewPr snapToGrid="0" snapToObjects="1" showGuides="1">
      <p:cViewPr varScale="1">
        <p:scale>
          <a:sx n="78" d="100"/>
          <a:sy n="78" d="100"/>
        </p:scale>
        <p:origin x="1166" y="58"/>
      </p:cViewPr>
      <p:guideLst>
        <p:guide orient="horz" pos="890"/>
        <p:guide pos="5065"/>
        <p:guide/>
        <p:guide orient="horz" pos="4320"/>
        <p:guide orient="horz" pos="2659"/>
        <p:guide pos="3001"/>
        <p:guide orient="horz" pos="2591"/>
        <p:guide pos="2252"/>
        <p:guide pos="892"/>
        <p:guide orient="horz" pos="1049"/>
        <p:guide pos="7378"/>
        <p:guide pos="438"/>
        <p:guide orient="horz" pos="2818"/>
        <p:guide orient="horz" pos="286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71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张 鑫" userId="2f2870ad27165835" providerId="LiveId" clId="{05921D94-AB76-493E-872F-DA894259C8E1}"/>
    <pc:docChg chg="undo redo custSel addSld delSld modSld modMainMaster">
      <pc:chgData name="张 鑫" userId="2f2870ad27165835" providerId="LiveId" clId="{05921D94-AB76-493E-872F-DA894259C8E1}" dt="2022-05-29T13:07:52.941" v="42" actId="47"/>
      <pc:docMkLst>
        <pc:docMk/>
      </pc:docMkLst>
      <pc:sldChg chg="del">
        <pc:chgData name="张 鑫" userId="2f2870ad27165835" providerId="LiveId" clId="{05921D94-AB76-493E-872F-DA894259C8E1}" dt="2022-05-29T13:06:26.089" v="12" actId="47"/>
        <pc:sldMkLst>
          <pc:docMk/>
          <pc:sldMk cId="3494536048" sldId="317"/>
        </pc:sldMkLst>
      </pc:sldChg>
      <pc:sldChg chg="addSp modSp del mod">
        <pc:chgData name="张 鑫" userId="2f2870ad27165835" providerId="LiveId" clId="{05921D94-AB76-493E-872F-DA894259C8E1}" dt="2022-05-29T13:07:52.941" v="42" actId="47"/>
        <pc:sldMkLst>
          <pc:docMk/>
          <pc:sldMk cId="3845460681" sldId="321"/>
        </pc:sldMkLst>
        <pc:spChg chg="add mod">
          <ac:chgData name="张 鑫" userId="2f2870ad27165835" providerId="LiveId" clId="{05921D94-AB76-493E-872F-DA894259C8E1}" dt="2022-05-29T13:07:36.516" v="32" actId="21"/>
          <ac:spMkLst>
            <pc:docMk/>
            <pc:sldMk cId="3845460681" sldId="321"/>
            <ac:spMk id="2" creationId="{2A97CB1A-7228-F205-FFBA-3D8BC1DB70D6}"/>
          </ac:spMkLst>
        </pc:spChg>
      </pc:sldChg>
      <pc:sldChg chg="del">
        <pc:chgData name="张 鑫" userId="2f2870ad27165835" providerId="LiveId" clId="{05921D94-AB76-493E-872F-DA894259C8E1}" dt="2022-05-29T13:06:26.483" v="14" actId="47"/>
        <pc:sldMkLst>
          <pc:docMk/>
          <pc:sldMk cId="1513619570" sldId="322"/>
        </pc:sldMkLst>
      </pc:sldChg>
      <pc:sldChg chg="del">
        <pc:chgData name="张 鑫" userId="2f2870ad27165835" providerId="LiveId" clId="{05921D94-AB76-493E-872F-DA894259C8E1}" dt="2022-05-29T13:06:26.259" v="13" actId="47"/>
        <pc:sldMkLst>
          <pc:docMk/>
          <pc:sldMk cId="813575486" sldId="323"/>
        </pc:sldMkLst>
      </pc:sldChg>
      <pc:sldChg chg="del">
        <pc:chgData name="张 鑫" userId="2f2870ad27165835" providerId="LiveId" clId="{05921D94-AB76-493E-872F-DA894259C8E1}" dt="2022-05-29T13:06:25.918" v="11" actId="47"/>
        <pc:sldMkLst>
          <pc:docMk/>
          <pc:sldMk cId="1325765015" sldId="351"/>
        </pc:sldMkLst>
      </pc:sldChg>
      <pc:sldChg chg="addSp delSp modSp add mod">
        <pc:chgData name="张 鑫" userId="2f2870ad27165835" providerId="LiveId" clId="{05921D94-AB76-493E-872F-DA894259C8E1}" dt="2022-05-29T13:07:50.471" v="41"/>
        <pc:sldMkLst>
          <pc:docMk/>
          <pc:sldMk cId="1337948599" sldId="351"/>
        </pc:sldMkLst>
        <pc:spChg chg="mod">
          <ac:chgData name="张 鑫" userId="2f2870ad27165835" providerId="LiveId" clId="{05921D94-AB76-493E-872F-DA894259C8E1}" dt="2022-05-29T13:07:50.471" v="41"/>
          <ac:spMkLst>
            <pc:docMk/>
            <pc:sldMk cId="1337948599" sldId="351"/>
            <ac:spMk id="10" creationId="{DDE1FC7A-A7AF-4896-9C25-74E2F048740A}"/>
          </ac:spMkLst>
        </pc:spChg>
        <pc:picChg chg="add del">
          <ac:chgData name="张 鑫" userId="2f2870ad27165835" providerId="LiveId" clId="{05921D94-AB76-493E-872F-DA894259C8E1}" dt="2022-05-29T13:07:15.972" v="23" actId="22"/>
          <ac:picMkLst>
            <pc:docMk/>
            <pc:sldMk cId="1337948599" sldId="351"/>
            <ac:picMk id="3" creationId="{823BF0CE-E304-BBF5-3688-F92F62190FFC}"/>
          </ac:picMkLst>
        </pc:picChg>
      </pc:sldChg>
      <pc:sldChg chg="add del">
        <pc:chgData name="张 鑫" userId="2f2870ad27165835" providerId="LiveId" clId="{05921D94-AB76-493E-872F-DA894259C8E1}" dt="2022-05-29T13:06:53.267" v="17"/>
        <pc:sldMkLst>
          <pc:docMk/>
          <pc:sldMk cId="1420554710" sldId="352"/>
        </pc:sldMkLst>
      </pc:sldChg>
      <pc:sldMasterChg chg="modSldLayout">
        <pc:chgData name="张 鑫" userId="2f2870ad27165835" providerId="LiveId" clId="{05921D94-AB76-493E-872F-DA894259C8E1}" dt="2022-05-29T13:06:58.689" v="18" actId="21"/>
        <pc:sldMasterMkLst>
          <pc:docMk/>
          <pc:sldMasterMk cId="2601775604" sldId="2147483648"/>
        </pc:sldMasterMkLst>
        <pc:sldLayoutChg chg="delSp mod">
          <pc:chgData name="张 鑫" userId="2f2870ad27165835" providerId="LiveId" clId="{05921D94-AB76-493E-872F-DA894259C8E1}" dt="2022-05-29T13:05:09.079" v="0" actId="478"/>
          <pc:sldLayoutMkLst>
            <pc:docMk/>
            <pc:sldMasterMk cId="2601775604" sldId="2147483648"/>
            <pc:sldLayoutMk cId="2041915995" sldId="2147483649"/>
          </pc:sldLayoutMkLst>
          <pc:picChg chg="del">
            <ac:chgData name="张 鑫" userId="2f2870ad27165835" providerId="LiveId" clId="{05921D94-AB76-493E-872F-DA894259C8E1}" dt="2022-05-29T13:05:09.079" v="0" actId="478"/>
            <ac:picMkLst>
              <pc:docMk/>
              <pc:sldMasterMk cId="2601775604" sldId="2147483648"/>
              <pc:sldLayoutMk cId="2041915995" sldId="2147483649"/>
              <ac:picMk id="22" creationId="{9A79C814-3E96-FB48-AAA6-B3A6E943C330}"/>
            </ac:picMkLst>
          </pc:picChg>
        </pc:sldLayoutChg>
        <pc:sldLayoutChg chg="delSp mod">
          <pc:chgData name="张 鑫" userId="2f2870ad27165835" providerId="LiveId" clId="{05921D94-AB76-493E-872F-DA894259C8E1}" dt="2022-05-29T13:05:17.561" v="3" actId="478"/>
          <pc:sldLayoutMkLst>
            <pc:docMk/>
            <pc:sldMasterMk cId="2601775604" sldId="2147483648"/>
            <pc:sldLayoutMk cId="1203963575" sldId="2147483650"/>
          </pc:sldLayoutMkLst>
          <pc:picChg chg="del">
            <ac:chgData name="张 鑫" userId="2f2870ad27165835" providerId="LiveId" clId="{05921D94-AB76-493E-872F-DA894259C8E1}" dt="2022-05-29T13:05:17.561" v="3" actId="478"/>
            <ac:picMkLst>
              <pc:docMk/>
              <pc:sldMasterMk cId="2601775604" sldId="2147483648"/>
              <pc:sldLayoutMk cId="1203963575" sldId="2147483650"/>
              <ac:picMk id="22" creationId="{F8AF1D00-8B66-CC40-A86A-C4224E96D32E}"/>
            </ac:picMkLst>
          </pc:picChg>
        </pc:sldLayoutChg>
        <pc:sldLayoutChg chg="delSp mod">
          <pc:chgData name="张 鑫" userId="2f2870ad27165835" providerId="LiveId" clId="{05921D94-AB76-493E-872F-DA894259C8E1}" dt="2022-05-29T13:05:12.323" v="1" actId="478"/>
          <pc:sldLayoutMkLst>
            <pc:docMk/>
            <pc:sldMasterMk cId="2601775604" sldId="2147483648"/>
            <pc:sldLayoutMk cId="2904518996" sldId="2147483651"/>
          </pc:sldLayoutMkLst>
          <pc:picChg chg="del">
            <ac:chgData name="张 鑫" userId="2f2870ad27165835" providerId="LiveId" clId="{05921D94-AB76-493E-872F-DA894259C8E1}" dt="2022-05-29T13:05:12.323" v="1" actId="478"/>
            <ac:picMkLst>
              <pc:docMk/>
              <pc:sldMasterMk cId="2601775604" sldId="2147483648"/>
              <pc:sldLayoutMk cId="2904518996" sldId="2147483651"/>
              <ac:picMk id="47" creationId="{A1D629E2-F9AD-3649-B743-64759621740C}"/>
            </ac:picMkLst>
          </pc:picChg>
        </pc:sldLayoutChg>
        <pc:sldLayoutChg chg="delSp mod">
          <pc:chgData name="张 鑫" userId="2f2870ad27165835" providerId="LiveId" clId="{05921D94-AB76-493E-872F-DA894259C8E1}" dt="2022-05-29T13:05:15.083" v="2" actId="478"/>
          <pc:sldLayoutMkLst>
            <pc:docMk/>
            <pc:sldMasterMk cId="2601775604" sldId="2147483648"/>
            <pc:sldLayoutMk cId="460405912" sldId="2147483652"/>
          </pc:sldLayoutMkLst>
          <pc:picChg chg="del">
            <ac:chgData name="张 鑫" userId="2f2870ad27165835" providerId="LiveId" clId="{05921D94-AB76-493E-872F-DA894259C8E1}" dt="2022-05-29T13:05:15.083" v="2" actId="478"/>
            <ac:picMkLst>
              <pc:docMk/>
              <pc:sldMasterMk cId="2601775604" sldId="2147483648"/>
              <pc:sldLayoutMk cId="460405912" sldId="2147483652"/>
              <ac:picMk id="41" creationId="{9FBCC38D-BD09-7D48-84C6-D93053B1C5D3}"/>
            </ac:picMkLst>
          </pc:picChg>
        </pc:sldLayoutChg>
        <pc:sldLayoutChg chg="addSp delSp mod">
          <pc:chgData name="张 鑫" userId="2f2870ad27165835" providerId="LiveId" clId="{05921D94-AB76-493E-872F-DA894259C8E1}" dt="2022-05-29T13:06:58.689" v="18" actId="21"/>
          <pc:sldLayoutMkLst>
            <pc:docMk/>
            <pc:sldMasterMk cId="2601775604" sldId="2147483648"/>
            <pc:sldLayoutMk cId="3770980564" sldId="2147483653"/>
          </pc:sldLayoutMkLst>
          <pc:spChg chg="add del">
            <ac:chgData name="张 鑫" userId="2f2870ad27165835" providerId="LiveId" clId="{05921D94-AB76-493E-872F-DA894259C8E1}" dt="2022-05-29T13:05:21.610" v="5" actId="478"/>
            <ac:spMkLst>
              <pc:docMk/>
              <pc:sldMasterMk cId="2601775604" sldId="2147483648"/>
              <pc:sldLayoutMk cId="3770980564" sldId="2147483653"/>
              <ac:spMk id="10" creationId="{BF8318CD-BEDB-B946-BBC5-86162090F4CE}"/>
            </ac:spMkLst>
          </pc:spChg>
          <pc:spChg chg="del">
            <ac:chgData name="张 鑫" userId="2f2870ad27165835" providerId="LiveId" clId="{05921D94-AB76-493E-872F-DA894259C8E1}" dt="2022-05-29T13:06:58.689" v="18" actId="21"/>
            <ac:spMkLst>
              <pc:docMk/>
              <pc:sldMasterMk cId="2601775604" sldId="2147483648"/>
              <pc:sldLayoutMk cId="3770980564" sldId="2147483653"/>
              <ac:spMk id="13" creationId="{E07CCB16-A282-2B45-AB81-6C6F6240B68D}"/>
            </ac:spMkLst>
          </pc:spChg>
          <pc:picChg chg="del">
            <ac:chgData name="张 鑫" userId="2f2870ad27165835" providerId="LiveId" clId="{05921D94-AB76-493E-872F-DA894259C8E1}" dt="2022-05-29T13:05:22.656" v="6" actId="478"/>
            <ac:picMkLst>
              <pc:docMk/>
              <pc:sldMasterMk cId="2601775604" sldId="2147483648"/>
              <pc:sldLayoutMk cId="3770980564" sldId="2147483653"/>
              <ac:picMk id="14" creationId="{E6464B9E-F105-BD43-AFA2-95DD83265494}"/>
            </ac:picMkLst>
          </pc:picChg>
        </pc:sldLayoutChg>
      </pc:sldMasterChg>
      <pc:sldMasterChg chg="modSldLayout">
        <pc:chgData name="张 鑫" userId="2f2870ad27165835" providerId="LiveId" clId="{05921D94-AB76-493E-872F-DA894259C8E1}" dt="2022-05-29T13:05:44.091" v="10" actId="478"/>
        <pc:sldMasterMkLst>
          <pc:docMk/>
          <pc:sldMasterMk cId="2122222294" sldId="2147483660"/>
        </pc:sldMasterMkLst>
        <pc:sldLayoutChg chg="delSp mod">
          <pc:chgData name="张 鑫" userId="2f2870ad27165835" providerId="LiveId" clId="{05921D94-AB76-493E-872F-DA894259C8E1}" dt="2022-05-29T13:05:35.841" v="7" actId="478"/>
          <pc:sldLayoutMkLst>
            <pc:docMk/>
            <pc:sldMasterMk cId="2122222294" sldId="2147483660"/>
            <pc:sldLayoutMk cId="2217331843" sldId="2147483657"/>
          </pc:sldLayoutMkLst>
          <pc:picChg chg="del">
            <ac:chgData name="张 鑫" userId="2f2870ad27165835" providerId="LiveId" clId="{05921D94-AB76-493E-872F-DA894259C8E1}" dt="2022-05-29T13:05:35.841" v="7" actId="478"/>
            <ac:picMkLst>
              <pc:docMk/>
              <pc:sldMasterMk cId="2122222294" sldId="2147483660"/>
              <pc:sldLayoutMk cId="2217331843" sldId="2147483657"/>
              <ac:picMk id="22" creationId="{9A79C814-3E96-FB48-AAA6-B3A6E943C330}"/>
            </ac:picMkLst>
          </pc:picChg>
        </pc:sldLayoutChg>
        <pc:sldLayoutChg chg="delSp mod">
          <pc:chgData name="张 鑫" userId="2f2870ad27165835" providerId="LiveId" clId="{05921D94-AB76-493E-872F-DA894259C8E1}" dt="2022-05-29T13:05:38.719" v="8" actId="478"/>
          <pc:sldLayoutMkLst>
            <pc:docMk/>
            <pc:sldMasterMk cId="2122222294" sldId="2147483660"/>
            <pc:sldLayoutMk cId="2928082272" sldId="2147483673"/>
          </pc:sldLayoutMkLst>
          <pc:picChg chg="del">
            <ac:chgData name="张 鑫" userId="2f2870ad27165835" providerId="LiveId" clId="{05921D94-AB76-493E-872F-DA894259C8E1}" dt="2022-05-29T13:05:38.719" v="8" actId="478"/>
            <ac:picMkLst>
              <pc:docMk/>
              <pc:sldMasterMk cId="2122222294" sldId="2147483660"/>
              <pc:sldLayoutMk cId="2928082272" sldId="2147483673"/>
              <ac:picMk id="47" creationId="{A1D629E2-F9AD-3649-B743-64759621740C}"/>
            </ac:picMkLst>
          </pc:picChg>
        </pc:sldLayoutChg>
        <pc:sldLayoutChg chg="delSp mod">
          <pc:chgData name="张 鑫" userId="2f2870ad27165835" providerId="LiveId" clId="{05921D94-AB76-493E-872F-DA894259C8E1}" dt="2022-05-29T13:05:44.091" v="10" actId="478"/>
          <pc:sldLayoutMkLst>
            <pc:docMk/>
            <pc:sldMasterMk cId="2122222294" sldId="2147483660"/>
            <pc:sldLayoutMk cId="3125386812" sldId="2147483677"/>
          </pc:sldLayoutMkLst>
          <pc:picChg chg="del">
            <ac:chgData name="张 鑫" userId="2f2870ad27165835" providerId="LiveId" clId="{05921D94-AB76-493E-872F-DA894259C8E1}" dt="2022-05-29T13:05:44.091" v="10" actId="478"/>
            <ac:picMkLst>
              <pc:docMk/>
              <pc:sldMasterMk cId="2122222294" sldId="2147483660"/>
              <pc:sldLayoutMk cId="3125386812" sldId="2147483677"/>
              <ac:picMk id="22" creationId="{F8AF1D00-8B66-CC40-A86A-C4224E96D32E}"/>
            </ac:picMkLst>
          </pc:picChg>
        </pc:sldLayoutChg>
        <pc:sldLayoutChg chg="delSp mod">
          <pc:chgData name="张 鑫" userId="2f2870ad27165835" providerId="LiveId" clId="{05921D94-AB76-493E-872F-DA894259C8E1}" dt="2022-05-29T13:05:41.926" v="9" actId="478"/>
          <pc:sldLayoutMkLst>
            <pc:docMk/>
            <pc:sldMasterMk cId="2122222294" sldId="2147483660"/>
            <pc:sldLayoutMk cId="1921060047" sldId="2147483678"/>
          </pc:sldLayoutMkLst>
          <pc:picChg chg="del">
            <ac:chgData name="张 鑫" userId="2f2870ad27165835" providerId="LiveId" clId="{05921D94-AB76-493E-872F-DA894259C8E1}" dt="2022-05-29T13:05:41.926" v="9" actId="478"/>
            <ac:picMkLst>
              <pc:docMk/>
              <pc:sldMasterMk cId="2122222294" sldId="2147483660"/>
              <pc:sldLayoutMk cId="1921060047" sldId="2147483678"/>
              <ac:picMk id="41" creationId="{9FBCC38D-BD09-7D48-84C6-D93053B1C5D3}"/>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gradFill>
              <a:gsLst>
                <a:gs pos="49000">
                  <a:srgbClr val="F7EA51">
                    <a:alpha val="80000"/>
                  </a:srgbClr>
                </a:gs>
                <a:gs pos="0">
                  <a:srgbClr val="F7EA51">
                    <a:alpha val="80000"/>
                  </a:srgbClr>
                </a:gs>
                <a:gs pos="97000">
                  <a:srgbClr val="F3B546">
                    <a:alpha val="80000"/>
                  </a:srgbClr>
                </a:gs>
              </a:gsLst>
              <a:lin ang="5400000" scaled="1"/>
            </a:gradFill>
            <a:ln>
              <a:noFill/>
            </a:ln>
          </c:spPr>
          <c:dPt>
            <c:idx val="0"/>
            <c:bubble3D val="0"/>
            <c:spPr>
              <a:gradFill>
                <a:gsLst>
                  <a:gs pos="49000">
                    <a:schemeClr val="accent2"/>
                  </a:gs>
                  <a:gs pos="0">
                    <a:schemeClr val="accent2"/>
                  </a:gs>
                  <a:gs pos="97000">
                    <a:schemeClr val="accent3"/>
                  </a:gs>
                </a:gsLst>
                <a:lin ang="5400000" scaled="1"/>
              </a:gradFill>
              <a:ln w="19050">
                <a:noFill/>
              </a:ln>
              <a:effectLst/>
            </c:spPr>
            <c:extLst>
              <c:ext xmlns:c16="http://schemas.microsoft.com/office/drawing/2014/chart" uri="{C3380CC4-5D6E-409C-BE32-E72D297353CC}">
                <c16:uniqueId val="{00000001-0084-9647-B85C-2CE5AA2DBD26}"/>
              </c:ext>
            </c:extLst>
          </c:dPt>
          <c:dPt>
            <c:idx val="1"/>
            <c:bubble3D val="0"/>
            <c:spPr>
              <a:noFill/>
              <a:ln w="19050">
                <a:noFill/>
              </a:ln>
              <a:effectLst/>
            </c:spPr>
            <c:extLst>
              <c:ext xmlns:c16="http://schemas.microsoft.com/office/drawing/2014/chart" uri="{C3380CC4-5D6E-409C-BE32-E72D297353CC}">
                <c16:uniqueId val="{00000002-BF55-0540-99AA-CC915759D361}"/>
              </c:ext>
            </c:extLst>
          </c:dPt>
          <c:dPt>
            <c:idx val="2"/>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5-0084-9647-B85C-2CE5AA2DBD26}"/>
              </c:ext>
            </c:extLst>
          </c:dPt>
          <c:dPt>
            <c:idx val="3"/>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7-0084-9647-B85C-2CE5AA2DBD26}"/>
              </c:ext>
            </c:extLst>
          </c:dPt>
          <c:cat>
            <c:strRef>
              <c:f>Sheet1!$A$2:$A$5</c:f>
              <c:strCache>
                <c:ptCount val="2"/>
                <c:pt idx="0">
                  <c:v>本年度</c:v>
                </c:pt>
                <c:pt idx="1">
                  <c:v>上一年度</c:v>
                </c:pt>
              </c:strCache>
            </c:strRef>
          </c:cat>
          <c:val>
            <c:numRef>
              <c:f>Sheet1!$B$2:$B$5</c:f>
              <c:numCache>
                <c:formatCode>0%</c:formatCode>
                <c:ptCount val="4"/>
                <c:pt idx="0">
                  <c:v>0.72</c:v>
                </c:pt>
                <c:pt idx="1">
                  <c:v>0.28000000000000003</c:v>
                </c:pt>
              </c:numCache>
            </c:numRef>
          </c:val>
          <c:extLst>
            <c:ext xmlns:c16="http://schemas.microsoft.com/office/drawing/2014/chart" uri="{C3380CC4-5D6E-409C-BE32-E72D297353CC}">
              <c16:uniqueId val="{00000000-BF55-0540-99AA-CC915759D36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gradFill>
              <a:gsLst>
                <a:gs pos="49000">
                  <a:srgbClr val="F7EA51">
                    <a:alpha val="80000"/>
                  </a:srgbClr>
                </a:gs>
                <a:gs pos="0">
                  <a:srgbClr val="F7EA51">
                    <a:alpha val="80000"/>
                  </a:srgbClr>
                </a:gs>
                <a:gs pos="97000">
                  <a:srgbClr val="F3B546">
                    <a:alpha val="80000"/>
                  </a:srgbClr>
                </a:gs>
              </a:gsLst>
              <a:lin ang="5400000" scaled="1"/>
            </a:gradFill>
            <a:ln>
              <a:noFill/>
            </a:ln>
          </c:spPr>
          <c:dPt>
            <c:idx val="0"/>
            <c:bubble3D val="0"/>
            <c:spPr>
              <a:gradFill>
                <a:gsLst>
                  <a:gs pos="49000">
                    <a:schemeClr val="accent2"/>
                  </a:gs>
                  <a:gs pos="0">
                    <a:schemeClr val="accent2"/>
                  </a:gs>
                  <a:gs pos="97000">
                    <a:schemeClr val="accent3"/>
                  </a:gs>
                </a:gsLst>
                <a:lin ang="5400000" scaled="1"/>
              </a:gradFill>
              <a:ln w="19050">
                <a:noFill/>
              </a:ln>
              <a:effectLst/>
            </c:spPr>
            <c:extLst>
              <c:ext xmlns:c16="http://schemas.microsoft.com/office/drawing/2014/chart" uri="{C3380CC4-5D6E-409C-BE32-E72D297353CC}">
                <c16:uniqueId val="{00000001-403E-0E4D-9994-FEAB4F76E2CA}"/>
              </c:ext>
            </c:extLst>
          </c:dPt>
          <c:dPt>
            <c:idx val="1"/>
            <c:bubble3D val="0"/>
            <c:spPr>
              <a:noFill/>
              <a:ln w="19050">
                <a:noFill/>
              </a:ln>
              <a:effectLst/>
            </c:spPr>
            <c:extLst>
              <c:ext xmlns:c16="http://schemas.microsoft.com/office/drawing/2014/chart" uri="{C3380CC4-5D6E-409C-BE32-E72D297353CC}">
                <c16:uniqueId val="{00000002-BF55-0540-99AA-CC915759D361}"/>
              </c:ext>
            </c:extLst>
          </c:dPt>
          <c:dPt>
            <c:idx val="2"/>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5-403E-0E4D-9994-FEAB4F76E2CA}"/>
              </c:ext>
            </c:extLst>
          </c:dPt>
          <c:dPt>
            <c:idx val="3"/>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7-403E-0E4D-9994-FEAB4F76E2CA}"/>
              </c:ext>
            </c:extLst>
          </c:dPt>
          <c:cat>
            <c:strRef>
              <c:f>Sheet1!$A$2:$A$5</c:f>
              <c:strCache>
                <c:ptCount val="2"/>
                <c:pt idx="0">
                  <c:v>本年度</c:v>
                </c:pt>
                <c:pt idx="1">
                  <c:v>上一年度</c:v>
                </c:pt>
              </c:strCache>
            </c:strRef>
          </c:cat>
          <c:val>
            <c:numRef>
              <c:f>Sheet1!$B$2:$B$5</c:f>
              <c:numCache>
                <c:formatCode>0%</c:formatCode>
                <c:ptCount val="4"/>
                <c:pt idx="0">
                  <c:v>0.65</c:v>
                </c:pt>
                <c:pt idx="1">
                  <c:v>0.35</c:v>
                </c:pt>
              </c:numCache>
            </c:numRef>
          </c:val>
          <c:extLst>
            <c:ext xmlns:c16="http://schemas.microsoft.com/office/drawing/2014/chart" uri="{C3380CC4-5D6E-409C-BE32-E72D297353CC}">
              <c16:uniqueId val="{00000000-BF55-0540-99AA-CC915759D361}"/>
            </c:ext>
          </c:extLst>
        </c:ser>
        <c:dLbls>
          <c:showLegendKey val="0"/>
          <c:showVal val="0"/>
          <c:showCatName val="0"/>
          <c:showSerName val="0"/>
          <c:showPercent val="0"/>
          <c:showBubbleSize val="0"/>
          <c:showLeaderLines val="1"/>
        </c:dLbls>
        <c:firstSliceAng val="128"/>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gradFill>
              <a:gsLst>
                <a:gs pos="49000">
                  <a:srgbClr val="F7EA51">
                    <a:alpha val="80000"/>
                  </a:srgbClr>
                </a:gs>
                <a:gs pos="0">
                  <a:srgbClr val="F7EA51">
                    <a:alpha val="80000"/>
                  </a:srgbClr>
                </a:gs>
                <a:gs pos="97000">
                  <a:srgbClr val="F3B546">
                    <a:alpha val="80000"/>
                  </a:srgbClr>
                </a:gs>
              </a:gsLst>
              <a:lin ang="5400000" scaled="1"/>
            </a:gradFill>
            <a:ln>
              <a:noFill/>
            </a:ln>
          </c:spPr>
          <c:dPt>
            <c:idx val="0"/>
            <c:bubble3D val="0"/>
            <c:spPr>
              <a:gradFill>
                <a:gsLst>
                  <a:gs pos="49000">
                    <a:schemeClr val="accent2"/>
                  </a:gs>
                  <a:gs pos="0">
                    <a:schemeClr val="accent2"/>
                  </a:gs>
                  <a:gs pos="97000">
                    <a:schemeClr val="accent3"/>
                  </a:gs>
                </a:gsLst>
                <a:lin ang="5400000" scaled="1"/>
              </a:gradFill>
              <a:ln w="19050">
                <a:noFill/>
              </a:ln>
              <a:effectLst/>
            </c:spPr>
            <c:extLst>
              <c:ext xmlns:c16="http://schemas.microsoft.com/office/drawing/2014/chart" uri="{C3380CC4-5D6E-409C-BE32-E72D297353CC}">
                <c16:uniqueId val="{00000001-403E-0E4D-9994-FEAB4F76E2CA}"/>
              </c:ext>
            </c:extLst>
          </c:dPt>
          <c:dPt>
            <c:idx val="1"/>
            <c:bubble3D val="0"/>
            <c:spPr>
              <a:noFill/>
              <a:ln w="19050">
                <a:noFill/>
              </a:ln>
              <a:effectLst/>
            </c:spPr>
            <c:extLst>
              <c:ext xmlns:c16="http://schemas.microsoft.com/office/drawing/2014/chart" uri="{C3380CC4-5D6E-409C-BE32-E72D297353CC}">
                <c16:uniqueId val="{00000002-BF55-0540-99AA-CC915759D361}"/>
              </c:ext>
            </c:extLst>
          </c:dPt>
          <c:dPt>
            <c:idx val="2"/>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5-403E-0E4D-9994-FEAB4F76E2CA}"/>
              </c:ext>
            </c:extLst>
          </c:dPt>
          <c:dPt>
            <c:idx val="3"/>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7-403E-0E4D-9994-FEAB4F76E2CA}"/>
              </c:ext>
            </c:extLst>
          </c:dPt>
          <c:cat>
            <c:strRef>
              <c:f>Sheet1!$A$2:$A$5</c:f>
              <c:strCache>
                <c:ptCount val="4"/>
                <c:pt idx="0">
                  <c:v>本年度度</c:v>
                </c:pt>
                <c:pt idx="1">
                  <c:v>上一年度</c:v>
                </c:pt>
                <c:pt idx="2">
                  <c:v>第三季度</c:v>
                </c:pt>
                <c:pt idx="3">
                  <c:v>第四季度</c:v>
                </c:pt>
              </c:strCache>
            </c:strRef>
          </c:cat>
          <c:val>
            <c:numRef>
              <c:f>Sheet1!$B$2:$B$5</c:f>
              <c:numCache>
                <c:formatCode>0%</c:formatCode>
                <c:ptCount val="4"/>
                <c:pt idx="0">
                  <c:v>0.8</c:v>
                </c:pt>
                <c:pt idx="1">
                  <c:v>0.2</c:v>
                </c:pt>
                <c:pt idx="2" formatCode="General">
                  <c:v>0</c:v>
                </c:pt>
                <c:pt idx="3" formatCode="General">
                  <c:v>0</c:v>
                </c:pt>
              </c:numCache>
            </c:numRef>
          </c:val>
          <c:extLst>
            <c:ext xmlns:c16="http://schemas.microsoft.com/office/drawing/2014/chart" uri="{C3380CC4-5D6E-409C-BE32-E72D297353CC}">
              <c16:uniqueId val="{00000000-BF55-0540-99AA-CC915759D36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金融设备a产品</c:v>
                </c:pt>
              </c:strCache>
            </c:strRef>
          </c:tx>
          <c:spPr>
            <a:gradFill>
              <a:gsLst>
                <a:gs pos="0">
                  <a:schemeClr val="accent3"/>
                </a:gs>
                <a:gs pos="70000">
                  <a:schemeClr val="accent2"/>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alpha val="69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20XX</c:v>
                </c:pt>
                <c:pt idx="1">
                  <c:v>20XX</c:v>
                </c:pt>
                <c:pt idx="2">
                  <c:v>20XX</c:v>
                </c:pt>
                <c:pt idx="3">
                  <c:v>20XX</c:v>
                </c:pt>
              </c:strCache>
            </c:strRef>
          </c:cat>
          <c:val>
            <c:numRef>
              <c:f>Sheet1!$B$2:$B$5</c:f>
              <c:numCache>
                <c:formatCode>General</c:formatCode>
                <c:ptCount val="4"/>
                <c:pt idx="0">
                  <c:v>850</c:v>
                </c:pt>
                <c:pt idx="1">
                  <c:v>650</c:v>
                </c:pt>
                <c:pt idx="2">
                  <c:v>350</c:v>
                </c:pt>
                <c:pt idx="3">
                  <c:v>150</c:v>
                </c:pt>
              </c:numCache>
            </c:numRef>
          </c:val>
          <c:extLst>
            <c:ext xmlns:c16="http://schemas.microsoft.com/office/drawing/2014/chart" uri="{C3380CC4-5D6E-409C-BE32-E72D297353CC}">
              <c16:uniqueId val="{00000000-2D90-144A-AF81-647BF517242F}"/>
            </c:ext>
          </c:extLst>
        </c:ser>
        <c:ser>
          <c:idx val="1"/>
          <c:order val="1"/>
          <c:tx>
            <c:strRef>
              <c:f>Sheet1!$C$1</c:f>
              <c:strCache>
                <c:ptCount val="1"/>
                <c:pt idx="0">
                  <c:v>主营金融产品销售</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20XX</c:v>
                </c:pt>
                <c:pt idx="1">
                  <c:v>20XX</c:v>
                </c:pt>
                <c:pt idx="2">
                  <c:v>20XX</c:v>
                </c:pt>
                <c:pt idx="3">
                  <c:v>20XX</c:v>
                </c:pt>
              </c:strCache>
            </c:strRef>
          </c:cat>
          <c:val>
            <c:numRef>
              <c:f>Sheet1!$C$2:$C$5</c:f>
              <c:numCache>
                <c:formatCode>General</c:formatCode>
                <c:ptCount val="4"/>
                <c:pt idx="0">
                  <c:v>350</c:v>
                </c:pt>
                <c:pt idx="1">
                  <c:v>450</c:v>
                </c:pt>
                <c:pt idx="2">
                  <c:v>100</c:v>
                </c:pt>
                <c:pt idx="3">
                  <c:v>50</c:v>
                </c:pt>
              </c:numCache>
            </c:numRef>
          </c:val>
          <c:extLst>
            <c:ext xmlns:c16="http://schemas.microsoft.com/office/drawing/2014/chart" uri="{C3380CC4-5D6E-409C-BE32-E72D297353CC}">
              <c16:uniqueId val="{00000001-2D90-144A-AF81-647BF517242F}"/>
            </c:ext>
          </c:extLst>
        </c:ser>
        <c:dLbls>
          <c:showLegendKey val="0"/>
          <c:showVal val="0"/>
          <c:showCatName val="0"/>
          <c:showSerName val="0"/>
          <c:showPercent val="0"/>
          <c:showBubbleSize val="0"/>
        </c:dLbls>
        <c:gapWidth val="219"/>
        <c:overlap val="-27"/>
        <c:axId val="1138047312"/>
        <c:axId val="1157937152"/>
      </c:barChart>
      <c:catAx>
        <c:axId val="113804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CN"/>
          </a:p>
        </c:txPr>
        <c:crossAx val="1157937152"/>
        <c:crosses val="autoZero"/>
        <c:auto val="1"/>
        <c:lblAlgn val="ctr"/>
        <c:lblOffset val="100"/>
        <c:noMultiLvlLbl val="0"/>
      </c:catAx>
      <c:valAx>
        <c:axId val="1157937152"/>
        <c:scaling>
          <c:orientation val="minMax"/>
        </c:scaling>
        <c:delete val="1"/>
        <c:axPos val="l"/>
        <c:majorGridlines>
          <c:spPr>
            <a:ln w="9525" cap="flat" cmpd="sng" algn="ctr">
              <a:solidFill>
                <a:srgbClr val="50B1E9">
                  <a:alpha val="9188"/>
                </a:srgbClr>
              </a:solidFill>
              <a:round/>
            </a:ln>
            <a:effectLst/>
          </c:spPr>
        </c:majorGridlines>
        <c:numFmt formatCode="General" sourceLinked="1"/>
        <c:majorTickMark val="none"/>
        <c:minorTickMark val="none"/>
        <c:tickLblPos val="nextTo"/>
        <c:crossAx val="1138047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gradFill>
              <a:gsLst>
                <a:gs pos="49000">
                  <a:srgbClr val="F7EA51">
                    <a:alpha val="80000"/>
                  </a:srgbClr>
                </a:gs>
                <a:gs pos="0">
                  <a:srgbClr val="F7EA51">
                    <a:alpha val="80000"/>
                  </a:srgbClr>
                </a:gs>
                <a:gs pos="97000">
                  <a:srgbClr val="F3B546">
                    <a:alpha val="80000"/>
                  </a:srgbClr>
                </a:gs>
              </a:gsLst>
              <a:lin ang="5400000" scaled="1"/>
            </a:gradFill>
            <a:ln>
              <a:noFill/>
            </a:ln>
          </c:spPr>
          <c:dPt>
            <c:idx val="0"/>
            <c:bubble3D val="0"/>
            <c:spPr>
              <a:gradFill>
                <a:gsLst>
                  <a:gs pos="49000">
                    <a:schemeClr val="accent2"/>
                  </a:gs>
                  <a:gs pos="0">
                    <a:schemeClr val="accent2"/>
                  </a:gs>
                  <a:gs pos="97000">
                    <a:schemeClr val="accent3"/>
                  </a:gs>
                </a:gsLst>
                <a:lin ang="5400000" scaled="1"/>
              </a:gradFill>
              <a:ln w="19050">
                <a:noFill/>
              </a:ln>
              <a:effectLst/>
            </c:spPr>
            <c:extLst>
              <c:ext xmlns:c16="http://schemas.microsoft.com/office/drawing/2014/chart" uri="{C3380CC4-5D6E-409C-BE32-E72D297353CC}">
                <c16:uniqueId val="{00000001-0084-9647-B85C-2CE5AA2DBD26}"/>
              </c:ext>
            </c:extLst>
          </c:dPt>
          <c:dPt>
            <c:idx val="1"/>
            <c:bubble3D val="0"/>
            <c:spPr>
              <a:noFill/>
              <a:ln w="19050">
                <a:noFill/>
              </a:ln>
              <a:effectLst/>
            </c:spPr>
            <c:extLst>
              <c:ext xmlns:c16="http://schemas.microsoft.com/office/drawing/2014/chart" uri="{C3380CC4-5D6E-409C-BE32-E72D297353CC}">
                <c16:uniqueId val="{00000002-BF55-0540-99AA-CC915759D361}"/>
              </c:ext>
            </c:extLst>
          </c:dPt>
          <c:dPt>
            <c:idx val="2"/>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5-0084-9647-B85C-2CE5AA2DBD26}"/>
              </c:ext>
            </c:extLst>
          </c:dPt>
          <c:dPt>
            <c:idx val="3"/>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7-0084-9647-B85C-2CE5AA2DBD26}"/>
              </c:ext>
            </c:extLst>
          </c:dPt>
          <c:cat>
            <c:strRef>
              <c:f>Sheet1!$A$2:$A$5</c:f>
              <c:strCache>
                <c:ptCount val="2"/>
                <c:pt idx="0">
                  <c:v>本年度</c:v>
                </c:pt>
                <c:pt idx="1">
                  <c:v>上一年度</c:v>
                </c:pt>
              </c:strCache>
            </c:strRef>
          </c:cat>
          <c:val>
            <c:numRef>
              <c:f>Sheet1!$B$2:$B$5</c:f>
              <c:numCache>
                <c:formatCode>0%</c:formatCode>
                <c:ptCount val="4"/>
                <c:pt idx="0">
                  <c:v>0.72</c:v>
                </c:pt>
                <c:pt idx="1">
                  <c:v>0.28000000000000003</c:v>
                </c:pt>
              </c:numCache>
            </c:numRef>
          </c:val>
          <c:extLst>
            <c:ext xmlns:c16="http://schemas.microsoft.com/office/drawing/2014/chart" uri="{C3380CC4-5D6E-409C-BE32-E72D297353CC}">
              <c16:uniqueId val="{00000000-BF55-0540-99AA-CC915759D36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gradFill>
              <a:gsLst>
                <a:gs pos="49000">
                  <a:srgbClr val="F7EA51">
                    <a:alpha val="80000"/>
                  </a:srgbClr>
                </a:gs>
                <a:gs pos="0">
                  <a:srgbClr val="F7EA51">
                    <a:alpha val="80000"/>
                  </a:srgbClr>
                </a:gs>
                <a:gs pos="97000">
                  <a:srgbClr val="F3B546">
                    <a:alpha val="80000"/>
                  </a:srgbClr>
                </a:gs>
              </a:gsLst>
              <a:lin ang="5400000" scaled="1"/>
            </a:gradFill>
            <a:ln>
              <a:noFill/>
            </a:ln>
          </c:spPr>
          <c:dPt>
            <c:idx val="0"/>
            <c:bubble3D val="0"/>
            <c:spPr>
              <a:gradFill>
                <a:gsLst>
                  <a:gs pos="49000">
                    <a:schemeClr val="accent2"/>
                  </a:gs>
                  <a:gs pos="0">
                    <a:schemeClr val="accent2"/>
                  </a:gs>
                  <a:gs pos="97000">
                    <a:schemeClr val="accent3"/>
                  </a:gs>
                </a:gsLst>
                <a:lin ang="5400000" scaled="1"/>
              </a:gradFill>
              <a:ln w="19050">
                <a:noFill/>
              </a:ln>
              <a:effectLst/>
            </c:spPr>
            <c:extLst>
              <c:ext xmlns:c16="http://schemas.microsoft.com/office/drawing/2014/chart" uri="{C3380CC4-5D6E-409C-BE32-E72D297353CC}">
                <c16:uniqueId val="{00000001-403E-0E4D-9994-FEAB4F76E2CA}"/>
              </c:ext>
            </c:extLst>
          </c:dPt>
          <c:dPt>
            <c:idx val="1"/>
            <c:bubble3D val="0"/>
            <c:spPr>
              <a:noFill/>
              <a:ln w="19050">
                <a:noFill/>
              </a:ln>
              <a:effectLst/>
            </c:spPr>
            <c:extLst>
              <c:ext xmlns:c16="http://schemas.microsoft.com/office/drawing/2014/chart" uri="{C3380CC4-5D6E-409C-BE32-E72D297353CC}">
                <c16:uniqueId val="{00000002-BF55-0540-99AA-CC915759D361}"/>
              </c:ext>
            </c:extLst>
          </c:dPt>
          <c:dPt>
            <c:idx val="2"/>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5-403E-0E4D-9994-FEAB4F76E2CA}"/>
              </c:ext>
            </c:extLst>
          </c:dPt>
          <c:dPt>
            <c:idx val="3"/>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7-403E-0E4D-9994-FEAB4F76E2CA}"/>
              </c:ext>
            </c:extLst>
          </c:dPt>
          <c:cat>
            <c:strRef>
              <c:f>Sheet1!$A$2:$A$5</c:f>
              <c:strCache>
                <c:ptCount val="2"/>
                <c:pt idx="0">
                  <c:v>本年度</c:v>
                </c:pt>
                <c:pt idx="1">
                  <c:v>上一年度</c:v>
                </c:pt>
              </c:strCache>
            </c:strRef>
          </c:cat>
          <c:val>
            <c:numRef>
              <c:f>Sheet1!$B$2:$B$5</c:f>
              <c:numCache>
                <c:formatCode>0%</c:formatCode>
                <c:ptCount val="4"/>
                <c:pt idx="0">
                  <c:v>0.65</c:v>
                </c:pt>
                <c:pt idx="1">
                  <c:v>0.35</c:v>
                </c:pt>
              </c:numCache>
            </c:numRef>
          </c:val>
          <c:extLst>
            <c:ext xmlns:c16="http://schemas.microsoft.com/office/drawing/2014/chart" uri="{C3380CC4-5D6E-409C-BE32-E72D297353CC}">
              <c16:uniqueId val="{00000000-BF55-0540-99AA-CC915759D361}"/>
            </c:ext>
          </c:extLst>
        </c:ser>
        <c:dLbls>
          <c:showLegendKey val="0"/>
          <c:showVal val="0"/>
          <c:showCatName val="0"/>
          <c:showSerName val="0"/>
          <c:showPercent val="0"/>
          <c:showBubbleSize val="0"/>
          <c:showLeaderLines val="1"/>
        </c:dLbls>
        <c:firstSliceAng val="128"/>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gradFill>
              <a:gsLst>
                <a:gs pos="49000">
                  <a:srgbClr val="F7EA51">
                    <a:alpha val="80000"/>
                  </a:srgbClr>
                </a:gs>
                <a:gs pos="0">
                  <a:srgbClr val="F7EA51">
                    <a:alpha val="80000"/>
                  </a:srgbClr>
                </a:gs>
                <a:gs pos="97000">
                  <a:srgbClr val="F3B546">
                    <a:alpha val="80000"/>
                  </a:srgbClr>
                </a:gs>
              </a:gsLst>
              <a:lin ang="5400000" scaled="1"/>
            </a:gradFill>
            <a:ln>
              <a:noFill/>
            </a:ln>
          </c:spPr>
          <c:dPt>
            <c:idx val="0"/>
            <c:bubble3D val="0"/>
            <c:spPr>
              <a:gradFill>
                <a:gsLst>
                  <a:gs pos="49000">
                    <a:schemeClr val="accent2"/>
                  </a:gs>
                  <a:gs pos="0">
                    <a:schemeClr val="accent2"/>
                  </a:gs>
                  <a:gs pos="97000">
                    <a:schemeClr val="accent3"/>
                  </a:gs>
                </a:gsLst>
                <a:lin ang="5400000" scaled="1"/>
              </a:gradFill>
              <a:ln w="19050">
                <a:noFill/>
              </a:ln>
              <a:effectLst/>
            </c:spPr>
            <c:extLst>
              <c:ext xmlns:c16="http://schemas.microsoft.com/office/drawing/2014/chart" uri="{C3380CC4-5D6E-409C-BE32-E72D297353CC}">
                <c16:uniqueId val="{00000001-403E-0E4D-9994-FEAB4F76E2CA}"/>
              </c:ext>
            </c:extLst>
          </c:dPt>
          <c:dPt>
            <c:idx val="1"/>
            <c:bubble3D val="0"/>
            <c:spPr>
              <a:noFill/>
              <a:ln w="19050">
                <a:noFill/>
              </a:ln>
              <a:effectLst/>
            </c:spPr>
            <c:extLst>
              <c:ext xmlns:c16="http://schemas.microsoft.com/office/drawing/2014/chart" uri="{C3380CC4-5D6E-409C-BE32-E72D297353CC}">
                <c16:uniqueId val="{00000002-BF55-0540-99AA-CC915759D361}"/>
              </c:ext>
            </c:extLst>
          </c:dPt>
          <c:dPt>
            <c:idx val="2"/>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5-403E-0E4D-9994-FEAB4F76E2CA}"/>
              </c:ext>
            </c:extLst>
          </c:dPt>
          <c:dPt>
            <c:idx val="3"/>
            <c:bubble3D val="0"/>
            <c:spPr>
              <a:gradFill>
                <a:gsLst>
                  <a:gs pos="49000">
                    <a:srgbClr val="F7EA51">
                      <a:alpha val="80000"/>
                    </a:srgbClr>
                  </a:gs>
                  <a:gs pos="0">
                    <a:srgbClr val="F7EA51">
                      <a:alpha val="80000"/>
                    </a:srgbClr>
                  </a:gs>
                  <a:gs pos="97000">
                    <a:srgbClr val="F3B546">
                      <a:alpha val="80000"/>
                    </a:srgbClr>
                  </a:gs>
                </a:gsLst>
                <a:lin ang="5400000" scaled="1"/>
              </a:gradFill>
              <a:ln w="19050">
                <a:noFill/>
              </a:ln>
              <a:effectLst/>
            </c:spPr>
            <c:extLst>
              <c:ext xmlns:c16="http://schemas.microsoft.com/office/drawing/2014/chart" uri="{C3380CC4-5D6E-409C-BE32-E72D297353CC}">
                <c16:uniqueId val="{00000007-403E-0E4D-9994-FEAB4F76E2CA}"/>
              </c:ext>
            </c:extLst>
          </c:dPt>
          <c:cat>
            <c:strRef>
              <c:f>Sheet1!$A$2:$A$5</c:f>
              <c:strCache>
                <c:ptCount val="4"/>
                <c:pt idx="0">
                  <c:v>本年度度</c:v>
                </c:pt>
                <c:pt idx="1">
                  <c:v>上一年度</c:v>
                </c:pt>
                <c:pt idx="2">
                  <c:v>第三季度</c:v>
                </c:pt>
                <c:pt idx="3">
                  <c:v>第四季度</c:v>
                </c:pt>
              </c:strCache>
            </c:strRef>
          </c:cat>
          <c:val>
            <c:numRef>
              <c:f>Sheet1!$B$2:$B$5</c:f>
              <c:numCache>
                <c:formatCode>0%</c:formatCode>
                <c:ptCount val="4"/>
                <c:pt idx="0">
                  <c:v>0.8</c:v>
                </c:pt>
                <c:pt idx="1">
                  <c:v>0.2</c:v>
                </c:pt>
                <c:pt idx="2" formatCode="General">
                  <c:v>0</c:v>
                </c:pt>
                <c:pt idx="3" formatCode="General">
                  <c:v>0</c:v>
                </c:pt>
              </c:numCache>
            </c:numRef>
          </c:val>
          <c:extLst>
            <c:ext xmlns:c16="http://schemas.microsoft.com/office/drawing/2014/chart" uri="{C3380CC4-5D6E-409C-BE32-E72D297353CC}">
              <c16:uniqueId val="{00000000-BF55-0540-99AA-CC915759D36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金融设备a产品</c:v>
                </c:pt>
              </c:strCache>
            </c:strRef>
          </c:tx>
          <c:spPr>
            <a:gradFill>
              <a:gsLst>
                <a:gs pos="0">
                  <a:schemeClr val="accent3"/>
                </a:gs>
                <a:gs pos="70000">
                  <a:schemeClr val="accent2"/>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alpha val="69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20XX</c:v>
                </c:pt>
                <c:pt idx="1">
                  <c:v>20XX</c:v>
                </c:pt>
                <c:pt idx="2">
                  <c:v>20XX</c:v>
                </c:pt>
                <c:pt idx="3">
                  <c:v>20XX</c:v>
                </c:pt>
              </c:strCache>
            </c:strRef>
          </c:cat>
          <c:val>
            <c:numRef>
              <c:f>Sheet1!$B$2:$B$5</c:f>
              <c:numCache>
                <c:formatCode>General</c:formatCode>
                <c:ptCount val="4"/>
                <c:pt idx="0">
                  <c:v>850</c:v>
                </c:pt>
                <c:pt idx="1">
                  <c:v>650</c:v>
                </c:pt>
                <c:pt idx="2">
                  <c:v>350</c:v>
                </c:pt>
                <c:pt idx="3">
                  <c:v>150</c:v>
                </c:pt>
              </c:numCache>
            </c:numRef>
          </c:val>
          <c:extLst>
            <c:ext xmlns:c16="http://schemas.microsoft.com/office/drawing/2014/chart" uri="{C3380CC4-5D6E-409C-BE32-E72D297353CC}">
              <c16:uniqueId val="{00000000-2D90-144A-AF81-647BF517242F}"/>
            </c:ext>
          </c:extLst>
        </c:ser>
        <c:ser>
          <c:idx val="1"/>
          <c:order val="1"/>
          <c:tx>
            <c:strRef>
              <c:f>Sheet1!$C$1</c:f>
              <c:strCache>
                <c:ptCount val="1"/>
                <c:pt idx="0">
                  <c:v>主营金融产品销售</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20XX</c:v>
                </c:pt>
                <c:pt idx="1">
                  <c:v>20XX</c:v>
                </c:pt>
                <c:pt idx="2">
                  <c:v>20XX</c:v>
                </c:pt>
                <c:pt idx="3">
                  <c:v>20XX</c:v>
                </c:pt>
              </c:strCache>
            </c:strRef>
          </c:cat>
          <c:val>
            <c:numRef>
              <c:f>Sheet1!$C$2:$C$5</c:f>
              <c:numCache>
                <c:formatCode>General</c:formatCode>
                <c:ptCount val="4"/>
                <c:pt idx="0">
                  <c:v>350</c:v>
                </c:pt>
                <c:pt idx="1">
                  <c:v>450</c:v>
                </c:pt>
                <c:pt idx="2">
                  <c:v>100</c:v>
                </c:pt>
                <c:pt idx="3">
                  <c:v>50</c:v>
                </c:pt>
              </c:numCache>
            </c:numRef>
          </c:val>
          <c:extLst>
            <c:ext xmlns:c16="http://schemas.microsoft.com/office/drawing/2014/chart" uri="{C3380CC4-5D6E-409C-BE32-E72D297353CC}">
              <c16:uniqueId val="{00000001-2D90-144A-AF81-647BF517242F}"/>
            </c:ext>
          </c:extLst>
        </c:ser>
        <c:dLbls>
          <c:showLegendKey val="0"/>
          <c:showVal val="0"/>
          <c:showCatName val="0"/>
          <c:showSerName val="0"/>
          <c:showPercent val="0"/>
          <c:showBubbleSize val="0"/>
        </c:dLbls>
        <c:gapWidth val="219"/>
        <c:overlap val="-27"/>
        <c:axId val="1138047312"/>
        <c:axId val="1157937152"/>
      </c:barChart>
      <c:catAx>
        <c:axId val="113804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CN"/>
          </a:p>
        </c:txPr>
        <c:crossAx val="1157937152"/>
        <c:crosses val="autoZero"/>
        <c:auto val="1"/>
        <c:lblAlgn val="ctr"/>
        <c:lblOffset val="100"/>
        <c:noMultiLvlLbl val="0"/>
      </c:catAx>
      <c:valAx>
        <c:axId val="1157937152"/>
        <c:scaling>
          <c:orientation val="minMax"/>
        </c:scaling>
        <c:delete val="1"/>
        <c:axPos val="l"/>
        <c:majorGridlines>
          <c:spPr>
            <a:ln w="9525" cap="flat" cmpd="sng" algn="ctr">
              <a:solidFill>
                <a:srgbClr val="50B1E9">
                  <a:alpha val="9188"/>
                </a:srgbClr>
              </a:solidFill>
              <a:round/>
            </a:ln>
            <a:effectLst/>
          </c:spPr>
        </c:majorGridlines>
        <c:numFmt formatCode="General" sourceLinked="1"/>
        <c:majorTickMark val="none"/>
        <c:minorTickMark val="none"/>
        <c:tickLblPos val="nextTo"/>
        <c:crossAx val="1138047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401A1-16D2-0548-94D5-E658A398E90B}" type="datetimeFigureOut">
              <a:rPr kumimoji="1" lang="zh-CN" altLang="en-US" smtClean="0"/>
              <a:t>2022/5/29</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01B0F-41DE-E046-A80F-EB0D10560ECE}" type="slidenum">
              <a:rPr kumimoji="1" lang="zh-CN" altLang="en-US" smtClean="0"/>
              <a:t>‹#›</a:t>
            </a:fld>
            <a:endParaRPr kumimoji="1" lang="zh-CN" altLang="en-US"/>
          </a:p>
        </p:txBody>
      </p:sp>
    </p:spTree>
    <p:extLst>
      <p:ext uri="{BB962C8B-B14F-4D97-AF65-F5344CB8AC3E}">
        <p14:creationId xmlns:p14="http://schemas.microsoft.com/office/powerpoint/2010/main" val="3365267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5701B0F-41DE-E046-A80F-EB0D10560ECE}" type="slidenum">
              <a:rPr kumimoji="1" lang="zh-CN" altLang="en-US" smtClean="0"/>
              <a:t>7</a:t>
            </a:fld>
            <a:endParaRPr kumimoji="1" lang="zh-CN" altLang="en-US"/>
          </a:p>
        </p:txBody>
      </p:sp>
    </p:spTree>
    <p:extLst>
      <p:ext uri="{BB962C8B-B14F-4D97-AF65-F5344CB8AC3E}">
        <p14:creationId xmlns:p14="http://schemas.microsoft.com/office/powerpoint/2010/main" val="163174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5701B0F-41DE-E046-A80F-EB0D10560ECE}" type="slidenum">
              <a:rPr kumimoji="1" lang="zh-CN" altLang="en-US" smtClean="0"/>
              <a:t>25</a:t>
            </a:fld>
            <a:endParaRPr kumimoji="1" lang="zh-CN" altLang="en-US"/>
          </a:p>
        </p:txBody>
      </p:sp>
    </p:spTree>
    <p:extLst>
      <p:ext uri="{BB962C8B-B14F-4D97-AF65-F5344CB8AC3E}">
        <p14:creationId xmlns:p14="http://schemas.microsoft.com/office/powerpoint/2010/main" val="3690172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hyperlink" Target="http://www.officeplus.cn/Template/Home.shtml" TargetMode="External"/><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9.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154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微软黑科技">
    <p:spTree>
      <p:nvGrpSpPr>
        <p:cNvPr id="1" name=""/>
        <p:cNvGrpSpPr/>
        <p:nvPr/>
      </p:nvGrpSpPr>
      <p:grpSpPr>
        <a:xfrm>
          <a:off x="0" y="0"/>
          <a:ext cx="0" cy="0"/>
          <a:chOff x="0" y="0"/>
          <a:chExt cx="0" cy="0"/>
        </a:xfrm>
      </p:grpSpPr>
      <p:cxnSp>
        <p:nvCxnSpPr>
          <p:cNvPr id="4" name="直接连接符 3"/>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8" name="矩形: 圆角 7"/>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9" name="矩形: 圆角 8"/>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10" name="文本框 9"/>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charset="-122"/>
                <a:ea typeface="微软雅黑" charset="-122"/>
                <a:cs typeface="+mn-ea"/>
                <a:sym typeface="+mn-lt"/>
              </a:rPr>
              <a:t> 微信扫描小程序码，使用微软移动办公黑科技 </a:t>
            </a:r>
            <a:endParaRPr lang="en-US" sz="3200" b="1" kern="0">
              <a:latin typeface="微软雅黑" charset="-122"/>
              <a:ea typeface="微软雅黑" charset="-122"/>
              <a:cs typeface="+mn-ea"/>
              <a:sym typeface="+mn-lt"/>
            </a:endParaRPr>
          </a:p>
        </p:txBody>
      </p:sp>
      <p:cxnSp>
        <p:nvCxnSpPr>
          <p:cNvPr id="11" name="直接连接符 10"/>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17" name="文本框 16"/>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OneDrive</a:t>
            </a: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文档 」</a:t>
            </a:r>
            <a:endParaRPr 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endParaRPr>
          </a:p>
        </p:txBody>
      </p:sp>
      <p:sp>
        <p:nvSpPr>
          <p:cNvPr id="18" name="文本框 17"/>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 「 微软听听文档 」</a:t>
            </a:r>
          </a:p>
        </p:txBody>
      </p:sp>
      <p:sp>
        <p:nvSpPr>
          <p:cNvPr id="19" name="文本框 18"/>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AI</a:t>
            </a: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识图 」</a:t>
            </a:r>
          </a:p>
        </p:txBody>
      </p:sp>
      <p:cxnSp>
        <p:nvCxnSpPr>
          <p:cNvPr id="20" name="直接连接符 19"/>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2"/>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pic>
        <p:nvPicPr>
          <p:cNvPr id="3" name="图片 2"/>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8716" y="1726788"/>
            <a:ext cx="2743200" cy="2743200"/>
          </a:xfrm>
          <a:prstGeom prst="rect">
            <a:avLst/>
          </a:prstGeom>
        </p:spPr>
      </p:pic>
      <p:pic>
        <p:nvPicPr>
          <p:cNvPr id="7" name="图片 6"/>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482" y="1726788"/>
            <a:ext cx="2743200" cy="2743200"/>
          </a:xfrm>
          <a:prstGeom prst="rect">
            <a:avLst/>
          </a:prstGeom>
        </p:spPr>
      </p:pic>
      <p:pic>
        <p:nvPicPr>
          <p:cNvPr id="24" name="图片 23"/>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9320" y="1726788"/>
            <a:ext cx="2743200" cy="2743200"/>
          </a:xfrm>
          <a:prstGeom prst="rect">
            <a:avLst/>
          </a:prstGeom>
        </p:spPr>
      </p:pic>
    </p:spTree>
    <p:extLst>
      <p:ext uri="{BB962C8B-B14F-4D97-AF65-F5344CB8AC3E}">
        <p14:creationId xmlns:p14="http://schemas.microsoft.com/office/powerpoint/2010/main" val="323853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9" name="文本占位符 2"/>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a:t>OfficePLUS</a:t>
            </a:r>
            <a:endParaRPr kumimoji="1" lang="zh-CN" altLang="en-US"/>
          </a:p>
        </p:txBody>
      </p:sp>
      <p:sp>
        <p:nvSpPr>
          <p:cNvPr id="11" name="文本占位符 2"/>
          <p:cNvSpPr>
            <a:spLocks noGrp="1"/>
          </p:cNvSpPr>
          <p:nvPr>
            <p:ph type="body" sz="quarter" idx="10" hasCustomPrompt="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a:t>OfficePLUS</a:t>
            </a:r>
            <a:endParaRPr kumimoji="1" lang="zh-CN" altLang="en-US"/>
          </a:p>
        </p:txBody>
      </p:sp>
      <p:sp>
        <p:nvSpPr>
          <p:cNvPr id="6" name="文本占位符 2"/>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a:t>OfficePLUS</a:t>
            </a:r>
            <a:endParaRPr kumimoji="1" lang="zh-CN" altLang="en-US"/>
          </a:p>
        </p:txBody>
      </p:sp>
      <p:sp>
        <p:nvSpPr>
          <p:cNvPr id="8" name="文本占位符 2"/>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14" name="文本占位符 2"/>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64586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916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封面页">
    <p:bg>
      <p:bgPr>
        <a:gradFill>
          <a:gsLst>
            <a:gs pos="11000">
              <a:schemeClr val="accent2"/>
            </a:gs>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sp>
        <p:nvSpPr>
          <p:cNvPr id="8" name="椭圆 7">
            <a:extLst>
              <a:ext uri="{FF2B5EF4-FFF2-40B4-BE49-F238E27FC236}">
                <a16:creationId xmlns:a16="http://schemas.microsoft.com/office/drawing/2014/main" id="{233DF4A3-4914-FF4E-A1CA-8E29A99FBC2D}"/>
              </a:ext>
            </a:extLst>
          </p:cNvPr>
          <p:cNvSpPr/>
          <p:nvPr userDrawn="1"/>
        </p:nvSpPr>
        <p:spPr>
          <a:xfrm>
            <a:off x="6782858" y="-252535"/>
            <a:ext cx="598547" cy="586697"/>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7C410F54-6FCA-C146-990A-EF903C5A1DE7}"/>
              </a:ext>
            </a:extLst>
          </p:cNvPr>
          <p:cNvSpPr/>
          <p:nvPr userDrawn="1"/>
        </p:nvSpPr>
        <p:spPr>
          <a:xfrm rot="17726946">
            <a:off x="3356010" y="1704735"/>
            <a:ext cx="404134" cy="396133"/>
          </a:xfrm>
          <a:prstGeom prst="ellipse">
            <a:avLst/>
          </a:prstGeom>
          <a:gradFill>
            <a:gsLst>
              <a:gs pos="95000">
                <a:schemeClr val="accent2"/>
              </a:gs>
              <a:gs pos="99000">
                <a:schemeClr val="accent2"/>
              </a:gs>
              <a:gs pos="44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A5273C42-D70B-9A4B-9CA3-0535953D6F9E}"/>
              </a:ext>
            </a:extLst>
          </p:cNvPr>
          <p:cNvSpPr/>
          <p:nvPr userDrawn="1"/>
        </p:nvSpPr>
        <p:spPr>
          <a:xfrm rot="5696192">
            <a:off x="-245012" y="-342489"/>
            <a:ext cx="782090" cy="76660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463E92AA-2B65-E343-918D-57F086A64D48}"/>
              </a:ext>
            </a:extLst>
          </p:cNvPr>
          <p:cNvSpPr/>
          <p:nvPr userDrawn="1"/>
        </p:nvSpPr>
        <p:spPr>
          <a:xfrm rot="10578396">
            <a:off x="583381" y="6134971"/>
            <a:ext cx="1889870" cy="185245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19">
            <a:extLst>
              <a:ext uri="{FF2B5EF4-FFF2-40B4-BE49-F238E27FC236}">
                <a16:creationId xmlns:a16="http://schemas.microsoft.com/office/drawing/2014/main" id="{D47EF2D5-B3CA-7048-94EE-7A6F77A03A07}"/>
              </a:ext>
            </a:extLst>
          </p:cNvPr>
          <p:cNvSpPr/>
          <p:nvPr userDrawn="1"/>
        </p:nvSpPr>
        <p:spPr>
          <a:xfrm rot="3856994">
            <a:off x="773104" y="6134970"/>
            <a:ext cx="1889870" cy="1852454"/>
          </a:xfrm>
          <a:prstGeom prst="ellipse">
            <a:avLst/>
          </a:prstGeom>
          <a:noFill/>
          <a:ln w="19050">
            <a:gradFill>
              <a:gsLst>
                <a:gs pos="0">
                  <a:schemeClr val="accent1"/>
                </a:gs>
                <a:gs pos="66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0">
            <a:extLst>
              <a:ext uri="{FF2B5EF4-FFF2-40B4-BE49-F238E27FC236}">
                <a16:creationId xmlns:a16="http://schemas.microsoft.com/office/drawing/2014/main" id="{4D94737B-59BC-D44F-B448-78E291A5F979}"/>
              </a:ext>
            </a:extLst>
          </p:cNvPr>
          <p:cNvSpPr/>
          <p:nvPr userDrawn="1"/>
        </p:nvSpPr>
        <p:spPr>
          <a:xfrm rot="7355363">
            <a:off x="1151838" y="6268029"/>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1" name="文本占位符 30">
            <a:extLst>
              <a:ext uri="{FF2B5EF4-FFF2-40B4-BE49-F238E27FC236}">
                <a16:creationId xmlns:a16="http://schemas.microsoft.com/office/drawing/2014/main" id="{665D1315-A58A-6F4E-A8FA-0B3D52552C2A}"/>
              </a:ext>
            </a:extLst>
          </p:cNvPr>
          <p:cNvSpPr>
            <a:spLocks noGrp="1"/>
          </p:cNvSpPr>
          <p:nvPr>
            <p:ph type="body" sz="quarter" idx="10" hasCustomPrompt="1"/>
          </p:nvPr>
        </p:nvSpPr>
        <p:spPr>
          <a:xfrm>
            <a:off x="590765" y="2786463"/>
            <a:ext cx="6340121" cy="779671"/>
          </a:xfrm>
          <a:prstGeom prst="rect">
            <a:avLst/>
          </a:prstGeom>
        </p:spPr>
        <p:txBody>
          <a:bodyPr/>
          <a:lstStyle>
            <a:lvl1pPr marL="0" indent="0">
              <a:buNone/>
              <a:defRPr sz="5400" b="1" i="0" spc="100" baseline="0">
                <a:solidFill>
                  <a:schemeClr val="tx1"/>
                </a:solidFill>
                <a:latin typeface="+mj-ea"/>
                <a:ea typeface="+mj-ea"/>
              </a:defRPr>
            </a:lvl1pPr>
            <a:lvl2pPr marL="457200" indent="0">
              <a:buNone/>
              <a:defRPr/>
            </a:lvl2pPr>
            <a:lvl3pPr marL="914400" indent="0">
              <a:buNone/>
              <a:defRPr/>
            </a:lvl3pPr>
          </a:lstStyle>
          <a:p>
            <a:pPr lvl="0"/>
            <a:r>
              <a:rPr kumimoji="1" lang="zh-CN" altLang="en-US" dirty="0"/>
              <a:t>编辑文本样式</a:t>
            </a:r>
          </a:p>
        </p:txBody>
      </p:sp>
      <p:sp>
        <p:nvSpPr>
          <p:cNvPr id="32" name="文本占位符 30">
            <a:extLst>
              <a:ext uri="{FF2B5EF4-FFF2-40B4-BE49-F238E27FC236}">
                <a16:creationId xmlns:a16="http://schemas.microsoft.com/office/drawing/2014/main" id="{5AB0207E-5B2A-AA46-BDB9-29D0A42BA065}"/>
              </a:ext>
            </a:extLst>
          </p:cNvPr>
          <p:cNvSpPr>
            <a:spLocks noGrp="1"/>
          </p:cNvSpPr>
          <p:nvPr>
            <p:ph type="body" sz="quarter" idx="11" hasCustomPrompt="1"/>
          </p:nvPr>
        </p:nvSpPr>
        <p:spPr>
          <a:xfrm>
            <a:off x="606006" y="3707967"/>
            <a:ext cx="6084354" cy="414860"/>
          </a:xfrm>
          <a:prstGeom prst="rect">
            <a:avLst/>
          </a:prstGeom>
        </p:spPr>
        <p:txBody>
          <a:bodyPr/>
          <a:lstStyle>
            <a:lvl1pPr marL="0" indent="0" algn="dist">
              <a:buNone/>
              <a:defRPr sz="1800" b="0" i="0">
                <a:latin typeface="+mn-ea"/>
                <a:ea typeface="+mn-ea"/>
              </a:defRPr>
            </a:lvl1pPr>
            <a:lvl2pPr marL="457200" indent="0">
              <a:buNone/>
              <a:defRPr/>
            </a:lvl2pPr>
            <a:lvl3pPr marL="914400" indent="0">
              <a:buNone/>
              <a:defRPr/>
            </a:lvl3pPr>
          </a:lstStyle>
          <a:p>
            <a:pPr lvl="0"/>
            <a:r>
              <a:rPr kumimoji="1" lang="zh-CN" altLang="en-US" dirty="0"/>
              <a:t>在此处编辑文本样式</a:t>
            </a:r>
          </a:p>
        </p:txBody>
      </p:sp>
      <p:sp>
        <p:nvSpPr>
          <p:cNvPr id="33" name="文本占位符 30">
            <a:extLst>
              <a:ext uri="{FF2B5EF4-FFF2-40B4-BE49-F238E27FC236}">
                <a16:creationId xmlns:a16="http://schemas.microsoft.com/office/drawing/2014/main" id="{51467487-9371-BA46-81DD-205C091519DA}"/>
              </a:ext>
            </a:extLst>
          </p:cNvPr>
          <p:cNvSpPr>
            <a:spLocks noGrp="1"/>
          </p:cNvSpPr>
          <p:nvPr>
            <p:ph type="body" sz="quarter" idx="12" hasCustomPrompt="1"/>
          </p:nvPr>
        </p:nvSpPr>
        <p:spPr>
          <a:xfrm>
            <a:off x="590766" y="4248449"/>
            <a:ext cx="5499100" cy="414860"/>
          </a:xfrm>
          <a:prstGeom prst="rect">
            <a:avLst/>
          </a:prstGeom>
        </p:spPr>
        <p:txBody>
          <a:bodyPr/>
          <a:lstStyle>
            <a:lvl1pPr marL="0" indent="0">
              <a:buNone/>
              <a:defRPr sz="2000" b="0" i="0">
                <a:latin typeface="+mn-ea"/>
                <a:ea typeface="+mn-ea"/>
              </a:defRPr>
            </a:lvl1pPr>
            <a:lvl2pPr marL="457200" indent="0">
              <a:buNone/>
              <a:defRPr/>
            </a:lvl2pPr>
            <a:lvl3pPr marL="914400" indent="0">
              <a:buNone/>
              <a:defRPr/>
            </a:lvl3pPr>
          </a:lstStyle>
          <a:p>
            <a:pPr lvl="0"/>
            <a:r>
              <a:rPr kumimoji="1" lang="zh-CN" altLang="en-US" dirty="0"/>
              <a:t>在此处编辑文本样式</a:t>
            </a:r>
          </a:p>
        </p:txBody>
      </p:sp>
      <p:sp>
        <p:nvSpPr>
          <p:cNvPr id="45" name="椭圆 44">
            <a:extLst>
              <a:ext uri="{FF2B5EF4-FFF2-40B4-BE49-F238E27FC236}">
                <a16:creationId xmlns:a16="http://schemas.microsoft.com/office/drawing/2014/main" id="{D8DDFE34-ED61-F240-BF44-9720C8CDD3FC}"/>
              </a:ext>
            </a:extLst>
          </p:cNvPr>
          <p:cNvSpPr/>
          <p:nvPr userDrawn="1"/>
        </p:nvSpPr>
        <p:spPr>
          <a:xfrm>
            <a:off x="7381405" y="-357207"/>
            <a:ext cx="8028753" cy="8028753"/>
          </a:xfrm>
          <a:prstGeom prst="ellipse">
            <a:avLst/>
          </a:prstGeom>
          <a:gradFill>
            <a:gsLst>
              <a:gs pos="50000">
                <a:schemeClr val="accent2"/>
              </a:gs>
              <a:gs pos="99000">
                <a:schemeClr val="accent2"/>
              </a:gs>
              <a:gs pos="0">
                <a:schemeClr val="accent3"/>
              </a:gs>
            </a:gsLst>
            <a:lin ang="5400000" scaled="1"/>
          </a:gradFill>
          <a:ln w="19050">
            <a:noFill/>
          </a:ln>
          <a:effectLst>
            <a:outerShdw blurRad="63500" sx="101000" sy="101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椭圆 46">
            <a:extLst>
              <a:ext uri="{FF2B5EF4-FFF2-40B4-BE49-F238E27FC236}">
                <a16:creationId xmlns:a16="http://schemas.microsoft.com/office/drawing/2014/main" id="{3B5427CF-7A93-274D-847B-95A777D2CAC8}"/>
              </a:ext>
            </a:extLst>
          </p:cNvPr>
          <p:cNvSpPr/>
          <p:nvPr userDrawn="1"/>
        </p:nvSpPr>
        <p:spPr>
          <a:xfrm rot="7355363" flipH="1">
            <a:off x="8008566" y="6528461"/>
            <a:ext cx="174018" cy="170573"/>
          </a:xfrm>
          <a:prstGeom prst="ellipse">
            <a:avLst/>
          </a:prstGeom>
          <a:gradFill>
            <a:gsLst>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弧 47">
            <a:extLst>
              <a:ext uri="{FF2B5EF4-FFF2-40B4-BE49-F238E27FC236}">
                <a16:creationId xmlns:a16="http://schemas.microsoft.com/office/drawing/2014/main" id="{9C182E5A-C168-6B4D-BD3E-CF6961C50786}"/>
              </a:ext>
            </a:extLst>
          </p:cNvPr>
          <p:cNvSpPr/>
          <p:nvPr userDrawn="1"/>
        </p:nvSpPr>
        <p:spPr>
          <a:xfrm rot="19232530">
            <a:off x="7840930" y="97066"/>
            <a:ext cx="3720181" cy="3296991"/>
          </a:xfrm>
          <a:custGeom>
            <a:avLst/>
            <a:gdLst>
              <a:gd name="connsiteX0" fmla="*/ 1771900 w 6962557"/>
              <a:gd name="connsiteY0" fmla="*/ 424824 h 6593981"/>
              <a:gd name="connsiteX1" fmla="*/ 5291520 w 6962557"/>
              <a:gd name="connsiteY1" fmla="*/ 480799 h 6593981"/>
              <a:gd name="connsiteX2" fmla="*/ 3481279 w 6962557"/>
              <a:gd name="connsiteY2" fmla="*/ 3296991 h 6593981"/>
              <a:gd name="connsiteX3" fmla="*/ 1771900 w 6962557"/>
              <a:gd name="connsiteY3" fmla="*/ 424824 h 6593981"/>
              <a:gd name="connsiteX0" fmla="*/ 1771900 w 6962557"/>
              <a:gd name="connsiteY0" fmla="*/ 424824 h 6593981"/>
              <a:gd name="connsiteX1" fmla="*/ 5291520 w 6962557"/>
              <a:gd name="connsiteY1" fmla="*/ 480799 h 6593981"/>
              <a:gd name="connsiteX0" fmla="*/ 175296 w 3694916"/>
              <a:gd name="connsiteY0" fmla="*/ 424824 h 3296991"/>
              <a:gd name="connsiteX1" fmla="*/ 3694916 w 3694916"/>
              <a:gd name="connsiteY1" fmla="*/ 480799 h 3296991"/>
              <a:gd name="connsiteX2" fmla="*/ 1884675 w 3694916"/>
              <a:gd name="connsiteY2" fmla="*/ 3296991 h 3296991"/>
              <a:gd name="connsiteX3" fmla="*/ 175296 w 3694916"/>
              <a:gd name="connsiteY3" fmla="*/ 424824 h 3296991"/>
              <a:gd name="connsiteX0" fmla="*/ 0 w 3694916"/>
              <a:gd name="connsiteY0" fmla="*/ 477922 h 3296991"/>
              <a:gd name="connsiteX1" fmla="*/ 3694916 w 3694916"/>
              <a:gd name="connsiteY1" fmla="*/ 480799 h 3296991"/>
              <a:gd name="connsiteX0" fmla="*/ 175296 w 3720181"/>
              <a:gd name="connsiteY0" fmla="*/ 424824 h 3296991"/>
              <a:gd name="connsiteX1" fmla="*/ 3694916 w 3720181"/>
              <a:gd name="connsiteY1" fmla="*/ 480799 h 3296991"/>
              <a:gd name="connsiteX2" fmla="*/ 1884675 w 3720181"/>
              <a:gd name="connsiteY2" fmla="*/ 3296991 h 3296991"/>
              <a:gd name="connsiteX3" fmla="*/ 175296 w 3720181"/>
              <a:gd name="connsiteY3" fmla="*/ 424824 h 3296991"/>
              <a:gd name="connsiteX0" fmla="*/ 0 w 3720181"/>
              <a:gd name="connsiteY0" fmla="*/ 477922 h 3296991"/>
              <a:gd name="connsiteX1" fmla="*/ 3720181 w 3720181"/>
              <a:gd name="connsiteY1" fmla="*/ 450103 h 3296991"/>
            </a:gdLst>
            <a:ahLst/>
            <a:cxnLst>
              <a:cxn ang="0">
                <a:pos x="connsiteX0" y="connsiteY0"/>
              </a:cxn>
              <a:cxn ang="0">
                <a:pos x="connsiteX1" y="connsiteY1"/>
              </a:cxn>
            </a:cxnLst>
            <a:rect l="l" t="t" r="r" b="b"/>
            <a:pathLst>
              <a:path w="3720181" h="3296991" stroke="0" extrusionOk="0">
                <a:moveTo>
                  <a:pt x="175296" y="424824"/>
                </a:moveTo>
                <a:cubicBezTo>
                  <a:pt x="1272774" y="-161021"/>
                  <a:pt x="2618826" y="-139613"/>
                  <a:pt x="3694916" y="480799"/>
                </a:cubicBezTo>
                <a:lnTo>
                  <a:pt x="1884675" y="3296991"/>
                </a:lnTo>
                <a:lnTo>
                  <a:pt x="175296" y="424824"/>
                </a:lnTo>
                <a:close/>
              </a:path>
              <a:path w="3720181" h="3296991" fill="none">
                <a:moveTo>
                  <a:pt x="0" y="477922"/>
                </a:moveTo>
                <a:cubicBezTo>
                  <a:pt x="1097478" y="-107923"/>
                  <a:pt x="2644091" y="-170309"/>
                  <a:pt x="3720181" y="450103"/>
                </a:cubicBez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49" name="椭圆 48">
            <a:extLst>
              <a:ext uri="{FF2B5EF4-FFF2-40B4-BE49-F238E27FC236}">
                <a16:creationId xmlns:a16="http://schemas.microsoft.com/office/drawing/2014/main" id="{7B84BF50-4F08-FE4B-8022-A36A4D7B0977}"/>
              </a:ext>
            </a:extLst>
          </p:cNvPr>
          <p:cNvSpPr/>
          <p:nvPr userDrawn="1"/>
        </p:nvSpPr>
        <p:spPr>
          <a:xfrm rot="7355363">
            <a:off x="7468450" y="2077824"/>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弧 49">
            <a:extLst>
              <a:ext uri="{FF2B5EF4-FFF2-40B4-BE49-F238E27FC236}">
                <a16:creationId xmlns:a16="http://schemas.microsoft.com/office/drawing/2014/main" id="{086FFD86-59F8-5045-99D5-18746AB09001}"/>
              </a:ext>
            </a:extLst>
          </p:cNvPr>
          <p:cNvSpPr/>
          <p:nvPr userDrawn="1"/>
        </p:nvSpPr>
        <p:spPr>
          <a:xfrm rot="13234688">
            <a:off x="7212640" y="968977"/>
            <a:ext cx="6962557" cy="6593981"/>
          </a:xfrm>
          <a:prstGeom prst="arc">
            <a:avLst>
              <a:gd name="adj1" fmla="val 14354453"/>
              <a:gd name="adj2" fmla="val 18163968"/>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51" name="椭圆 50">
            <a:extLst>
              <a:ext uri="{FF2B5EF4-FFF2-40B4-BE49-F238E27FC236}">
                <a16:creationId xmlns:a16="http://schemas.microsoft.com/office/drawing/2014/main" id="{C6D7CEBD-C32A-BA46-8E58-EF739BCE2F7B}"/>
              </a:ext>
            </a:extLst>
          </p:cNvPr>
          <p:cNvSpPr/>
          <p:nvPr userDrawn="1"/>
        </p:nvSpPr>
        <p:spPr>
          <a:xfrm rot="7355363">
            <a:off x="7428057" y="5120544"/>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占位符 30">
            <a:extLst>
              <a:ext uri="{FF2B5EF4-FFF2-40B4-BE49-F238E27FC236}">
                <a16:creationId xmlns:a16="http://schemas.microsoft.com/office/drawing/2014/main" id="{49D6C112-70DC-E84E-B755-3500C418D015}"/>
              </a:ext>
            </a:extLst>
          </p:cNvPr>
          <p:cNvSpPr>
            <a:spLocks noGrp="1"/>
          </p:cNvSpPr>
          <p:nvPr>
            <p:ph type="body" sz="quarter" idx="13" hasCustomPrompt="1"/>
          </p:nvPr>
        </p:nvSpPr>
        <p:spPr>
          <a:xfrm>
            <a:off x="595982" y="1912181"/>
            <a:ext cx="5499100" cy="779671"/>
          </a:xfrm>
          <a:prstGeom prst="rect">
            <a:avLst/>
          </a:prstGeom>
        </p:spPr>
        <p:txBody>
          <a:bodyPr/>
          <a:lstStyle>
            <a:lvl1pPr marL="0" indent="0">
              <a:buNone/>
              <a:defRPr sz="6000" b="1" i="0" spc="100" baseline="0">
                <a:solidFill>
                  <a:schemeClr val="accent1"/>
                </a:solidFill>
                <a:latin typeface="+mj-ea"/>
                <a:ea typeface="+mj-ea"/>
              </a:defRPr>
            </a:lvl1pPr>
            <a:lvl2pPr marL="457200" indent="0">
              <a:buNone/>
              <a:defRPr/>
            </a:lvl2pPr>
            <a:lvl3pPr marL="914400" indent="0">
              <a:buNone/>
              <a:defRPr/>
            </a:lvl3pPr>
          </a:lstStyle>
          <a:p>
            <a:pPr lvl="0"/>
            <a:r>
              <a:rPr kumimoji="1" lang="zh-CN" altLang="en-US" dirty="0"/>
              <a:t>编辑文本</a:t>
            </a:r>
          </a:p>
        </p:txBody>
      </p:sp>
    </p:spTree>
    <p:extLst>
      <p:ext uri="{BB962C8B-B14F-4D97-AF65-F5344CB8AC3E}">
        <p14:creationId xmlns:p14="http://schemas.microsoft.com/office/powerpoint/2010/main" val="2217331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目录页面">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7E235E54-81A3-2B46-A75D-9871AA8BF5C5}"/>
              </a:ext>
            </a:extLst>
          </p:cNvPr>
          <p:cNvPicPr>
            <a:picLocks noChangeAspect="1"/>
          </p:cNvPicPr>
          <p:nvPr userDrawn="1"/>
        </p:nvPicPr>
        <p:blipFill rotWithShape="1">
          <a:blip r:embed="rId2">
            <a:alphaModFix amt="5000"/>
          </a:blip>
          <a:srcRect b="47166"/>
          <a:stretch/>
        </p:blipFill>
        <p:spPr>
          <a:xfrm>
            <a:off x="-1794261" y="0"/>
            <a:ext cx="15253733" cy="6864366"/>
          </a:xfrm>
          <a:prstGeom prst="rect">
            <a:avLst/>
          </a:prstGeom>
        </p:spPr>
      </p:pic>
      <p:sp>
        <p:nvSpPr>
          <p:cNvPr id="7" name="椭圆 6">
            <a:extLst>
              <a:ext uri="{FF2B5EF4-FFF2-40B4-BE49-F238E27FC236}">
                <a16:creationId xmlns:a16="http://schemas.microsoft.com/office/drawing/2014/main" id="{51708871-8587-B144-B8D1-7AE7F2A7DBFB}"/>
              </a:ext>
            </a:extLst>
          </p:cNvPr>
          <p:cNvSpPr/>
          <p:nvPr userDrawn="1"/>
        </p:nvSpPr>
        <p:spPr>
          <a:xfrm>
            <a:off x="-3943301" y="-2472490"/>
            <a:ext cx="11348268" cy="11348268"/>
          </a:xfrm>
          <a:prstGeom prst="ellipse">
            <a:avLst/>
          </a:prstGeom>
          <a:blipFill dpi="0" rotWithShape="1">
            <a:blip r:embed="rId3"/>
            <a:srcRect/>
            <a:tile tx="0" ty="0" sx="100000" sy="100000" flip="none" algn="ctr"/>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9B60204E-3A8F-314C-B6A7-1F92C604F321}"/>
              </a:ext>
            </a:extLst>
          </p:cNvPr>
          <p:cNvSpPr/>
          <p:nvPr userDrawn="1"/>
        </p:nvSpPr>
        <p:spPr>
          <a:xfrm>
            <a:off x="-3943301" y="-2472490"/>
            <a:ext cx="11348268" cy="11348268"/>
          </a:xfrm>
          <a:prstGeom prst="ellipse">
            <a:avLst/>
          </a:prstGeom>
          <a:gradFill>
            <a:gsLst>
              <a:gs pos="48000">
                <a:schemeClr val="accent2">
                  <a:alpha val="90000"/>
                </a:schemeClr>
              </a:gs>
              <a:gs pos="0">
                <a:schemeClr val="accent2">
                  <a:alpha val="90000"/>
                </a:schemeClr>
              </a:gs>
              <a:gs pos="97000">
                <a:schemeClr val="accent3">
                  <a:alpha val="90000"/>
                </a:schemeClr>
              </a:gs>
            </a:gsLst>
            <a:lin ang="54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a:extLst>
              <a:ext uri="{FF2B5EF4-FFF2-40B4-BE49-F238E27FC236}">
                <a16:creationId xmlns:a16="http://schemas.microsoft.com/office/drawing/2014/main" id="{BEA8DDA0-EEFD-CE4A-A83E-22EE54099D2E}"/>
              </a:ext>
            </a:extLst>
          </p:cNvPr>
          <p:cNvSpPr/>
          <p:nvPr userDrawn="1"/>
        </p:nvSpPr>
        <p:spPr>
          <a:xfrm rot="8243015">
            <a:off x="11677545" y="6234296"/>
            <a:ext cx="782090" cy="766606"/>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6" name="组合 55">
            <a:extLst>
              <a:ext uri="{FF2B5EF4-FFF2-40B4-BE49-F238E27FC236}">
                <a16:creationId xmlns:a16="http://schemas.microsoft.com/office/drawing/2014/main" id="{B2A567A1-F043-FC40-8C2C-6A2D0C47AA76}"/>
              </a:ext>
            </a:extLst>
          </p:cNvPr>
          <p:cNvGrpSpPr/>
          <p:nvPr userDrawn="1"/>
        </p:nvGrpSpPr>
        <p:grpSpPr>
          <a:xfrm>
            <a:off x="6784918" y="1180903"/>
            <a:ext cx="975539" cy="933073"/>
            <a:chOff x="6784918" y="1297633"/>
            <a:chExt cx="975539" cy="933073"/>
          </a:xfrm>
        </p:grpSpPr>
        <p:sp>
          <p:nvSpPr>
            <p:cNvPr id="14" name="椭圆 13">
              <a:extLst>
                <a:ext uri="{FF2B5EF4-FFF2-40B4-BE49-F238E27FC236}">
                  <a16:creationId xmlns:a16="http://schemas.microsoft.com/office/drawing/2014/main" id="{87E41568-E8A2-F54D-AC87-A1D6BEFFE8D6}"/>
                </a:ext>
              </a:extLst>
            </p:cNvPr>
            <p:cNvSpPr/>
            <p:nvPr userDrawn="1"/>
          </p:nvSpPr>
          <p:spPr>
            <a:xfrm rot="17726946">
              <a:off x="6806151" y="1306869"/>
              <a:ext cx="933073" cy="91460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16" name="椭圆 15">
              <a:extLst>
                <a:ext uri="{FF2B5EF4-FFF2-40B4-BE49-F238E27FC236}">
                  <a16:creationId xmlns:a16="http://schemas.microsoft.com/office/drawing/2014/main" id="{0737341D-C228-0247-A119-99A42777E7F0}"/>
                </a:ext>
              </a:extLst>
            </p:cNvPr>
            <p:cNvSpPr/>
            <p:nvPr userDrawn="1"/>
          </p:nvSpPr>
          <p:spPr>
            <a:xfrm rot="7355363" flipH="1">
              <a:off x="7557510" y="1391134"/>
              <a:ext cx="123019" cy="120583"/>
            </a:xfrm>
            <a:prstGeom prst="ellipse">
              <a:avLst/>
            </a:prstGeom>
            <a:gradFill>
              <a:gsLst>
                <a:gs pos="100000">
                  <a:schemeClr val="accent2"/>
                </a:gs>
                <a:gs pos="3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标题 1">
              <a:extLst>
                <a:ext uri="{FF2B5EF4-FFF2-40B4-BE49-F238E27FC236}">
                  <a16:creationId xmlns:a16="http://schemas.microsoft.com/office/drawing/2014/main" id="{C4D12981-2E42-2144-85BE-2911914BDA5A}"/>
                </a:ext>
              </a:extLst>
            </p:cNvPr>
            <p:cNvSpPr txBox="1">
              <a:spLocks/>
            </p:cNvSpPr>
            <p:nvPr userDrawn="1"/>
          </p:nvSpPr>
          <p:spPr>
            <a:xfrm>
              <a:off x="6784918" y="1532129"/>
              <a:ext cx="975539" cy="4640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800" dirty="0">
                  <a:solidFill>
                    <a:schemeClr val="accent4"/>
                  </a:solidFill>
                  <a:latin typeface="Source Han Sans CN Bold" panose="020B0500000000000000" pitchFamily="34" charset="-128"/>
                  <a:ea typeface="Source Han Sans CN Bold" panose="020B0500000000000000" pitchFamily="34" charset="-128"/>
                </a:rPr>
                <a:t>01</a:t>
              </a:r>
              <a:endParaRPr kumimoji="1" lang="zh-CN" altLang="en-US" sz="2800" dirty="0">
                <a:solidFill>
                  <a:schemeClr val="accent4"/>
                </a:solidFill>
                <a:latin typeface="Source Han Sans CN Bold" panose="020B0500000000000000" pitchFamily="34" charset="-128"/>
                <a:ea typeface="Source Han Sans CN Bold" panose="020B0500000000000000" pitchFamily="34" charset="-128"/>
              </a:endParaRPr>
            </a:p>
          </p:txBody>
        </p:sp>
      </p:grpSp>
      <p:sp>
        <p:nvSpPr>
          <p:cNvPr id="49" name="椭圆 48">
            <a:extLst>
              <a:ext uri="{FF2B5EF4-FFF2-40B4-BE49-F238E27FC236}">
                <a16:creationId xmlns:a16="http://schemas.microsoft.com/office/drawing/2014/main" id="{3AEB3203-E196-AA48-9252-82FD83823249}"/>
              </a:ext>
            </a:extLst>
          </p:cNvPr>
          <p:cNvSpPr/>
          <p:nvPr userDrawn="1"/>
        </p:nvSpPr>
        <p:spPr>
          <a:xfrm rot="17726946">
            <a:off x="3948276" y="2405786"/>
            <a:ext cx="323497" cy="317093"/>
          </a:xfrm>
          <a:prstGeom prst="ellipse">
            <a:avLst/>
          </a:prstGeom>
          <a:gradFill>
            <a:gsLst>
              <a:gs pos="96000">
                <a:schemeClr val="accent2"/>
              </a:gs>
              <a:gs pos="100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7" name="组合 56">
            <a:extLst>
              <a:ext uri="{FF2B5EF4-FFF2-40B4-BE49-F238E27FC236}">
                <a16:creationId xmlns:a16="http://schemas.microsoft.com/office/drawing/2014/main" id="{6D297006-07A5-AA49-A773-300B1CE68E4F}"/>
              </a:ext>
            </a:extLst>
          </p:cNvPr>
          <p:cNvGrpSpPr/>
          <p:nvPr userDrawn="1"/>
        </p:nvGrpSpPr>
        <p:grpSpPr>
          <a:xfrm>
            <a:off x="6845828" y="3069091"/>
            <a:ext cx="975539" cy="933073"/>
            <a:chOff x="6784918" y="1297633"/>
            <a:chExt cx="975539" cy="933073"/>
          </a:xfrm>
        </p:grpSpPr>
        <p:sp>
          <p:nvSpPr>
            <p:cNvPr id="58" name="椭圆 57">
              <a:extLst>
                <a:ext uri="{FF2B5EF4-FFF2-40B4-BE49-F238E27FC236}">
                  <a16:creationId xmlns:a16="http://schemas.microsoft.com/office/drawing/2014/main" id="{0DB29D80-5732-934F-8B45-F74A618B2D4F}"/>
                </a:ext>
              </a:extLst>
            </p:cNvPr>
            <p:cNvSpPr/>
            <p:nvPr userDrawn="1"/>
          </p:nvSpPr>
          <p:spPr>
            <a:xfrm rot="17726946">
              <a:off x="6806151" y="1306869"/>
              <a:ext cx="933073" cy="91460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solidFill>
              </a:endParaRPr>
            </a:p>
          </p:txBody>
        </p:sp>
        <p:sp>
          <p:nvSpPr>
            <p:cNvPr id="59" name="椭圆 58">
              <a:extLst>
                <a:ext uri="{FF2B5EF4-FFF2-40B4-BE49-F238E27FC236}">
                  <a16:creationId xmlns:a16="http://schemas.microsoft.com/office/drawing/2014/main" id="{61340196-D1B9-714D-9874-A17D46A13807}"/>
                </a:ext>
              </a:extLst>
            </p:cNvPr>
            <p:cNvSpPr/>
            <p:nvPr userDrawn="1"/>
          </p:nvSpPr>
          <p:spPr>
            <a:xfrm rot="7355363" flipH="1">
              <a:off x="7557510" y="1391134"/>
              <a:ext cx="123019" cy="120583"/>
            </a:xfrm>
            <a:prstGeom prst="ellipse">
              <a:avLst/>
            </a:prstGeom>
            <a:gradFill>
              <a:gsLst>
                <a:gs pos="100000">
                  <a:schemeClr val="accent2"/>
                </a:gs>
                <a:gs pos="3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标题 1">
              <a:extLst>
                <a:ext uri="{FF2B5EF4-FFF2-40B4-BE49-F238E27FC236}">
                  <a16:creationId xmlns:a16="http://schemas.microsoft.com/office/drawing/2014/main" id="{B5E244F5-87D4-224C-B977-8B43DA9C9675}"/>
                </a:ext>
              </a:extLst>
            </p:cNvPr>
            <p:cNvSpPr txBox="1">
              <a:spLocks/>
            </p:cNvSpPr>
            <p:nvPr userDrawn="1"/>
          </p:nvSpPr>
          <p:spPr>
            <a:xfrm>
              <a:off x="6784918" y="1532129"/>
              <a:ext cx="975539" cy="4640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800" dirty="0">
                  <a:solidFill>
                    <a:schemeClr val="accent4"/>
                  </a:solidFill>
                  <a:latin typeface="Source Han Sans CN Bold" panose="020B0500000000000000" pitchFamily="34" charset="-128"/>
                  <a:ea typeface="Source Han Sans CN Bold" panose="020B0500000000000000" pitchFamily="34" charset="-128"/>
                </a:rPr>
                <a:t>02</a:t>
              </a:r>
              <a:endParaRPr kumimoji="1" lang="zh-CN" altLang="en-US" sz="2800" dirty="0">
                <a:solidFill>
                  <a:schemeClr val="accent4"/>
                </a:solidFill>
                <a:latin typeface="Source Han Sans CN Bold" panose="020B0500000000000000" pitchFamily="34" charset="-128"/>
                <a:ea typeface="Source Han Sans CN Bold" panose="020B0500000000000000" pitchFamily="34" charset="-128"/>
              </a:endParaRPr>
            </a:p>
          </p:txBody>
        </p:sp>
      </p:grpSp>
      <p:grpSp>
        <p:nvGrpSpPr>
          <p:cNvPr id="61" name="组合 60">
            <a:extLst>
              <a:ext uri="{FF2B5EF4-FFF2-40B4-BE49-F238E27FC236}">
                <a16:creationId xmlns:a16="http://schemas.microsoft.com/office/drawing/2014/main" id="{18361705-A303-C04E-B43C-A6B3BEEDB0B7}"/>
              </a:ext>
            </a:extLst>
          </p:cNvPr>
          <p:cNvGrpSpPr/>
          <p:nvPr userDrawn="1"/>
        </p:nvGrpSpPr>
        <p:grpSpPr>
          <a:xfrm>
            <a:off x="6570423" y="4957280"/>
            <a:ext cx="975539" cy="933073"/>
            <a:chOff x="6784918" y="1297633"/>
            <a:chExt cx="975539" cy="933073"/>
          </a:xfrm>
        </p:grpSpPr>
        <p:sp>
          <p:nvSpPr>
            <p:cNvPr id="62" name="椭圆 61">
              <a:extLst>
                <a:ext uri="{FF2B5EF4-FFF2-40B4-BE49-F238E27FC236}">
                  <a16:creationId xmlns:a16="http://schemas.microsoft.com/office/drawing/2014/main" id="{79FB9695-A3CF-384E-8CE3-67976F25B276}"/>
                </a:ext>
              </a:extLst>
            </p:cNvPr>
            <p:cNvSpPr/>
            <p:nvPr userDrawn="1"/>
          </p:nvSpPr>
          <p:spPr>
            <a:xfrm rot="17726946">
              <a:off x="6806151" y="1306869"/>
              <a:ext cx="933073" cy="91460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63" name="椭圆 62">
              <a:extLst>
                <a:ext uri="{FF2B5EF4-FFF2-40B4-BE49-F238E27FC236}">
                  <a16:creationId xmlns:a16="http://schemas.microsoft.com/office/drawing/2014/main" id="{80946046-4182-124E-9134-1745F4D6EEAC}"/>
                </a:ext>
              </a:extLst>
            </p:cNvPr>
            <p:cNvSpPr/>
            <p:nvPr userDrawn="1"/>
          </p:nvSpPr>
          <p:spPr>
            <a:xfrm rot="7355363" flipH="1">
              <a:off x="7557510" y="1391134"/>
              <a:ext cx="123019" cy="120583"/>
            </a:xfrm>
            <a:prstGeom prst="ellipse">
              <a:avLst/>
            </a:prstGeom>
            <a:gradFill>
              <a:gsLst>
                <a:gs pos="100000">
                  <a:schemeClr val="accent2"/>
                </a:gs>
                <a:gs pos="3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标题 1">
              <a:extLst>
                <a:ext uri="{FF2B5EF4-FFF2-40B4-BE49-F238E27FC236}">
                  <a16:creationId xmlns:a16="http://schemas.microsoft.com/office/drawing/2014/main" id="{AEA864FE-7BA6-5943-B5D0-C4E2F203C48C}"/>
                </a:ext>
              </a:extLst>
            </p:cNvPr>
            <p:cNvSpPr txBox="1">
              <a:spLocks/>
            </p:cNvSpPr>
            <p:nvPr userDrawn="1"/>
          </p:nvSpPr>
          <p:spPr>
            <a:xfrm>
              <a:off x="6784918" y="1532129"/>
              <a:ext cx="975539" cy="4640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800" dirty="0">
                  <a:solidFill>
                    <a:schemeClr val="accent4"/>
                  </a:solidFill>
                  <a:latin typeface="Source Han Sans CN Bold" panose="020B0500000000000000" pitchFamily="34" charset="-128"/>
                  <a:ea typeface="Source Han Sans CN Bold" panose="020B0500000000000000" pitchFamily="34" charset="-128"/>
                </a:rPr>
                <a:t>03</a:t>
              </a:r>
              <a:endParaRPr kumimoji="1" lang="zh-CN" altLang="en-US" sz="2800" dirty="0">
                <a:solidFill>
                  <a:schemeClr val="accent4"/>
                </a:solidFill>
                <a:latin typeface="Source Han Sans CN Bold" panose="020B0500000000000000" pitchFamily="34" charset="-128"/>
                <a:ea typeface="Source Han Sans CN Bold" panose="020B0500000000000000" pitchFamily="34" charset="-128"/>
              </a:endParaRPr>
            </a:p>
          </p:txBody>
        </p:sp>
      </p:grpSp>
      <p:sp>
        <p:nvSpPr>
          <p:cNvPr id="65" name="文本占位符 30">
            <a:extLst>
              <a:ext uri="{FF2B5EF4-FFF2-40B4-BE49-F238E27FC236}">
                <a16:creationId xmlns:a16="http://schemas.microsoft.com/office/drawing/2014/main" id="{FFCD5CC9-ECD3-1740-AE74-AE0B859EAFFB}"/>
              </a:ext>
            </a:extLst>
          </p:cNvPr>
          <p:cNvSpPr>
            <a:spLocks noGrp="1"/>
          </p:cNvSpPr>
          <p:nvPr>
            <p:ph type="body" sz="quarter" idx="11" hasCustomPrompt="1"/>
          </p:nvPr>
        </p:nvSpPr>
        <p:spPr>
          <a:xfrm>
            <a:off x="7953403" y="1294554"/>
            <a:ext cx="2777047" cy="414860"/>
          </a:xfrm>
          <a:prstGeom prst="rect">
            <a:avLst/>
          </a:prstGeom>
        </p:spPr>
        <p:txBody>
          <a:bodyPr/>
          <a:lstStyle>
            <a:lvl1pPr marL="0" indent="0">
              <a:buNone/>
              <a:defRPr sz="2800" b="0" i="0">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66" name="文本占位符 30">
            <a:extLst>
              <a:ext uri="{FF2B5EF4-FFF2-40B4-BE49-F238E27FC236}">
                <a16:creationId xmlns:a16="http://schemas.microsoft.com/office/drawing/2014/main" id="{EBF1F782-F030-2341-B832-6A25B9EB70DD}"/>
              </a:ext>
            </a:extLst>
          </p:cNvPr>
          <p:cNvSpPr>
            <a:spLocks noGrp="1"/>
          </p:cNvSpPr>
          <p:nvPr>
            <p:ph type="body" sz="quarter" idx="12" hasCustomPrompt="1"/>
          </p:nvPr>
        </p:nvSpPr>
        <p:spPr>
          <a:xfrm>
            <a:off x="7947000" y="1720938"/>
            <a:ext cx="3592465" cy="414860"/>
          </a:xfrm>
          <a:prstGeom prst="rect">
            <a:avLst/>
          </a:prstGeom>
        </p:spPr>
        <p:txBody>
          <a:bodyPr/>
          <a:lstStyle>
            <a:lvl1pPr marL="0" indent="0">
              <a:buNone/>
              <a:defRPr sz="1800" b="0" i="0">
                <a:latin typeface="+mn-ea"/>
                <a:ea typeface="+mn-ea"/>
              </a:defRPr>
            </a:lvl1pPr>
            <a:lvl2pPr marL="457200" indent="0">
              <a:buNone/>
              <a:defRPr/>
            </a:lvl2pPr>
            <a:lvl3pPr marL="914400" indent="0">
              <a:buNone/>
              <a:defRPr/>
            </a:lvl3pPr>
          </a:lstStyle>
          <a:p>
            <a:pPr lvl="0"/>
            <a:r>
              <a:rPr kumimoji="1" lang="zh-CN" altLang="en-US" dirty="0"/>
              <a:t>编辑文本</a:t>
            </a:r>
          </a:p>
        </p:txBody>
      </p:sp>
      <p:sp>
        <p:nvSpPr>
          <p:cNvPr id="67" name="文本占位符 30">
            <a:extLst>
              <a:ext uri="{FF2B5EF4-FFF2-40B4-BE49-F238E27FC236}">
                <a16:creationId xmlns:a16="http://schemas.microsoft.com/office/drawing/2014/main" id="{2C2B2E7C-A2F6-154A-AC32-E0A2B1B64404}"/>
              </a:ext>
            </a:extLst>
          </p:cNvPr>
          <p:cNvSpPr>
            <a:spLocks noGrp="1"/>
          </p:cNvSpPr>
          <p:nvPr>
            <p:ph type="body" sz="quarter" idx="13" hasCustomPrompt="1"/>
          </p:nvPr>
        </p:nvSpPr>
        <p:spPr>
          <a:xfrm>
            <a:off x="7947000" y="3190637"/>
            <a:ext cx="2777047" cy="414860"/>
          </a:xfrm>
          <a:prstGeom prst="rect">
            <a:avLst/>
          </a:prstGeom>
        </p:spPr>
        <p:txBody>
          <a:bodyPr/>
          <a:lstStyle>
            <a:lvl1pPr marL="0" indent="0">
              <a:buNone/>
              <a:defRPr sz="2800" b="0" i="0">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68" name="文本占位符 30">
            <a:extLst>
              <a:ext uri="{FF2B5EF4-FFF2-40B4-BE49-F238E27FC236}">
                <a16:creationId xmlns:a16="http://schemas.microsoft.com/office/drawing/2014/main" id="{E936E0E6-3A3E-BC47-B527-FE38C4A58BCF}"/>
              </a:ext>
            </a:extLst>
          </p:cNvPr>
          <p:cNvSpPr>
            <a:spLocks noGrp="1"/>
          </p:cNvSpPr>
          <p:nvPr>
            <p:ph type="body" sz="quarter" idx="14" hasCustomPrompt="1"/>
          </p:nvPr>
        </p:nvSpPr>
        <p:spPr>
          <a:xfrm>
            <a:off x="7940597" y="3617021"/>
            <a:ext cx="3592465" cy="414860"/>
          </a:xfrm>
          <a:prstGeom prst="rect">
            <a:avLst/>
          </a:prstGeom>
        </p:spPr>
        <p:txBody>
          <a:bodyPr/>
          <a:lstStyle>
            <a:lvl1pPr marL="0" indent="0">
              <a:buNone/>
              <a:defRPr sz="1800" b="0" i="0">
                <a:latin typeface="+mn-ea"/>
                <a:ea typeface="+mn-ea"/>
              </a:defRPr>
            </a:lvl1pPr>
            <a:lvl2pPr marL="457200" indent="0">
              <a:buNone/>
              <a:defRPr/>
            </a:lvl2pPr>
            <a:lvl3pPr marL="914400" indent="0">
              <a:buNone/>
              <a:defRPr/>
            </a:lvl3pPr>
          </a:lstStyle>
          <a:p>
            <a:pPr lvl="0"/>
            <a:r>
              <a:rPr kumimoji="1" lang="zh-CN" altLang="en-US" dirty="0"/>
              <a:t>编辑文本</a:t>
            </a:r>
          </a:p>
        </p:txBody>
      </p:sp>
      <p:sp>
        <p:nvSpPr>
          <p:cNvPr id="69" name="文本占位符 30">
            <a:extLst>
              <a:ext uri="{FF2B5EF4-FFF2-40B4-BE49-F238E27FC236}">
                <a16:creationId xmlns:a16="http://schemas.microsoft.com/office/drawing/2014/main" id="{AEFEE713-6038-5E4B-9EF6-A40BAB3BE2BC}"/>
              </a:ext>
            </a:extLst>
          </p:cNvPr>
          <p:cNvSpPr>
            <a:spLocks noGrp="1"/>
          </p:cNvSpPr>
          <p:nvPr>
            <p:ph type="body" sz="quarter" idx="15" hasCustomPrompt="1"/>
          </p:nvPr>
        </p:nvSpPr>
        <p:spPr>
          <a:xfrm>
            <a:off x="7960372" y="5077984"/>
            <a:ext cx="2777047" cy="414860"/>
          </a:xfrm>
          <a:prstGeom prst="rect">
            <a:avLst/>
          </a:prstGeom>
        </p:spPr>
        <p:txBody>
          <a:bodyPr/>
          <a:lstStyle>
            <a:lvl1pPr marL="0" indent="0">
              <a:buNone/>
              <a:defRPr sz="2800" b="0" i="0">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70" name="文本占位符 30">
            <a:extLst>
              <a:ext uri="{FF2B5EF4-FFF2-40B4-BE49-F238E27FC236}">
                <a16:creationId xmlns:a16="http://schemas.microsoft.com/office/drawing/2014/main" id="{5EF8278A-4E53-2247-90E9-27DC70E14C34}"/>
              </a:ext>
            </a:extLst>
          </p:cNvPr>
          <p:cNvSpPr>
            <a:spLocks noGrp="1"/>
          </p:cNvSpPr>
          <p:nvPr>
            <p:ph type="body" sz="quarter" idx="16" hasCustomPrompt="1"/>
          </p:nvPr>
        </p:nvSpPr>
        <p:spPr>
          <a:xfrm>
            <a:off x="7953969" y="5504368"/>
            <a:ext cx="3592465" cy="414860"/>
          </a:xfrm>
          <a:prstGeom prst="rect">
            <a:avLst/>
          </a:prstGeom>
        </p:spPr>
        <p:txBody>
          <a:bodyPr/>
          <a:lstStyle>
            <a:lvl1pPr marL="0" indent="0">
              <a:buNone/>
              <a:defRPr sz="1800" b="0" i="0">
                <a:latin typeface="+mn-ea"/>
                <a:ea typeface="+mn-ea"/>
              </a:defRPr>
            </a:lvl1pPr>
            <a:lvl2pPr marL="457200" indent="0">
              <a:buNone/>
              <a:defRPr/>
            </a:lvl2pPr>
            <a:lvl3pPr marL="914400" indent="0">
              <a:buNone/>
              <a:defRPr/>
            </a:lvl3pPr>
          </a:lstStyle>
          <a:p>
            <a:pPr lvl="0"/>
            <a:r>
              <a:rPr kumimoji="1" lang="zh-CN" altLang="en-US" dirty="0"/>
              <a:t>编辑文本</a:t>
            </a:r>
          </a:p>
        </p:txBody>
      </p:sp>
      <p:sp>
        <p:nvSpPr>
          <p:cNvPr id="71" name="文本占位符 30">
            <a:extLst>
              <a:ext uri="{FF2B5EF4-FFF2-40B4-BE49-F238E27FC236}">
                <a16:creationId xmlns:a16="http://schemas.microsoft.com/office/drawing/2014/main" id="{34472858-EF98-E44E-AF7F-312AC7E82F0C}"/>
              </a:ext>
            </a:extLst>
          </p:cNvPr>
          <p:cNvSpPr>
            <a:spLocks noGrp="1"/>
          </p:cNvSpPr>
          <p:nvPr>
            <p:ph type="body" sz="quarter" idx="17" hasCustomPrompt="1"/>
          </p:nvPr>
        </p:nvSpPr>
        <p:spPr>
          <a:xfrm>
            <a:off x="1386899" y="2512470"/>
            <a:ext cx="3824676" cy="736531"/>
          </a:xfrm>
          <a:prstGeom prst="rect">
            <a:avLst/>
          </a:prstGeom>
        </p:spPr>
        <p:txBody>
          <a:bodyPr/>
          <a:lstStyle>
            <a:lvl1pPr marL="0" indent="0">
              <a:buNone/>
              <a:defRPr sz="5400" b="0" i="0">
                <a:solidFill>
                  <a:schemeClr val="accent1"/>
                </a:solidFill>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72" name="文本占位符 30">
            <a:extLst>
              <a:ext uri="{FF2B5EF4-FFF2-40B4-BE49-F238E27FC236}">
                <a16:creationId xmlns:a16="http://schemas.microsoft.com/office/drawing/2014/main" id="{7A6227A1-5ECB-A749-A111-507D50AA1178}"/>
              </a:ext>
            </a:extLst>
          </p:cNvPr>
          <p:cNvSpPr>
            <a:spLocks noGrp="1"/>
          </p:cNvSpPr>
          <p:nvPr>
            <p:ph type="body" sz="quarter" idx="18" hasCustomPrompt="1"/>
          </p:nvPr>
        </p:nvSpPr>
        <p:spPr>
          <a:xfrm>
            <a:off x="1386899" y="3291812"/>
            <a:ext cx="2935793" cy="325209"/>
          </a:xfrm>
          <a:prstGeom prst="rect">
            <a:avLst/>
          </a:prstGeom>
        </p:spPr>
        <p:txBody>
          <a:bodyPr/>
          <a:lstStyle>
            <a:lvl1pPr marL="0" indent="0" algn="dist">
              <a:buNone/>
              <a:defRPr sz="1800" b="0" i="0" spc="100" baseline="0">
                <a:latin typeface="+mn-ea"/>
                <a:ea typeface="+mn-ea"/>
              </a:defRPr>
            </a:lvl1pPr>
            <a:lvl2pPr marL="457200" indent="0">
              <a:buNone/>
              <a:defRPr/>
            </a:lvl2pPr>
            <a:lvl3pPr marL="914400" indent="0">
              <a:buNone/>
              <a:defRPr/>
            </a:lvl3pPr>
          </a:lstStyle>
          <a:p>
            <a:pPr lvl="0"/>
            <a:r>
              <a:rPr kumimoji="1" lang="zh-CN" altLang="en-US" dirty="0"/>
              <a:t>编辑文本</a:t>
            </a:r>
          </a:p>
        </p:txBody>
      </p:sp>
      <p:grpSp>
        <p:nvGrpSpPr>
          <p:cNvPr id="36" name="组合 35">
            <a:extLst>
              <a:ext uri="{FF2B5EF4-FFF2-40B4-BE49-F238E27FC236}">
                <a16:creationId xmlns:a16="http://schemas.microsoft.com/office/drawing/2014/main" id="{B6B0B695-DA8D-C04F-AEF3-557DFBFA43BA}"/>
              </a:ext>
            </a:extLst>
          </p:cNvPr>
          <p:cNvGrpSpPr/>
          <p:nvPr userDrawn="1"/>
        </p:nvGrpSpPr>
        <p:grpSpPr>
          <a:xfrm rot="13252125">
            <a:off x="11411934" y="-516761"/>
            <a:ext cx="1210329" cy="1234776"/>
            <a:chOff x="-304162" y="5855835"/>
            <a:chExt cx="1852454" cy="1889870"/>
          </a:xfrm>
        </p:grpSpPr>
        <p:sp>
          <p:nvSpPr>
            <p:cNvPr id="37" name="椭圆 36">
              <a:extLst>
                <a:ext uri="{FF2B5EF4-FFF2-40B4-BE49-F238E27FC236}">
                  <a16:creationId xmlns:a16="http://schemas.microsoft.com/office/drawing/2014/main" id="{0A861F7E-4A79-204F-8756-E29B4CEA66D9}"/>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solidFill>
              </a:endParaRPr>
            </a:p>
          </p:txBody>
        </p:sp>
        <p:sp>
          <p:nvSpPr>
            <p:cNvPr id="38" name="椭圆 37">
              <a:extLst>
                <a:ext uri="{FF2B5EF4-FFF2-40B4-BE49-F238E27FC236}">
                  <a16:creationId xmlns:a16="http://schemas.microsoft.com/office/drawing/2014/main" id="{2F5A89C4-8C55-AF47-9887-E44DA9CA3717}"/>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弧 38">
            <a:extLst>
              <a:ext uri="{FF2B5EF4-FFF2-40B4-BE49-F238E27FC236}">
                <a16:creationId xmlns:a16="http://schemas.microsoft.com/office/drawing/2014/main" id="{9B06786B-FFCF-0F44-A6B9-F0810F595736}"/>
              </a:ext>
            </a:extLst>
          </p:cNvPr>
          <p:cNvSpPr/>
          <p:nvPr userDrawn="1"/>
        </p:nvSpPr>
        <p:spPr>
          <a:xfrm rot="2335578">
            <a:off x="320288" y="-1544722"/>
            <a:ext cx="6962557" cy="6593981"/>
          </a:xfrm>
          <a:prstGeom prst="arc">
            <a:avLst>
              <a:gd name="adj1" fmla="val 16308924"/>
              <a:gd name="adj2" fmla="val 18163968"/>
            </a:avLst>
          </a:prstGeom>
          <a:ln w="25400" cap="rnd">
            <a:solidFill>
              <a:schemeClr val="accent1">
                <a:alpha val="47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schemeClr val="accent1"/>
              </a:solidFill>
            </a:endParaRPr>
          </a:p>
        </p:txBody>
      </p:sp>
      <p:sp>
        <p:nvSpPr>
          <p:cNvPr id="40" name="弧 39">
            <a:extLst>
              <a:ext uri="{FF2B5EF4-FFF2-40B4-BE49-F238E27FC236}">
                <a16:creationId xmlns:a16="http://schemas.microsoft.com/office/drawing/2014/main" id="{9AA7462A-9194-F140-AC7D-3D4752D37A69}"/>
              </a:ext>
            </a:extLst>
          </p:cNvPr>
          <p:cNvSpPr/>
          <p:nvPr userDrawn="1"/>
        </p:nvSpPr>
        <p:spPr>
          <a:xfrm rot="6843858">
            <a:off x="256316" y="1540582"/>
            <a:ext cx="6962557" cy="6593981"/>
          </a:xfrm>
          <a:prstGeom prst="arc">
            <a:avLst>
              <a:gd name="adj1" fmla="val 16308924"/>
              <a:gd name="adj2" fmla="val 18163968"/>
            </a:avLst>
          </a:prstGeom>
          <a:ln w="25400" cap="rnd">
            <a:solidFill>
              <a:schemeClr val="accent1">
                <a:alpha val="47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schemeClr val="accent1"/>
              </a:solidFill>
            </a:endParaRPr>
          </a:p>
        </p:txBody>
      </p:sp>
      <p:grpSp>
        <p:nvGrpSpPr>
          <p:cNvPr id="41" name="组合 40">
            <a:extLst>
              <a:ext uri="{FF2B5EF4-FFF2-40B4-BE49-F238E27FC236}">
                <a16:creationId xmlns:a16="http://schemas.microsoft.com/office/drawing/2014/main" id="{BC9E9D97-A118-4F48-AAF9-F559A009F732}"/>
              </a:ext>
            </a:extLst>
          </p:cNvPr>
          <p:cNvGrpSpPr/>
          <p:nvPr userDrawn="1"/>
        </p:nvGrpSpPr>
        <p:grpSpPr>
          <a:xfrm>
            <a:off x="-527223" y="6000213"/>
            <a:ext cx="1346511" cy="1234776"/>
            <a:chOff x="-512593" y="5855835"/>
            <a:chExt cx="2060885" cy="1889870"/>
          </a:xfrm>
        </p:grpSpPr>
        <p:sp>
          <p:nvSpPr>
            <p:cNvPr id="42" name="椭圆 41">
              <a:extLst>
                <a:ext uri="{FF2B5EF4-FFF2-40B4-BE49-F238E27FC236}">
                  <a16:creationId xmlns:a16="http://schemas.microsoft.com/office/drawing/2014/main" id="{90D106E0-645F-0C41-84C9-F599502B1D6D}"/>
                </a:ext>
              </a:extLst>
            </p:cNvPr>
            <p:cNvSpPr/>
            <p:nvPr/>
          </p:nvSpPr>
          <p:spPr>
            <a:xfrm rot="10578396">
              <a:off x="-512593" y="5874544"/>
              <a:ext cx="1889870" cy="185245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solidFill>
              </a:endParaRPr>
            </a:p>
          </p:txBody>
        </p:sp>
        <p:sp>
          <p:nvSpPr>
            <p:cNvPr id="43" name="椭圆 42">
              <a:extLst>
                <a:ext uri="{FF2B5EF4-FFF2-40B4-BE49-F238E27FC236}">
                  <a16:creationId xmlns:a16="http://schemas.microsoft.com/office/drawing/2014/main" id="{2E4C929E-E077-B64A-94D5-6E793085C9FD}"/>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44" name="椭圆 43">
              <a:extLst>
                <a:ext uri="{FF2B5EF4-FFF2-40B4-BE49-F238E27FC236}">
                  <a16:creationId xmlns:a16="http://schemas.microsoft.com/office/drawing/2014/main" id="{B8B9BD56-FD62-A246-A66B-383AC0837162}"/>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Tree>
    <p:extLst>
      <p:ext uri="{BB962C8B-B14F-4D97-AF65-F5344CB8AC3E}">
        <p14:creationId xmlns:p14="http://schemas.microsoft.com/office/powerpoint/2010/main" val="2928082272"/>
      </p:ext>
    </p:extLst>
  </p:cSld>
  <p:clrMapOvr>
    <a:masterClrMapping/>
  </p:clrMapOvr>
  <p:extLst>
    <p:ext uri="{DCECCB84-F9BA-43D5-87BE-67443E8EF086}">
      <p15:sldGuideLst xmlns:p15="http://schemas.microsoft.com/office/powerpoint/2012/main">
        <p15:guide id="1" pos="4997" userDrawn="1">
          <p15:clr>
            <a:srgbClr val="FBAE40"/>
          </p15:clr>
        </p15:guide>
        <p15:guide id="2" orient="horz" pos="3702" userDrawn="1">
          <p15:clr>
            <a:srgbClr val="FBAE40"/>
          </p15:clr>
        </p15:guide>
        <p15:guide id="3" orient="horz" userDrawn="1">
          <p15:clr>
            <a:srgbClr val="FBAE40"/>
          </p15:clr>
        </p15:guide>
        <p15:guide id="4" orient="horz" pos="4315" userDrawn="1">
          <p15:clr>
            <a:srgbClr val="FBAE40"/>
          </p15:clr>
        </p15:guide>
        <p15:guide id="5" pos="7673" userDrawn="1">
          <p15:clr>
            <a:srgbClr val="FBAE40"/>
          </p15:clr>
        </p15:guide>
        <p15:guide id="6" pos="7" userDrawn="1">
          <p15:clr>
            <a:srgbClr val="FBAE40"/>
          </p15:clr>
        </p15:guide>
        <p15:guide id="7" orient="horz" pos="3113" userDrawn="1">
          <p15:clr>
            <a:srgbClr val="FBAE40"/>
          </p15:clr>
        </p15:guide>
        <p15:guide id="8" pos="91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转场页">
    <p:bg>
      <p:bgPr>
        <a:gradFill>
          <a:gsLst>
            <a:gs pos="49000">
              <a:schemeClr val="accent2"/>
            </a:gs>
            <a:gs pos="0">
              <a:schemeClr val="accent2"/>
            </a:gs>
            <a:gs pos="96000">
              <a:schemeClr val="accent3"/>
            </a:gs>
          </a:gsLst>
          <a:lin ang="5400000" scaled="1"/>
        </a:gradFill>
        <a:effectLst/>
      </p:bgPr>
    </p:bg>
    <p:spTree>
      <p:nvGrpSpPr>
        <p:cNvPr id="1" name=""/>
        <p:cNvGrpSpPr/>
        <p:nvPr/>
      </p:nvGrpSpPr>
      <p:grpSpPr>
        <a:xfrm>
          <a:off x="0" y="0"/>
          <a:ext cx="0" cy="0"/>
          <a:chOff x="0" y="0"/>
          <a:chExt cx="0" cy="0"/>
        </a:xfrm>
      </p:grpSpPr>
      <p:sp>
        <p:nvSpPr>
          <p:cNvPr id="8" name="椭圆 7">
            <a:extLst>
              <a:ext uri="{FF2B5EF4-FFF2-40B4-BE49-F238E27FC236}">
                <a16:creationId xmlns:a16="http://schemas.microsoft.com/office/drawing/2014/main" id="{D0C58E2E-8213-1A40-B646-7B1EADCACA7A}"/>
              </a:ext>
            </a:extLst>
          </p:cNvPr>
          <p:cNvSpPr/>
          <p:nvPr userDrawn="1"/>
        </p:nvSpPr>
        <p:spPr>
          <a:xfrm>
            <a:off x="1350284" y="-757888"/>
            <a:ext cx="9316284" cy="9316284"/>
          </a:xfrm>
          <a:prstGeom prst="ellipse">
            <a:avLst/>
          </a:prstGeom>
          <a:blipFill dpi="0" rotWithShape="1">
            <a:blip r:embed="rId2"/>
            <a:srcRect/>
            <a:tile tx="0" ty="42545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EA5D92CB-2F0A-164A-92BB-A92A82CECB98}"/>
              </a:ext>
            </a:extLst>
          </p:cNvPr>
          <p:cNvSpPr/>
          <p:nvPr userDrawn="1"/>
        </p:nvSpPr>
        <p:spPr>
          <a:xfrm>
            <a:off x="1338514" y="-769658"/>
            <a:ext cx="9339824" cy="9339824"/>
          </a:xfrm>
          <a:prstGeom prst="ellipse">
            <a:avLst/>
          </a:prstGeom>
          <a:solidFill>
            <a:schemeClr val="accent4">
              <a:alpha val="84371"/>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a:extLst>
              <a:ext uri="{FF2B5EF4-FFF2-40B4-BE49-F238E27FC236}">
                <a16:creationId xmlns:a16="http://schemas.microsoft.com/office/drawing/2014/main" id="{797DC4B4-EE22-5F40-B864-299693100BBD}"/>
              </a:ext>
            </a:extLst>
          </p:cNvPr>
          <p:cNvSpPr/>
          <p:nvPr userDrawn="1"/>
        </p:nvSpPr>
        <p:spPr>
          <a:xfrm rot="7355363" flipH="1">
            <a:off x="1108900" y="4129964"/>
            <a:ext cx="194176" cy="19033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11" name="椭圆 10">
            <a:extLst>
              <a:ext uri="{FF2B5EF4-FFF2-40B4-BE49-F238E27FC236}">
                <a16:creationId xmlns:a16="http://schemas.microsoft.com/office/drawing/2014/main" id="{EE818CE5-4AF7-194A-90B5-3A3336D74998}"/>
              </a:ext>
            </a:extLst>
          </p:cNvPr>
          <p:cNvSpPr/>
          <p:nvPr userDrawn="1"/>
        </p:nvSpPr>
        <p:spPr>
          <a:xfrm rot="17726946">
            <a:off x="1988460" y="362608"/>
            <a:ext cx="323497" cy="317093"/>
          </a:xfrm>
          <a:prstGeom prst="ellipse">
            <a:avLst/>
          </a:prstGeom>
          <a:gradFill>
            <a:gsLst>
              <a:gs pos="97000">
                <a:schemeClr val="accent2"/>
              </a:gs>
              <a:gs pos="99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a:extLst>
              <a:ext uri="{FF2B5EF4-FFF2-40B4-BE49-F238E27FC236}">
                <a16:creationId xmlns:a16="http://schemas.microsoft.com/office/drawing/2014/main" id="{F843E240-1EA7-1D47-B0CB-DCE183652B4D}"/>
              </a:ext>
            </a:extLst>
          </p:cNvPr>
          <p:cNvSpPr/>
          <p:nvPr userDrawn="1"/>
        </p:nvSpPr>
        <p:spPr>
          <a:xfrm rot="17726946">
            <a:off x="10849239" y="2746891"/>
            <a:ext cx="289588" cy="283855"/>
          </a:xfrm>
          <a:prstGeom prst="ellipse">
            <a:avLst/>
          </a:prstGeom>
          <a:gradFill>
            <a:gsLst>
              <a:gs pos="97000">
                <a:schemeClr val="accent2"/>
              </a:gs>
              <a:gs pos="99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916BE89E-EA83-0148-9F77-F561177033CC}"/>
              </a:ext>
            </a:extLst>
          </p:cNvPr>
          <p:cNvSpPr/>
          <p:nvPr userDrawn="1"/>
        </p:nvSpPr>
        <p:spPr>
          <a:xfrm rot="5696192">
            <a:off x="-245012" y="-342489"/>
            <a:ext cx="782090" cy="76660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17">
            <a:extLst>
              <a:ext uri="{FF2B5EF4-FFF2-40B4-BE49-F238E27FC236}">
                <a16:creationId xmlns:a16="http://schemas.microsoft.com/office/drawing/2014/main" id="{BFB194A7-2D12-4849-B2B4-425FA921F0F9}"/>
              </a:ext>
            </a:extLst>
          </p:cNvPr>
          <p:cNvSpPr/>
          <p:nvPr userDrawn="1"/>
        </p:nvSpPr>
        <p:spPr>
          <a:xfrm rot="8243015">
            <a:off x="11677545" y="6234296"/>
            <a:ext cx="782090" cy="766606"/>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B48BE523-FEDA-4B42-8A59-DB9BF08883A3}"/>
              </a:ext>
            </a:extLst>
          </p:cNvPr>
          <p:cNvSpPr/>
          <p:nvPr userDrawn="1"/>
        </p:nvSpPr>
        <p:spPr>
          <a:xfrm rot="7355363" flipH="1">
            <a:off x="10855813" y="4572929"/>
            <a:ext cx="123019" cy="120583"/>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21" name="椭圆 20">
            <a:extLst>
              <a:ext uri="{FF2B5EF4-FFF2-40B4-BE49-F238E27FC236}">
                <a16:creationId xmlns:a16="http://schemas.microsoft.com/office/drawing/2014/main" id="{34790F12-E002-514F-82C4-045C3C2A522F}"/>
              </a:ext>
            </a:extLst>
          </p:cNvPr>
          <p:cNvSpPr/>
          <p:nvPr userDrawn="1"/>
        </p:nvSpPr>
        <p:spPr>
          <a:xfrm>
            <a:off x="4224131" y="1557130"/>
            <a:ext cx="3743739" cy="3743739"/>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椭圆 21">
            <a:extLst>
              <a:ext uri="{FF2B5EF4-FFF2-40B4-BE49-F238E27FC236}">
                <a16:creationId xmlns:a16="http://schemas.microsoft.com/office/drawing/2014/main" id="{30D150EA-3B03-BE4B-9576-09750AA91A64}"/>
              </a:ext>
            </a:extLst>
          </p:cNvPr>
          <p:cNvSpPr/>
          <p:nvPr userDrawn="1"/>
        </p:nvSpPr>
        <p:spPr>
          <a:xfrm>
            <a:off x="4025340" y="1358340"/>
            <a:ext cx="4141320" cy="4141320"/>
          </a:xfrm>
          <a:prstGeom prst="ellipse">
            <a:avLst/>
          </a:prstGeom>
          <a:noFill/>
          <a:ln>
            <a:solidFill>
              <a:schemeClr val="accent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29" name="椭圆 28">
            <a:extLst>
              <a:ext uri="{FF2B5EF4-FFF2-40B4-BE49-F238E27FC236}">
                <a16:creationId xmlns:a16="http://schemas.microsoft.com/office/drawing/2014/main" id="{7FB03588-F7ED-C84A-90AF-BF6D56E7922B}"/>
              </a:ext>
            </a:extLst>
          </p:cNvPr>
          <p:cNvSpPr/>
          <p:nvPr userDrawn="1"/>
        </p:nvSpPr>
        <p:spPr>
          <a:xfrm rot="8243015">
            <a:off x="7619202" y="2292012"/>
            <a:ext cx="576623" cy="56520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文本占位符 30">
            <a:extLst>
              <a:ext uri="{FF2B5EF4-FFF2-40B4-BE49-F238E27FC236}">
                <a16:creationId xmlns:a16="http://schemas.microsoft.com/office/drawing/2014/main" id="{B7B8380C-4D90-9548-A183-AE4E28ED13B3}"/>
              </a:ext>
            </a:extLst>
          </p:cNvPr>
          <p:cNvSpPr>
            <a:spLocks noGrp="1"/>
          </p:cNvSpPr>
          <p:nvPr>
            <p:ph type="body" sz="quarter" idx="13" hasCustomPrompt="1"/>
          </p:nvPr>
        </p:nvSpPr>
        <p:spPr>
          <a:xfrm>
            <a:off x="3022853" y="2274388"/>
            <a:ext cx="6184394" cy="2194922"/>
          </a:xfrm>
          <a:prstGeom prst="rect">
            <a:avLst/>
          </a:prstGeom>
        </p:spPr>
        <p:txBody>
          <a:bodyPr/>
          <a:lstStyle>
            <a:lvl1pPr marL="0" indent="0" algn="ctr">
              <a:buNone/>
              <a:defRPr sz="19900" b="0" i="0">
                <a:solidFill>
                  <a:schemeClr val="accent1">
                    <a:alpha val="10000"/>
                  </a:schemeClr>
                </a:solidFill>
                <a:latin typeface="+mj-ea"/>
                <a:ea typeface="+mj-ea"/>
              </a:defRPr>
            </a:lvl1pPr>
            <a:lvl2pPr marL="457200" indent="0">
              <a:buNone/>
              <a:defRPr/>
            </a:lvl2pPr>
            <a:lvl3pPr marL="914400" indent="0">
              <a:buNone/>
              <a:defRPr/>
            </a:lvl3pPr>
          </a:lstStyle>
          <a:p>
            <a:pPr lvl="0"/>
            <a:r>
              <a:rPr kumimoji="1" lang="en-US" altLang="zh-CN" dirty="0"/>
              <a:t>02</a:t>
            </a:r>
            <a:endParaRPr kumimoji="1" lang="zh-CN" altLang="en-US" dirty="0"/>
          </a:p>
        </p:txBody>
      </p:sp>
      <p:sp>
        <p:nvSpPr>
          <p:cNvPr id="30" name="椭圆 29">
            <a:extLst>
              <a:ext uri="{FF2B5EF4-FFF2-40B4-BE49-F238E27FC236}">
                <a16:creationId xmlns:a16="http://schemas.microsoft.com/office/drawing/2014/main" id="{5C5A7FB1-0D85-D145-AB39-18AB273E3D6B}"/>
              </a:ext>
            </a:extLst>
          </p:cNvPr>
          <p:cNvSpPr/>
          <p:nvPr userDrawn="1"/>
        </p:nvSpPr>
        <p:spPr>
          <a:xfrm rot="17726946">
            <a:off x="4859256" y="5012144"/>
            <a:ext cx="323497" cy="317093"/>
          </a:xfrm>
          <a:prstGeom prst="ellipse">
            <a:avLst/>
          </a:prstGeom>
          <a:gradFill>
            <a:gsLst>
              <a:gs pos="100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文本占位符 30">
            <a:extLst>
              <a:ext uri="{FF2B5EF4-FFF2-40B4-BE49-F238E27FC236}">
                <a16:creationId xmlns:a16="http://schemas.microsoft.com/office/drawing/2014/main" id="{D6536086-E7A1-9743-83FB-C1CF112F3BA8}"/>
              </a:ext>
            </a:extLst>
          </p:cNvPr>
          <p:cNvSpPr>
            <a:spLocks noGrp="1"/>
          </p:cNvSpPr>
          <p:nvPr>
            <p:ph type="body" sz="quarter" idx="11" hasCustomPrompt="1"/>
          </p:nvPr>
        </p:nvSpPr>
        <p:spPr>
          <a:xfrm>
            <a:off x="4531323" y="2925686"/>
            <a:ext cx="3129355" cy="797028"/>
          </a:xfrm>
          <a:prstGeom prst="rect">
            <a:avLst/>
          </a:prstGeom>
        </p:spPr>
        <p:txBody>
          <a:bodyPr/>
          <a:lstStyle>
            <a:lvl1pPr marL="0" indent="0" algn="ctr">
              <a:buNone/>
              <a:defRPr sz="5400" b="0" i="0">
                <a:solidFill>
                  <a:schemeClr val="accent1"/>
                </a:solidFill>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47" name="文本占位符 30">
            <a:extLst>
              <a:ext uri="{FF2B5EF4-FFF2-40B4-BE49-F238E27FC236}">
                <a16:creationId xmlns:a16="http://schemas.microsoft.com/office/drawing/2014/main" id="{8DA1BDA5-E0C3-4448-89C1-257FE60830C4}"/>
              </a:ext>
            </a:extLst>
          </p:cNvPr>
          <p:cNvSpPr>
            <a:spLocks noGrp="1"/>
          </p:cNvSpPr>
          <p:nvPr>
            <p:ph type="body" sz="quarter" idx="12" hasCustomPrompt="1"/>
          </p:nvPr>
        </p:nvSpPr>
        <p:spPr>
          <a:xfrm>
            <a:off x="4479472" y="3784128"/>
            <a:ext cx="3233057" cy="414860"/>
          </a:xfrm>
          <a:prstGeom prst="rect">
            <a:avLst/>
          </a:prstGeom>
        </p:spPr>
        <p:txBody>
          <a:bodyPr/>
          <a:lstStyle>
            <a:lvl1pPr marL="0" indent="0" algn="ctr">
              <a:buNone/>
              <a:defRPr sz="2000" b="0" i="0">
                <a:solidFill>
                  <a:schemeClr val="tx1"/>
                </a:solidFill>
                <a:latin typeface="+mn-ea"/>
                <a:ea typeface="+mn-ea"/>
              </a:defRPr>
            </a:lvl1pPr>
            <a:lvl2pPr marL="457200" indent="0">
              <a:buNone/>
              <a:defRPr/>
            </a:lvl2pPr>
            <a:lvl3pPr marL="914400" indent="0">
              <a:buNone/>
              <a:defRPr/>
            </a:lvl3pPr>
          </a:lstStyle>
          <a:p>
            <a:pPr lvl="0"/>
            <a:r>
              <a:rPr kumimoji="1" lang="zh-CN" altLang="en-US" dirty="0"/>
              <a:t>编辑文本</a:t>
            </a:r>
          </a:p>
        </p:txBody>
      </p:sp>
      <p:grpSp>
        <p:nvGrpSpPr>
          <p:cNvPr id="45" name="组合 44">
            <a:extLst>
              <a:ext uri="{FF2B5EF4-FFF2-40B4-BE49-F238E27FC236}">
                <a16:creationId xmlns:a16="http://schemas.microsoft.com/office/drawing/2014/main" id="{EBF5DE4D-73ED-BA4A-A6F0-AC99AF3C949D}"/>
              </a:ext>
            </a:extLst>
          </p:cNvPr>
          <p:cNvGrpSpPr/>
          <p:nvPr userDrawn="1"/>
        </p:nvGrpSpPr>
        <p:grpSpPr>
          <a:xfrm rot="13252125">
            <a:off x="11411934" y="-516761"/>
            <a:ext cx="1210329" cy="1234776"/>
            <a:chOff x="-304162" y="5855835"/>
            <a:chExt cx="1852454" cy="1889870"/>
          </a:xfrm>
        </p:grpSpPr>
        <p:sp>
          <p:nvSpPr>
            <p:cNvPr id="49" name="椭圆 48">
              <a:extLst>
                <a:ext uri="{FF2B5EF4-FFF2-40B4-BE49-F238E27FC236}">
                  <a16:creationId xmlns:a16="http://schemas.microsoft.com/office/drawing/2014/main" id="{9F42BE32-F6B6-3649-9D1C-88DC01F3BBA0}"/>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a:extLst>
                <a:ext uri="{FF2B5EF4-FFF2-40B4-BE49-F238E27FC236}">
                  <a16:creationId xmlns:a16="http://schemas.microsoft.com/office/drawing/2014/main" id="{ED3CAF2F-03E4-7942-95AD-443EFBCF3B5E}"/>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2" name="组合 41">
            <a:extLst>
              <a:ext uri="{FF2B5EF4-FFF2-40B4-BE49-F238E27FC236}">
                <a16:creationId xmlns:a16="http://schemas.microsoft.com/office/drawing/2014/main" id="{68C0E5FC-96D7-3840-9841-5DB9173B8EC0}"/>
              </a:ext>
            </a:extLst>
          </p:cNvPr>
          <p:cNvGrpSpPr/>
          <p:nvPr userDrawn="1"/>
        </p:nvGrpSpPr>
        <p:grpSpPr>
          <a:xfrm>
            <a:off x="-527223" y="6000211"/>
            <a:ext cx="1346511" cy="1234776"/>
            <a:chOff x="-512593" y="5855835"/>
            <a:chExt cx="2060885" cy="1889870"/>
          </a:xfrm>
        </p:grpSpPr>
        <p:sp>
          <p:nvSpPr>
            <p:cNvPr id="43" name="椭圆 42">
              <a:extLst>
                <a:ext uri="{FF2B5EF4-FFF2-40B4-BE49-F238E27FC236}">
                  <a16:creationId xmlns:a16="http://schemas.microsoft.com/office/drawing/2014/main" id="{262BA232-DF2A-7446-A7F7-68713547D366}"/>
                </a:ext>
              </a:extLst>
            </p:cNvPr>
            <p:cNvSpPr/>
            <p:nvPr/>
          </p:nvSpPr>
          <p:spPr>
            <a:xfrm rot="10578396">
              <a:off x="-512593" y="5874544"/>
              <a:ext cx="1889870" cy="185245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4" name="椭圆 43">
              <a:extLst>
                <a:ext uri="{FF2B5EF4-FFF2-40B4-BE49-F238E27FC236}">
                  <a16:creationId xmlns:a16="http://schemas.microsoft.com/office/drawing/2014/main" id="{44B11C55-4C96-9E43-A8FC-4027BDA19C2E}"/>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1" name="椭圆 50">
              <a:extLst>
                <a:ext uri="{FF2B5EF4-FFF2-40B4-BE49-F238E27FC236}">
                  <a16:creationId xmlns:a16="http://schemas.microsoft.com/office/drawing/2014/main" id="{A320A0B0-B87E-5045-97D0-7E39D646A30B}"/>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921060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704" userDrawn="1">
          <p15:clr>
            <a:srgbClr val="FBAE40"/>
          </p15:clr>
        </p15:guide>
        <p15:guide id="4" orient="horz" pos="3339" userDrawn="1">
          <p15:clr>
            <a:srgbClr val="FBAE40"/>
          </p15:clr>
        </p15:guide>
        <p15:guide id="5" orient="horz" pos="1548" userDrawn="1">
          <p15:clr>
            <a:srgbClr val="FBAE40"/>
          </p15:clr>
        </p15:guide>
        <p15:guide id="6" orient="horz" pos="981" userDrawn="1">
          <p15:clr>
            <a:srgbClr val="FBAE40"/>
          </p15:clr>
        </p15:guide>
        <p15:guide id="7" orient="horz" pos="1797" userDrawn="1">
          <p15:clr>
            <a:srgbClr val="FBAE40"/>
          </p15:clr>
        </p15:guide>
        <p15:guide id="8" orient="horz" pos="36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1">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12E3D608-18B4-C846-9BCE-7EAF0F4C8CEE}"/>
              </a:ext>
            </a:extLst>
          </p:cNvPr>
          <p:cNvPicPr>
            <a:picLocks noChangeAspect="1"/>
          </p:cNvPicPr>
          <p:nvPr userDrawn="1"/>
        </p:nvPicPr>
        <p:blipFill rotWithShape="1">
          <a:blip r:embed="rId2">
            <a:alphaModFix amt="4000"/>
          </a:blip>
          <a:srcRect l="10625" r="8995" b="47166"/>
          <a:stretch/>
        </p:blipFill>
        <p:spPr>
          <a:xfrm>
            <a:off x="-68832" y="-18524"/>
            <a:ext cx="12260832" cy="6864366"/>
          </a:xfrm>
          <a:prstGeom prst="rect">
            <a:avLst/>
          </a:prstGeom>
        </p:spPr>
      </p:pic>
      <p:sp>
        <p:nvSpPr>
          <p:cNvPr id="4" name="椭圆 3">
            <a:extLst>
              <a:ext uri="{FF2B5EF4-FFF2-40B4-BE49-F238E27FC236}">
                <a16:creationId xmlns:a16="http://schemas.microsoft.com/office/drawing/2014/main" id="{015FDD36-25ED-094C-8C37-81815EF81401}"/>
              </a:ext>
            </a:extLst>
          </p:cNvPr>
          <p:cNvSpPr/>
          <p:nvPr userDrawn="1"/>
        </p:nvSpPr>
        <p:spPr>
          <a:xfrm rot="5696192">
            <a:off x="-245012" y="-342489"/>
            <a:ext cx="782090" cy="76660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C078D8F3-B08E-0342-8993-DEA8EA42DB7C}"/>
              </a:ext>
            </a:extLst>
          </p:cNvPr>
          <p:cNvSpPr/>
          <p:nvPr userDrawn="1"/>
        </p:nvSpPr>
        <p:spPr>
          <a:xfrm rot="8243015">
            <a:off x="11677545" y="6234296"/>
            <a:ext cx="782090" cy="766606"/>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3" name="组合 12">
            <a:extLst>
              <a:ext uri="{FF2B5EF4-FFF2-40B4-BE49-F238E27FC236}">
                <a16:creationId xmlns:a16="http://schemas.microsoft.com/office/drawing/2014/main" id="{F68C15BC-1AB4-B54A-9278-916708BF706E}"/>
              </a:ext>
            </a:extLst>
          </p:cNvPr>
          <p:cNvGrpSpPr/>
          <p:nvPr userDrawn="1"/>
        </p:nvGrpSpPr>
        <p:grpSpPr>
          <a:xfrm rot="212533">
            <a:off x="2167275" y="303948"/>
            <a:ext cx="185979" cy="306844"/>
            <a:chOff x="4664990" y="360662"/>
            <a:chExt cx="442040" cy="729316"/>
          </a:xfrm>
        </p:grpSpPr>
        <p:cxnSp>
          <p:nvCxnSpPr>
            <p:cNvPr id="14" name="直线连接符 13">
              <a:extLst>
                <a:ext uri="{FF2B5EF4-FFF2-40B4-BE49-F238E27FC236}">
                  <a16:creationId xmlns:a16="http://schemas.microsoft.com/office/drawing/2014/main" id="{EB94B2E5-7556-A84B-91FE-3952853F0279}"/>
                </a:ext>
              </a:extLst>
            </p:cNvPr>
            <p:cNvCxnSpPr/>
            <p:nvPr/>
          </p:nvCxnSpPr>
          <p:spPr>
            <a:xfrm flipH="1">
              <a:off x="4664990" y="463393"/>
              <a:ext cx="356461" cy="6265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B48B7A6D-3FD6-844A-9153-4C9FA65007D2}"/>
                </a:ext>
              </a:extLst>
            </p:cNvPr>
            <p:cNvSpPr/>
            <p:nvPr/>
          </p:nvSpPr>
          <p:spPr>
            <a:xfrm rot="17726946">
              <a:off x="4934143" y="362390"/>
              <a:ext cx="174616" cy="171159"/>
            </a:xfrm>
            <a:prstGeom prst="ellipse">
              <a:avLst/>
            </a:prstGeom>
            <a:gradFill>
              <a:gsLst>
                <a:gs pos="96000">
                  <a:schemeClr val="accent2"/>
                </a:gs>
                <a:gs pos="99000">
                  <a:schemeClr val="accent2"/>
                </a:gs>
                <a:gs pos="59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6" name="组合 15">
            <a:extLst>
              <a:ext uri="{FF2B5EF4-FFF2-40B4-BE49-F238E27FC236}">
                <a16:creationId xmlns:a16="http://schemas.microsoft.com/office/drawing/2014/main" id="{FBB6273D-1A18-FE4B-863B-ADFC7571B377}"/>
              </a:ext>
            </a:extLst>
          </p:cNvPr>
          <p:cNvGrpSpPr/>
          <p:nvPr userDrawn="1"/>
        </p:nvGrpSpPr>
        <p:grpSpPr>
          <a:xfrm rot="212533">
            <a:off x="2323881" y="301564"/>
            <a:ext cx="191145" cy="306844"/>
            <a:chOff x="4664990" y="360662"/>
            <a:chExt cx="454319" cy="729316"/>
          </a:xfrm>
        </p:grpSpPr>
        <p:cxnSp>
          <p:nvCxnSpPr>
            <p:cNvPr id="17" name="直线连接符 16">
              <a:extLst>
                <a:ext uri="{FF2B5EF4-FFF2-40B4-BE49-F238E27FC236}">
                  <a16:creationId xmlns:a16="http://schemas.microsoft.com/office/drawing/2014/main" id="{C29B2DE8-F532-1F4D-8808-B73CD76445E0}"/>
                </a:ext>
              </a:extLst>
            </p:cNvPr>
            <p:cNvCxnSpPr/>
            <p:nvPr/>
          </p:nvCxnSpPr>
          <p:spPr>
            <a:xfrm flipH="1">
              <a:off x="4664990" y="463393"/>
              <a:ext cx="356461" cy="6265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id="{D115564F-55B1-6E4D-B23B-F2D25BCA91C9}"/>
                </a:ext>
              </a:extLst>
            </p:cNvPr>
            <p:cNvSpPr/>
            <p:nvPr/>
          </p:nvSpPr>
          <p:spPr>
            <a:xfrm rot="17726946">
              <a:off x="4946421" y="362390"/>
              <a:ext cx="174616" cy="171160"/>
            </a:xfrm>
            <a:prstGeom prst="ellipse">
              <a:avLst/>
            </a:prstGeom>
            <a:gradFill>
              <a:gsLst>
                <a:gs pos="96000">
                  <a:schemeClr val="accent2"/>
                </a:gs>
                <a:gs pos="99000">
                  <a:schemeClr val="accent2"/>
                </a:gs>
                <a:gs pos="6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0" name="文本占位符 30">
            <a:extLst>
              <a:ext uri="{FF2B5EF4-FFF2-40B4-BE49-F238E27FC236}">
                <a16:creationId xmlns:a16="http://schemas.microsoft.com/office/drawing/2014/main" id="{B8C296C7-678A-8248-9530-ABCF9FF17FF7}"/>
              </a:ext>
            </a:extLst>
          </p:cNvPr>
          <p:cNvSpPr>
            <a:spLocks noGrp="1"/>
          </p:cNvSpPr>
          <p:nvPr>
            <p:ph type="body" sz="quarter" idx="11" hasCustomPrompt="1"/>
          </p:nvPr>
        </p:nvSpPr>
        <p:spPr>
          <a:xfrm>
            <a:off x="470490" y="283028"/>
            <a:ext cx="2528204" cy="414860"/>
          </a:xfrm>
          <a:prstGeom prst="rect">
            <a:avLst/>
          </a:prstGeom>
        </p:spPr>
        <p:txBody>
          <a:bodyPr/>
          <a:lstStyle>
            <a:lvl1pPr marL="0" indent="0">
              <a:buNone/>
              <a:defRPr sz="2800" b="0" i="0">
                <a:latin typeface="+mj-ea"/>
                <a:ea typeface="+mj-ea"/>
              </a:defRPr>
            </a:lvl1pPr>
            <a:lvl2pPr marL="457200" indent="0">
              <a:buNone/>
              <a:defRPr/>
            </a:lvl2pPr>
            <a:lvl3pPr marL="914400" indent="0">
              <a:buNone/>
              <a:defRPr/>
            </a:lvl3pPr>
          </a:lstStyle>
          <a:p>
            <a:pPr lvl="0"/>
            <a:r>
              <a:rPr kumimoji="1" lang="zh-CN" altLang="en-US" dirty="0"/>
              <a:t>编辑标题</a:t>
            </a:r>
          </a:p>
        </p:txBody>
      </p:sp>
      <p:sp>
        <p:nvSpPr>
          <p:cNvPr id="21" name="文本占位符 30">
            <a:extLst>
              <a:ext uri="{FF2B5EF4-FFF2-40B4-BE49-F238E27FC236}">
                <a16:creationId xmlns:a16="http://schemas.microsoft.com/office/drawing/2014/main" id="{C606AE15-3BF7-EA4D-870D-91B3287C6115}"/>
              </a:ext>
            </a:extLst>
          </p:cNvPr>
          <p:cNvSpPr>
            <a:spLocks noGrp="1"/>
          </p:cNvSpPr>
          <p:nvPr>
            <p:ph type="body" sz="quarter" idx="12" hasCustomPrompt="1"/>
          </p:nvPr>
        </p:nvSpPr>
        <p:spPr>
          <a:xfrm>
            <a:off x="470112" y="655950"/>
            <a:ext cx="3496770" cy="414860"/>
          </a:xfrm>
          <a:prstGeom prst="rect">
            <a:avLst/>
          </a:prstGeom>
        </p:spPr>
        <p:txBody>
          <a:bodyPr/>
          <a:lstStyle>
            <a:lvl1pPr marL="0" indent="0">
              <a:buNone/>
              <a:defRPr sz="1600" b="0" i="0">
                <a:latin typeface="+mn-ea"/>
                <a:ea typeface="+mn-ea"/>
              </a:defRPr>
            </a:lvl1pPr>
            <a:lvl2pPr marL="457200" indent="0">
              <a:buNone/>
              <a:defRPr/>
            </a:lvl2pPr>
            <a:lvl3pPr marL="914400" indent="0">
              <a:buNone/>
              <a:defRPr/>
            </a:lvl3pPr>
          </a:lstStyle>
          <a:p>
            <a:pPr lvl="0"/>
            <a:r>
              <a:rPr kumimoji="1" lang="zh-CN" altLang="en-US" dirty="0"/>
              <a:t>编辑副标题</a:t>
            </a:r>
          </a:p>
        </p:txBody>
      </p:sp>
      <p:grpSp>
        <p:nvGrpSpPr>
          <p:cNvPr id="31" name="组合 30">
            <a:extLst>
              <a:ext uri="{FF2B5EF4-FFF2-40B4-BE49-F238E27FC236}">
                <a16:creationId xmlns:a16="http://schemas.microsoft.com/office/drawing/2014/main" id="{614D1625-01A1-D34B-AB73-87092D66765E}"/>
              </a:ext>
            </a:extLst>
          </p:cNvPr>
          <p:cNvGrpSpPr/>
          <p:nvPr userDrawn="1"/>
        </p:nvGrpSpPr>
        <p:grpSpPr>
          <a:xfrm>
            <a:off x="-527223" y="6000211"/>
            <a:ext cx="1346511" cy="1234776"/>
            <a:chOff x="-512593" y="5855835"/>
            <a:chExt cx="2060885" cy="1889870"/>
          </a:xfrm>
        </p:grpSpPr>
        <p:sp>
          <p:nvSpPr>
            <p:cNvPr id="32" name="椭圆 31">
              <a:extLst>
                <a:ext uri="{FF2B5EF4-FFF2-40B4-BE49-F238E27FC236}">
                  <a16:creationId xmlns:a16="http://schemas.microsoft.com/office/drawing/2014/main" id="{E8659509-898E-B542-BE37-9235F7F65474}"/>
                </a:ext>
              </a:extLst>
            </p:cNvPr>
            <p:cNvSpPr/>
            <p:nvPr/>
          </p:nvSpPr>
          <p:spPr>
            <a:xfrm rot="10578396">
              <a:off x="-512593" y="5874544"/>
              <a:ext cx="1889870" cy="185245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椭圆 32">
              <a:extLst>
                <a:ext uri="{FF2B5EF4-FFF2-40B4-BE49-F238E27FC236}">
                  <a16:creationId xmlns:a16="http://schemas.microsoft.com/office/drawing/2014/main" id="{B0D422FB-8557-AF47-9800-B938F57EB77F}"/>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4" name="椭圆 33">
              <a:extLst>
                <a:ext uri="{FF2B5EF4-FFF2-40B4-BE49-F238E27FC236}">
                  <a16:creationId xmlns:a16="http://schemas.microsoft.com/office/drawing/2014/main" id="{67F4A1F4-93EF-4A44-837E-0AA899F4096F}"/>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5" name="组合 34">
            <a:extLst>
              <a:ext uri="{FF2B5EF4-FFF2-40B4-BE49-F238E27FC236}">
                <a16:creationId xmlns:a16="http://schemas.microsoft.com/office/drawing/2014/main" id="{DDB8355F-652E-8E42-9113-F298B9F5461F}"/>
              </a:ext>
            </a:extLst>
          </p:cNvPr>
          <p:cNvGrpSpPr/>
          <p:nvPr userDrawn="1"/>
        </p:nvGrpSpPr>
        <p:grpSpPr>
          <a:xfrm rot="13252125">
            <a:off x="11411934" y="-516761"/>
            <a:ext cx="1210329" cy="1234776"/>
            <a:chOff x="-304162" y="5855835"/>
            <a:chExt cx="1852454" cy="1889870"/>
          </a:xfrm>
        </p:grpSpPr>
        <p:sp>
          <p:nvSpPr>
            <p:cNvPr id="36" name="椭圆 35">
              <a:extLst>
                <a:ext uri="{FF2B5EF4-FFF2-40B4-BE49-F238E27FC236}">
                  <a16:creationId xmlns:a16="http://schemas.microsoft.com/office/drawing/2014/main" id="{6088E71A-EE4E-8549-AB14-58C5C7AF0983}"/>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椭圆 36">
              <a:extLst>
                <a:ext uri="{FF2B5EF4-FFF2-40B4-BE49-F238E27FC236}">
                  <a16:creationId xmlns:a16="http://schemas.microsoft.com/office/drawing/2014/main" id="{11F61D4B-A59A-2246-9DBC-667364E83DBB}"/>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3125386812"/>
      </p:ext>
    </p:extLst>
  </p:cSld>
  <p:clrMapOvr>
    <a:masterClrMapping/>
  </p:clrMapOvr>
  <p:extLst>
    <p:ext uri="{DCECCB84-F9BA-43D5-87BE-67443E8EF086}">
      <p15:sldGuideLst xmlns:p15="http://schemas.microsoft.com/office/powerpoint/2012/main">
        <p15:guide id="1" orient="horz" pos="187" userDrawn="1">
          <p15:clr>
            <a:srgbClr val="FBAE40"/>
          </p15:clr>
        </p15:guide>
        <p15:guide id="2" pos="3840" userDrawn="1">
          <p15:clr>
            <a:srgbClr val="FBAE40"/>
          </p15:clr>
        </p15:guide>
        <p15:guide id="3" pos="7333" userDrawn="1">
          <p15:clr>
            <a:srgbClr val="FBAE40"/>
          </p15:clr>
        </p15:guide>
        <p15:guide id="4" pos="34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页">
    <p:bg>
      <p:bgPr>
        <a:gradFill>
          <a:gsLst>
            <a:gs pos="11000">
              <a:schemeClr val="accent2"/>
            </a:gs>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sp>
        <p:nvSpPr>
          <p:cNvPr id="8" name="椭圆 7">
            <a:extLst>
              <a:ext uri="{FF2B5EF4-FFF2-40B4-BE49-F238E27FC236}">
                <a16:creationId xmlns:a16="http://schemas.microsoft.com/office/drawing/2014/main" id="{233DF4A3-4914-FF4E-A1CA-8E29A99FBC2D}"/>
              </a:ext>
            </a:extLst>
          </p:cNvPr>
          <p:cNvSpPr/>
          <p:nvPr userDrawn="1"/>
        </p:nvSpPr>
        <p:spPr>
          <a:xfrm>
            <a:off x="6782858" y="-252535"/>
            <a:ext cx="598547" cy="586697"/>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7C410F54-6FCA-C146-990A-EF903C5A1DE7}"/>
              </a:ext>
            </a:extLst>
          </p:cNvPr>
          <p:cNvSpPr/>
          <p:nvPr userDrawn="1"/>
        </p:nvSpPr>
        <p:spPr>
          <a:xfrm rot="17726946">
            <a:off x="3356010" y="1704735"/>
            <a:ext cx="404134" cy="396133"/>
          </a:xfrm>
          <a:prstGeom prst="ellipse">
            <a:avLst/>
          </a:prstGeom>
          <a:gradFill>
            <a:gsLst>
              <a:gs pos="95000">
                <a:schemeClr val="accent2"/>
              </a:gs>
              <a:gs pos="99000">
                <a:schemeClr val="accent2"/>
              </a:gs>
              <a:gs pos="44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A5273C42-D70B-9A4B-9CA3-0535953D6F9E}"/>
              </a:ext>
            </a:extLst>
          </p:cNvPr>
          <p:cNvSpPr/>
          <p:nvPr userDrawn="1"/>
        </p:nvSpPr>
        <p:spPr>
          <a:xfrm rot="5696192">
            <a:off x="-245012" y="-342489"/>
            <a:ext cx="782090" cy="76660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463E92AA-2B65-E343-918D-57F086A64D48}"/>
              </a:ext>
            </a:extLst>
          </p:cNvPr>
          <p:cNvSpPr/>
          <p:nvPr userDrawn="1"/>
        </p:nvSpPr>
        <p:spPr>
          <a:xfrm rot="10578396">
            <a:off x="583381" y="6134971"/>
            <a:ext cx="1889870" cy="185245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19">
            <a:extLst>
              <a:ext uri="{FF2B5EF4-FFF2-40B4-BE49-F238E27FC236}">
                <a16:creationId xmlns:a16="http://schemas.microsoft.com/office/drawing/2014/main" id="{D47EF2D5-B3CA-7048-94EE-7A6F77A03A07}"/>
              </a:ext>
            </a:extLst>
          </p:cNvPr>
          <p:cNvSpPr/>
          <p:nvPr userDrawn="1"/>
        </p:nvSpPr>
        <p:spPr>
          <a:xfrm rot="3856994">
            <a:off x="773104" y="6134970"/>
            <a:ext cx="1889870" cy="1852454"/>
          </a:xfrm>
          <a:prstGeom prst="ellipse">
            <a:avLst/>
          </a:prstGeom>
          <a:noFill/>
          <a:ln w="19050">
            <a:gradFill>
              <a:gsLst>
                <a:gs pos="0">
                  <a:schemeClr val="accent1"/>
                </a:gs>
                <a:gs pos="66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0">
            <a:extLst>
              <a:ext uri="{FF2B5EF4-FFF2-40B4-BE49-F238E27FC236}">
                <a16:creationId xmlns:a16="http://schemas.microsoft.com/office/drawing/2014/main" id="{4D94737B-59BC-D44F-B448-78E291A5F979}"/>
              </a:ext>
            </a:extLst>
          </p:cNvPr>
          <p:cNvSpPr/>
          <p:nvPr userDrawn="1"/>
        </p:nvSpPr>
        <p:spPr>
          <a:xfrm rot="7355363">
            <a:off x="1151838" y="6268029"/>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1" name="文本占位符 30">
            <a:extLst>
              <a:ext uri="{FF2B5EF4-FFF2-40B4-BE49-F238E27FC236}">
                <a16:creationId xmlns:a16="http://schemas.microsoft.com/office/drawing/2014/main" id="{665D1315-A58A-6F4E-A8FA-0B3D52552C2A}"/>
              </a:ext>
            </a:extLst>
          </p:cNvPr>
          <p:cNvSpPr>
            <a:spLocks noGrp="1"/>
          </p:cNvSpPr>
          <p:nvPr>
            <p:ph type="body" sz="quarter" idx="10" hasCustomPrompt="1"/>
          </p:nvPr>
        </p:nvSpPr>
        <p:spPr>
          <a:xfrm>
            <a:off x="590765" y="2786463"/>
            <a:ext cx="6340121" cy="779671"/>
          </a:xfrm>
          <a:prstGeom prst="rect">
            <a:avLst/>
          </a:prstGeom>
        </p:spPr>
        <p:txBody>
          <a:bodyPr/>
          <a:lstStyle>
            <a:lvl1pPr marL="0" indent="0">
              <a:buNone/>
              <a:defRPr sz="5400" b="1" i="0" spc="100" baseline="0">
                <a:solidFill>
                  <a:schemeClr val="tx1"/>
                </a:solidFill>
                <a:latin typeface="+mj-ea"/>
                <a:ea typeface="+mj-ea"/>
              </a:defRPr>
            </a:lvl1pPr>
            <a:lvl2pPr marL="457200" indent="0">
              <a:buNone/>
              <a:defRPr/>
            </a:lvl2pPr>
            <a:lvl3pPr marL="914400" indent="0">
              <a:buNone/>
              <a:defRPr/>
            </a:lvl3pPr>
          </a:lstStyle>
          <a:p>
            <a:pPr lvl="0"/>
            <a:r>
              <a:rPr kumimoji="1" lang="zh-CN" altLang="en-US" dirty="0"/>
              <a:t>编辑文本样式</a:t>
            </a:r>
          </a:p>
        </p:txBody>
      </p:sp>
      <p:sp>
        <p:nvSpPr>
          <p:cNvPr id="32" name="文本占位符 30">
            <a:extLst>
              <a:ext uri="{FF2B5EF4-FFF2-40B4-BE49-F238E27FC236}">
                <a16:creationId xmlns:a16="http://schemas.microsoft.com/office/drawing/2014/main" id="{5AB0207E-5B2A-AA46-BDB9-29D0A42BA065}"/>
              </a:ext>
            </a:extLst>
          </p:cNvPr>
          <p:cNvSpPr>
            <a:spLocks noGrp="1"/>
          </p:cNvSpPr>
          <p:nvPr>
            <p:ph type="body" sz="quarter" idx="11" hasCustomPrompt="1"/>
          </p:nvPr>
        </p:nvSpPr>
        <p:spPr>
          <a:xfrm>
            <a:off x="606006" y="3707967"/>
            <a:ext cx="6084354" cy="414860"/>
          </a:xfrm>
          <a:prstGeom prst="rect">
            <a:avLst/>
          </a:prstGeom>
        </p:spPr>
        <p:txBody>
          <a:bodyPr/>
          <a:lstStyle>
            <a:lvl1pPr marL="0" indent="0" algn="dist">
              <a:buNone/>
              <a:defRPr sz="1800" b="0" i="0">
                <a:latin typeface="+mn-ea"/>
                <a:ea typeface="+mn-ea"/>
              </a:defRPr>
            </a:lvl1pPr>
            <a:lvl2pPr marL="457200" indent="0">
              <a:buNone/>
              <a:defRPr/>
            </a:lvl2pPr>
            <a:lvl3pPr marL="914400" indent="0">
              <a:buNone/>
              <a:defRPr/>
            </a:lvl3pPr>
          </a:lstStyle>
          <a:p>
            <a:pPr lvl="0"/>
            <a:r>
              <a:rPr kumimoji="1" lang="zh-CN" altLang="en-US" dirty="0"/>
              <a:t>在此处编辑文本样式</a:t>
            </a:r>
          </a:p>
        </p:txBody>
      </p:sp>
      <p:sp>
        <p:nvSpPr>
          <p:cNvPr id="33" name="文本占位符 30">
            <a:extLst>
              <a:ext uri="{FF2B5EF4-FFF2-40B4-BE49-F238E27FC236}">
                <a16:creationId xmlns:a16="http://schemas.microsoft.com/office/drawing/2014/main" id="{51467487-9371-BA46-81DD-205C091519DA}"/>
              </a:ext>
            </a:extLst>
          </p:cNvPr>
          <p:cNvSpPr>
            <a:spLocks noGrp="1"/>
          </p:cNvSpPr>
          <p:nvPr>
            <p:ph type="body" sz="quarter" idx="12" hasCustomPrompt="1"/>
          </p:nvPr>
        </p:nvSpPr>
        <p:spPr>
          <a:xfrm>
            <a:off x="590766" y="4248449"/>
            <a:ext cx="5499100" cy="414860"/>
          </a:xfrm>
          <a:prstGeom prst="rect">
            <a:avLst/>
          </a:prstGeom>
        </p:spPr>
        <p:txBody>
          <a:bodyPr/>
          <a:lstStyle>
            <a:lvl1pPr marL="0" indent="0">
              <a:buNone/>
              <a:defRPr sz="2000" b="0" i="0">
                <a:latin typeface="+mn-ea"/>
                <a:ea typeface="+mn-ea"/>
              </a:defRPr>
            </a:lvl1pPr>
            <a:lvl2pPr marL="457200" indent="0">
              <a:buNone/>
              <a:defRPr/>
            </a:lvl2pPr>
            <a:lvl3pPr marL="914400" indent="0">
              <a:buNone/>
              <a:defRPr/>
            </a:lvl3pPr>
          </a:lstStyle>
          <a:p>
            <a:pPr lvl="0"/>
            <a:r>
              <a:rPr kumimoji="1" lang="zh-CN" altLang="en-US" dirty="0"/>
              <a:t>在此处编辑文本样式</a:t>
            </a:r>
          </a:p>
        </p:txBody>
      </p:sp>
      <p:sp>
        <p:nvSpPr>
          <p:cNvPr id="45" name="椭圆 44">
            <a:extLst>
              <a:ext uri="{FF2B5EF4-FFF2-40B4-BE49-F238E27FC236}">
                <a16:creationId xmlns:a16="http://schemas.microsoft.com/office/drawing/2014/main" id="{D8DDFE34-ED61-F240-BF44-9720C8CDD3FC}"/>
              </a:ext>
            </a:extLst>
          </p:cNvPr>
          <p:cNvSpPr/>
          <p:nvPr userDrawn="1"/>
        </p:nvSpPr>
        <p:spPr>
          <a:xfrm>
            <a:off x="7381405" y="-357207"/>
            <a:ext cx="8028753" cy="8028753"/>
          </a:xfrm>
          <a:prstGeom prst="ellipse">
            <a:avLst/>
          </a:prstGeom>
          <a:gradFill>
            <a:gsLst>
              <a:gs pos="50000">
                <a:schemeClr val="accent2"/>
              </a:gs>
              <a:gs pos="99000">
                <a:schemeClr val="accent2"/>
              </a:gs>
              <a:gs pos="0">
                <a:schemeClr val="accent3"/>
              </a:gs>
            </a:gsLst>
            <a:lin ang="5400000" scaled="1"/>
          </a:gradFill>
          <a:ln w="19050">
            <a:noFill/>
          </a:ln>
          <a:effectLst>
            <a:outerShdw blurRad="63500" sx="101000" sy="101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椭圆 46">
            <a:extLst>
              <a:ext uri="{FF2B5EF4-FFF2-40B4-BE49-F238E27FC236}">
                <a16:creationId xmlns:a16="http://schemas.microsoft.com/office/drawing/2014/main" id="{3B5427CF-7A93-274D-847B-95A777D2CAC8}"/>
              </a:ext>
            </a:extLst>
          </p:cNvPr>
          <p:cNvSpPr/>
          <p:nvPr userDrawn="1"/>
        </p:nvSpPr>
        <p:spPr>
          <a:xfrm rot="7355363" flipH="1">
            <a:off x="8008566" y="6528461"/>
            <a:ext cx="174018" cy="170573"/>
          </a:xfrm>
          <a:prstGeom prst="ellipse">
            <a:avLst/>
          </a:prstGeom>
          <a:gradFill>
            <a:gsLst>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弧 47">
            <a:extLst>
              <a:ext uri="{FF2B5EF4-FFF2-40B4-BE49-F238E27FC236}">
                <a16:creationId xmlns:a16="http://schemas.microsoft.com/office/drawing/2014/main" id="{9C182E5A-C168-6B4D-BD3E-CF6961C50786}"/>
              </a:ext>
            </a:extLst>
          </p:cNvPr>
          <p:cNvSpPr/>
          <p:nvPr userDrawn="1"/>
        </p:nvSpPr>
        <p:spPr>
          <a:xfrm rot="19232530">
            <a:off x="7840930" y="97066"/>
            <a:ext cx="3720181" cy="3296991"/>
          </a:xfrm>
          <a:custGeom>
            <a:avLst/>
            <a:gdLst>
              <a:gd name="connsiteX0" fmla="*/ 1771900 w 6962557"/>
              <a:gd name="connsiteY0" fmla="*/ 424824 h 6593981"/>
              <a:gd name="connsiteX1" fmla="*/ 5291520 w 6962557"/>
              <a:gd name="connsiteY1" fmla="*/ 480799 h 6593981"/>
              <a:gd name="connsiteX2" fmla="*/ 3481279 w 6962557"/>
              <a:gd name="connsiteY2" fmla="*/ 3296991 h 6593981"/>
              <a:gd name="connsiteX3" fmla="*/ 1771900 w 6962557"/>
              <a:gd name="connsiteY3" fmla="*/ 424824 h 6593981"/>
              <a:gd name="connsiteX0" fmla="*/ 1771900 w 6962557"/>
              <a:gd name="connsiteY0" fmla="*/ 424824 h 6593981"/>
              <a:gd name="connsiteX1" fmla="*/ 5291520 w 6962557"/>
              <a:gd name="connsiteY1" fmla="*/ 480799 h 6593981"/>
              <a:gd name="connsiteX0" fmla="*/ 175296 w 3694916"/>
              <a:gd name="connsiteY0" fmla="*/ 424824 h 3296991"/>
              <a:gd name="connsiteX1" fmla="*/ 3694916 w 3694916"/>
              <a:gd name="connsiteY1" fmla="*/ 480799 h 3296991"/>
              <a:gd name="connsiteX2" fmla="*/ 1884675 w 3694916"/>
              <a:gd name="connsiteY2" fmla="*/ 3296991 h 3296991"/>
              <a:gd name="connsiteX3" fmla="*/ 175296 w 3694916"/>
              <a:gd name="connsiteY3" fmla="*/ 424824 h 3296991"/>
              <a:gd name="connsiteX0" fmla="*/ 0 w 3694916"/>
              <a:gd name="connsiteY0" fmla="*/ 477922 h 3296991"/>
              <a:gd name="connsiteX1" fmla="*/ 3694916 w 3694916"/>
              <a:gd name="connsiteY1" fmla="*/ 480799 h 3296991"/>
              <a:gd name="connsiteX0" fmla="*/ 175296 w 3720181"/>
              <a:gd name="connsiteY0" fmla="*/ 424824 h 3296991"/>
              <a:gd name="connsiteX1" fmla="*/ 3694916 w 3720181"/>
              <a:gd name="connsiteY1" fmla="*/ 480799 h 3296991"/>
              <a:gd name="connsiteX2" fmla="*/ 1884675 w 3720181"/>
              <a:gd name="connsiteY2" fmla="*/ 3296991 h 3296991"/>
              <a:gd name="connsiteX3" fmla="*/ 175296 w 3720181"/>
              <a:gd name="connsiteY3" fmla="*/ 424824 h 3296991"/>
              <a:gd name="connsiteX0" fmla="*/ 0 w 3720181"/>
              <a:gd name="connsiteY0" fmla="*/ 477922 h 3296991"/>
              <a:gd name="connsiteX1" fmla="*/ 3720181 w 3720181"/>
              <a:gd name="connsiteY1" fmla="*/ 450103 h 3296991"/>
            </a:gdLst>
            <a:ahLst/>
            <a:cxnLst>
              <a:cxn ang="0">
                <a:pos x="connsiteX0" y="connsiteY0"/>
              </a:cxn>
              <a:cxn ang="0">
                <a:pos x="connsiteX1" y="connsiteY1"/>
              </a:cxn>
            </a:cxnLst>
            <a:rect l="l" t="t" r="r" b="b"/>
            <a:pathLst>
              <a:path w="3720181" h="3296991" stroke="0" extrusionOk="0">
                <a:moveTo>
                  <a:pt x="175296" y="424824"/>
                </a:moveTo>
                <a:cubicBezTo>
                  <a:pt x="1272774" y="-161021"/>
                  <a:pt x="2618826" y="-139613"/>
                  <a:pt x="3694916" y="480799"/>
                </a:cubicBezTo>
                <a:lnTo>
                  <a:pt x="1884675" y="3296991"/>
                </a:lnTo>
                <a:lnTo>
                  <a:pt x="175296" y="424824"/>
                </a:lnTo>
                <a:close/>
              </a:path>
              <a:path w="3720181" h="3296991" fill="none">
                <a:moveTo>
                  <a:pt x="0" y="477922"/>
                </a:moveTo>
                <a:cubicBezTo>
                  <a:pt x="1097478" y="-107923"/>
                  <a:pt x="2644091" y="-170309"/>
                  <a:pt x="3720181" y="450103"/>
                </a:cubicBez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49" name="椭圆 48">
            <a:extLst>
              <a:ext uri="{FF2B5EF4-FFF2-40B4-BE49-F238E27FC236}">
                <a16:creationId xmlns:a16="http://schemas.microsoft.com/office/drawing/2014/main" id="{7B84BF50-4F08-FE4B-8022-A36A4D7B0977}"/>
              </a:ext>
            </a:extLst>
          </p:cNvPr>
          <p:cNvSpPr/>
          <p:nvPr userDrawn="1"/>
        </p:nvSpPr>
        <p:spPr>
          <a:xfrm rot="7355363">
            <a:off x="7468450" y="2077824"/>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弧 49">
            <a:extLst>
              <a:ext uri="{FF2B5EF4-FFF2-40B4-BE49-F238E27FC236}">
                <a16:creationId xmlns:a16="http://schemas.microsoft.com/office/drawing/2014/main" id="{086FFD86-59F8-5045-99D5-18746AB09001}"/>
              </a:ext>
            </a:extLst>
          </p:cNvPr>
          <p:cNvSpPr/>
          <p:nvPr userDrawn="1"/>
        </p:nvSpPr>
        <p:spPr>
          <a:xfrm rot="13234688">
            <a:off x="7212640" y="968977"/>
            <a:ext cx="6962557" cy="6593981"/>
          </a:xfrm>
          <a:prstGeom prst="arc">
            <a:avLst>
              <a:gd name="adj1" fmla="val 14354453"/>
              <a:gd name="adj2" fmla="val 18163968"/>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51" name="椭圆 50">
            <a:extLst>
              <a:ext uri="{FF2B5EF4-FFF2-40B4-BE49-F238E27FC236}">
                <a16:creationId xmlns:a16="http://schemas.microsoft.com/office/drawing/2014/main" id="{C6D7CEBD-C32A-BA46-8E58-EF739BCE2F7B}"/>
              </a:ext>
            </a:extLst>
          </p:cNvPr>
          <p:cNvSpPr/>
          <p:nvPr userDrawn="1"/>
        </p:nvSpPr>
        <p:spPr>
          <a:xfrm rot="7355363">
            <a:off x="7428057" y="5120544"/>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占位符 30">
            <a:extLst>
              <a:ext uri="{FF2B5EF4-FFF2-40B4-BE49-F238E27FC236}">
                <a16:creationId xmlns:a16="http://schemas.microsoft.com/office/drawing/2014/main" id="{49D6C112-70DC-E84E-B755-3500C418D015}"/>
              </a:ext>
            </a:extLst>
          </p:cNvPr>
          <p:cNvSpPr>
            <a:spLocks noGrp="1"/>
          </p:cNvSpPr>
          <p:nvPr>
            <p:ph type="body" sz="quarter" idx="13" hasCustomPrompt="1"/>
          </p:nvPr>
        </p:nvSpPr>
        <p:spPr>
          <a:xfrm>
            <a:off x="595982" y="1912181"/>
            <a:ext cx="5499100" cy="779671"/>
          </a:xfrm>
          <a:prstGeom prst="rect">
            <a:avLst/>
          </a:prstGeom>
        </p:spPr>
        <p:txBody>
          <a:bodyPr/>
          <a:lstStyle>
            <a:lvl1pPr marL="0" indent="0">
              <a:buNone/>
              <a:defRPr sz="6000" b="1" i="0" spc="100" baseline="0">
                <a:solidFill>
                  <a:schemeClr val="accent1"/>
                </a:solidFill>
                <a:latin typeface="+mj-ea"/>
                <a:ea typeface="+mj-ea"/>
              </a:defRPr>
            </a:lvl1pPr>
            <a:lvl2pPr marL="457200" indent="0">
              <a:buNone/>
              <a:defRPr/>
            </a:lvl2pPr>
            <a:lvl3pPr marL="914400" indent="0">
              <a:buNone/>
              <a:defRPr/>
            </a:lvl3pPr>
          </a:lstStyle>
          <a:p>
            <a:pPr lvl="0"/>
            <a:r>
              <a:rPr kumimoji="1" lang="zh-CN" altLang="en-US" dirty="0"/>
              <a:t>编辑文本</a:t>
            </a:r>
          </a:p>
        </p:txBody>
      </p:sp>
    </p:spTree>
    <p:extLst>
      <p:ext uri="{BB962C8B-B14F-4D97-AF65-F5344CB8AC3E}">
        <p14:creationId xmlns:p14="http://schemas.microsoft.com/office/powerpoint/2010/main" val="204191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面">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7E235E54-81A3-2B46-A75D-9871AA8BF5C5}"/>
              </a:ext>
            </a:extLst>
          </p:cNvPr>
          <p:cNvPicPr>
            <a:picLocks noChangeAspect="1"/>
          </p:cNvPicPr>
          <p:nvPr userDrawn="1"/>
        </p:nvPicPr>
        <p:blipFill rotWithShape="1">
          <a:blip r:embed="rId2">
            <a:alphaModFix amt="5000"/>
          </a:blip>
          <a:srcRect r="8026" b="47166"/>
          <a:stretch/>
        </p:blipFill>
        <p:spPr>
          <a:xfrm>
            <a:off x="-1794260" y="0"/>
            <a:ext cx="14029456" cy="6864366"/>
          </a:xfrm>
          <a:prstGeom prst="rect">
            <a:avLst/>
          </a:prstGeom>
        </p:spPr>
      </p:pic>
      <p:sp>
        <p:nvSpPr>
          <p:cNvPr id="7" name="椭圆 6">
            <a:extLst>
              <a:ext uri="{FF2B5EF4-FFF2-40B4-BE49-F238E27FC236}">
                <a16:creationId xmlns:a16="http://schemas.microsoft.com/office/drawing/2014/main" id="{51708871-8587-B144-B8D1-7AE7F2A7DBFB}"/>
              </a:ext>
            </a:extLst>
          </p:cNvPr>
          <p:cNvSpPr/>
          <p:nvPr userDrawn="1"/>
        </p:nvSpPr>
        <p:spPr>
          <a:xfrm>
            <a:off x="-3943301" y="-2472490"/>
            <a:ext cx="11348268" cy="11348268"/>
          </a:xfrm>
          <a:prstGeom prst="ellipse">
            <a:avLst/>
          </a:prstGeom>
          <a:blipFill dpi="0" rotWithShape="1">
            <a:blip r:embed="rId3"/>
            <a:srcRect/>
            <a:tile tx="0" ty="0" sx="100000" sy="100000" flip="none" algn="ctr"/>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9B60204E-3A8F-314C-B6A7-1F92C604F321}"/>
              </a:ext>
            </a:extLst>
          </p:cNvPr>
          <p:cNvSpPr/>
          <p:nvPr userDrawn="1"/>
        </p:nvSpPr>
        <p:spPr>
          <a:xfrm>
            <a:off x="-3943301" y="-2472490"/>
            <a:ext cx="11348268" cy="11348268"/>
          </a:xfrm>
          <a:prstGeom prst="ellipse">
            <a:avLst/>
          </a:prstGeom>
          <a:gradFill>
            <a:gsLst>
              <a:gs pos="48000">
                <a:schemeClr val="accent2">
                  <a:alpha val="90000"/>
                </a:schemeClr>
              </a:gs>
              <a:gs pos="0">
                <a:schemeClr val="accent2">
                  <a:alpha val="90000"/>
                </a:schemeClr>
              </a:gs>
              <a:gs pos="97000">
                <a:schemeClr val="accent3">
                  <a:alpha val="90000"/>
                </a:schemeClr>
              </a:gs>
            </a:gsLst>
            <a:lin ang="54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a:extLst>
              <a:ext uri="{FF2B5EF4-FFF2-40B4-BE49-F238E27FC236}">
                <a16:creationId xmlns:a16="http://schemas.microsoft.com/office/drawing/2014/main" id="{BEA8DDA0-EEFD-CE4A-A83E-22EE54099D2E}"/>
              </a:ext>
            </a:extLst>
          </p:cNvPr>
          <p:cNvSpPr/>
          <p:nvPr userDrawn="1"/>
        </p:nvSpPr>
        <p:spPr>
          <a:xfrm rot="8243015">
            <a:off x="11677545" y="6234296"/>
            <a:ext cx="782090" cy="766606"/>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6" name="组合 55">
            <a:extLst>
              <a:ext uri="{FF2B5EF4-FFF2-40B4-BE49-F238E27FC236}">
                <a16:creationId xmlns:a16="http://schemas.microsoft.com/office/drawing/2014/main" id="{B2A567A1-F043-FC40-8C2C-6A2D0C47AA76}"/>
              </a:ext>
            </a:extLst>
          </p:cNvPr>
          <p:cNvGrpSpPr/>
          <p:nvPr userDrawn="1"/>
        </p:nvGrpSpPr>
        <p:grpSpPr>
          <a:xfrm>
            <a:off x="6784918" y="1180903"/>
            <a:ext cx="975539" cy="933073"/>
            <a:chOff x="6784918" y="1297633"/>
            <a:chExt cx="975539" cy="933073"/>
          </a:xfrm>
        </p:grpSpPr>
        <p:sp>
          <p:nvSpPr>
            <p:cNvPr id="14" name="椭圆 13">
              <a:extLst>
                <a:ext uri="{FF2B5EF4-FFF2-40B4-BE49-F238E27FC236}">
                  <a16:creationId xmlns:a16="http://schemas.microsoft.com/office/drawing/2014/main" id="{87E41568-E8A2-F54D-AC87-A1D6BEFFE8D6}"/>
                </a:ext>
              </a:extLst>
            </p:cNvPr>
            <p:cNvSpPr/>
            <p:nvPr userDrawn="1"/>
          </p:nvSpPr>
          <p:spPr>
            <a:xfrm rot="17726946">
              <a:off x="6806151" y="1306869"/>
              <a:ext cx="933073" cy="91460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16" name="椭圆 15">
              <a:extLst>
                <a:ext uri="{FF2B5EF4-FFF2-40B4-BE49-F238E27FC236}">
                  <a16:creationId xmlns:a16="http://schemas.microsoft.com/office/drawing/2014/main" id="{0737341D-C228-0247-A119-99A42777E7F0}"/>
                </a:ext>
              </a:extLst>
            </p:cNvPr>
            <p:cNvSpPr/>
            <p:nvPr userDrawn="1"/>
          </p:nvSpPr>
          <p:spPr>
            <a:xfrm rot="7355363" flipH="1">
              <a:off x="7557510" y="1391134"/>
              <a:ext cx="123019" cy="120583"/>
            </a:xfrm>
            <a:prstGeom prst="ellipse">
              <a:avLst/>
            </a:prstGeom>
            <a:gradFill>
              <a:gsLst>
                <a:gs pos="100000">
                  <a:schemeClr val="accent2"/>
                </a:gs>
                <a:gs pos="3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标题 1">
              <a:extLst>
                <a:ext uri="{FF2B5EF4-FFF2-40B4-BE49-F238E27FC236}">
                  <a16:creationId xmlns:a16="http://schemas.microsoft.com/office/drawing/2014/main" id="{C4D12981-2E42-2144-85BE-2911914BDA5A}"/>
                </a:ext>
              </a:extLst>
            </p:cNvPr>
            <p:cNvSpPr txBox="1">
              <a:spLocks/>
            </p:cNvSpPr>
            <p:nvPr userDrawn="1"/>
          </p:nvSpPr>
          <p:spPr>
            <a:xfrm>
              <a:off x="6784918" y="1532129"/>
              <a:ext cx="975539" cy="4640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800" dirty="0">
                  <a:solidFill>
                    <a:schemeClr val="accent4"/>
                  </a:solidFill>
                  <a:latin typeface="Source Han Sans CN Bold" panose="020B0500000000000000" pitchFamily="34" charset="-128"/>
                  <a:ea typeface="Source Han Sans CN Bold" panose="020B0500000000000000" pitchFamily="34" charset="-128"/>
                </a:rPr>
                <a:t>01</a:t>
              </a:r>
              <a:endParaRPr kumimoji="1" lang="zh-CN" altLang="en-US" sz="2800" dirty="0">
                <a:solidFill>
                  <a:schemeClr val="accent4"/>
                </a:solidFill>
                <a:latin typeface="Source Han Sans CN Bold" panose="020B0500000000000000" pitchFamily="34" charset="-128"/>
                <a:ea typeface="Source Han Sans CN Bold" panose="020B0500000000000000" pitchFamily="34" charset="-128"/>
              </a:endParaRPr>
            </a:p>
          </p:txBody>
        </p:sp>
      </p:grpSp>
      <p:sp>
        <p:nvSpPr>
          <p:cNvPr id="49" name="椭圆 48">
            <a:extLst>
              <a:ext uri="{FF2B5EF4-FFF2-40B4-BE49-F238E27FC236}">
                <a16:creationId xmlns:a16="http://schemas.microsoft.com/office/drawing/2014/main" id="{3AEB3203-E196-AA48-9252-82FD83823249}"/>
              </a:ext>
            </a:extLst>
          </p:cNvPr>
          <p:cNvSpPr/>
          <p:nvPr userDrawn="1"/>
        </p:nvSpPr>
        <p:spPr>
          <a:xfrm rot="17726946">
            <a:off x="3948276" y="2405786"/>
            <a:ext cx="323497" cy="317093"/>
          </a:xfrm>
          <a:prstGeom prst="ellipse">
            <a:avLst/>
          </a:prstGeom>
          <a:gradFill>
            <a:gsLst>
              <a:gs pos="96000">
                <a:schemeClr val="accent2"/>
              </a:gs>
              <a:gs pos="100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7" name="组合 56">
            <a:extLst>
              <a:ext uri="{FF2B5EF4-FFF2-40B4-BE49-F238E27FC236}">
                <a16:creationId xmlns:a16="http://schemas.microsoft.com/office/drawing/2014/main" id="{6D297006-07A5-AA49-A773-300B1CE68E4F}"/>
              </a:ext>
            </a:extLst>
          </p:cNvPr>
          <p:cNvGrpSpPr/>
          <p:nvPr userDrawn="1"/>
        </p:nvGrpSpPr>
        <p:grpSpPr>
          <a:xfrm>
            <a:off x="6845828" y="3069091"/>
            <a:ext cx="975539" cy="933073"/>
            <a:chOff x="6784918" y="1297633"/>
            <a:chExt cx="975539" cy="933073"/>
          </a:xfrm>
        </p:grpSpPr>
        <p:sp>
          <p:nvSpPr>
            <p:cNvPr id="58" name="椭圆 57">
              <a:extLst>
                <a:ext uri="{FF2B5EF4-FFF2-40B4-BE49-F238E27FC236}">
                  <a16:creationId xmlns:a16="http://schemas.microsoft.com/office/drawing/2014/main" id="{0DB29D80-5732-934F-8B45-F74A618B2D4F}"/>
                </a:ext>
              </a:extLst>
            </p:cNvPr>
            <p:cNvSpPr/>
            <p:nvPr userDrawn="1"/>
          </p:nvSpPr>
          <p:spPr>
            <a:xfrm rot="17726946">
              <a:off x="6806151" y="1306869"/>
              <a:ext cx="933073" cy="91460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solidFill>
              </a:endParaRPr>
            </a:p>
          </p:txBody>
        </p:sp>
        <p:sp>
          <p:nvSpPr>
            <p:cNvPr id="59" name="椭圆 58">
              <a:extLst>
                <a:ext uri="{FF2B5EF4-FFF2-40B4-BE49-F238E27FC236}">
                  <a16:creationId xmlns:a16="http://schemas.microsoft.com/office/drawing/2014/main" id="{61340196-D1B9-714D-9874-A17D46A13807}"/>
                </a:ext>
              </a:extLst>
            </p:cNvPr>
            <p:cNvSpPr/>
            <p:nvPr userDrawn="1"/>
          </p:nvSpPr>
          <p:spPr>
            <a:xfrm rot="7355363" flipH="1">
              <a:off x="7557510" y="1391134"/>
              <a:ext cx="123019" cy="120583"/>
            </a:xfrm>
            <a:prstGeom prst="ellipse">
              <a:avLst/>
            </a:prstGeom>
            <a:gradFill>
              <a:gsLst>
                <a:gs pos="100000">
                  <a:schemeClr val="accent2"/>
                </a:gs>
                <a:gs pos="3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标题 1">
              <a:extLst>
                <a:ext uri="{FF2B5EF4-FFF2-40B4-BE49-F238E27FC236}">
                  <a16:creationId xmlns:a16="http://schemas.microsoft.com/office/drawing/2014/main" id="{B5E244F5-87D4-224C-B977-8B43DA9C9675}"/>
                </a:ext>
              </a:extLst>
            </p:cNvPr>
            <p:cNvSpPr txBox="1">
              <a:spLocks/>
            </p:cNvSpPr>
            <p:nvPr userDrawn="1"/>
          </p:nvSpPr>
          <p:spPr>
            <a:xfrm>
              <a:off x="6784918" y="1532129"/>
              <a:ext cx="975539" cy="4640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800" dirty="0">
                  <a:solidFill>
                    <a:schemeClr val="accent4"/>
                  </a:solidFill>
                  <a:latin typeface="Source Han Sans CN Bold" panose="020B0500000000000000" pitchFamily="34" charset="-128"/>
                  <a:ea typeface="Source Han Sans CN Bold" panose="020B0500000000000000" pitchFamily="34" charset="-128"/>
                </a:rPr>
                <a:t>02</a:t>
              </a:r>
              <a:endParaRPr kumimoji="1" lang="zh-CN" altLang="en-US" sz="2800" dirty="0">
                <a:solidFill>
                  <a:schemeClr val="accent4"/>
                </a:solidFill>
                <a:latin typeface="Source Han Sans CN Bold" panose="020B0500000000000000" pitchFamily="34" charset="-128"/>
                <a:ea typeface="Source Han Sans CN Bold" panose="020B0500000000000000" pitchFamily="34" charset="-128"/>
              </a:endParaRPr>
            </a:p>
          </p:txBody>
        </p:sp>
      </p:grpSp>
      <p:grpSp>
        <p:nvGrpSpPr>
          <p:cNvPr id="61" name="组合 60">
            <a:extLst>
              <a:ext uri="{FF2B5EF4-FFF2-40B4-BE49-F238E27FC236}">
                <a16:creationId xmlns:a16="http://schemas.microsoft.com/office/drawing/2014/main" id="{18361705-A303-C04E-B43C-A6B3BEEDB0B7}"/>
              </a:ext>
            </a:extLst>
          </p:cNvPr>
          <p:cNvGrpSpPr/>
          <p:nvPr userDrawn="1"/>
        </p:nvGrpSpPr>
        <p:grpSpPr>
          <a:xfrm>
            <a:off x="6570423" y="4957280"/>
            <a:ext cx="975539" cy="933073"/>
            <a:chOff x="6784918" y="1297633"/>
            <a:chExt cx="975539" cy="933073"/>
          </a:xfrm>
        </p:grpSpPr>
        <p:sp>
          <p:nvSpPr>
            <p:cNvPr id="62" name="椭圆 61">
              <a:extLst>
                <a:ext uri="{FF2B5EF4-FFF2-40B4-BE49-F238E27FC236}">
                  <a16:creationId xmlns:a16="http://schemas.microsoft.com/office/drawing/2014/main" id="{79FB9695-A3CF-384E-8CE3-67976F25B276}"/>
                </a:ext>
              </a:extLst>
            </p:cNvPr>
            <p:cNvSpPr/>
            <p:nvPr userDrawn="1"/>
          </p:nvSpPr>
          <p:spPr>
            <a:xfrm rot="17726946">
              <a:off x="6806151" y="1306869"/>
              <a:ext cx="933073" cy="91460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63" name="椭圆 62">
              <a:extLst>
                <a:ext uri="{FF2B5EF4-FFF2-40B4-BE49-F238E27FC236}">
                  <a16:creationId xmlns:a16="http://schemas.microsoft.com/office/drawing/2014/main" id="{80946046-4182-124E-9134-1745F4D6EEAC}"/>
                </a:ext>
              </a:extLst>
            </p:cNvPr>
            <p:cNvSpPr/>
            <p:nvPr userDrawn="1"/>
          </p:nvSpPr>
          <p:spPr>
            <a:xfrm rot="7355363" flipH="1">
              <a:off x="7557510" y="1391134"/>
              <a:ext cx="123019" cy="120583"/>
            </a:xfrm>
            <a:prstGeom prst="ellipse">
              <a:avLst/>
            </a:prstGeom>
            <a:gradFill>
              <a:gsLst>
                <a:gs pos="100000">
                  <a:schemeClr val="accent2"/>
                </a:gs>
                <a:gs pos="3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标题 1">
              <a:extLst>
                <a:ext uri="{FF2B5EF4-FFF2-40B4-BE49-F238E27FC236}">
                  <a16:creationId xmlns:a16="http://schemas.microsoft.com/office/drawing/2014/main" id="{AEA864FE-7BA6-5943-B5D0-C4E2F203C48C}"/>
                </a:ext>
              </a:extLst>
            </p:cNvPr>
            <p:cNvSpPr txBox="1">
              <a:spLocks/>
            </p:cNvSpPr>
            <p:nvPr userDrawn="1"/>
          </p:nvSpPr>
          <p:spPr>
            <a:xfrm>
              <a:off x="6784918" y="1532129"/>
              <a:ext cx="975539" cy="4640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800" dirty="0">
                  <a:solidFill>
                    <a:schemeClr val="accent4"/>
                  </a:solidFill>
                  <a:latin typeface="Source Han Sans CN Bold" panose="020B0500000000000000" pitchFamily="34" charset="-128"/>
                  <a:ea typeface="Source Han Sans CN Bold" panose="020B0500000000000000" pitchFamily="34" charset="-128"/>
                </a:rPr>
                <a:t>03</a:t>
              </a:r>
              <a:endParaRPr kumimoji="1" lang="zh-CN" altLang="en-US" sz="2800" dirty="0">
                <a:solidFill>
                  <a:schemeClr val="accent4"/>
                </a:solidFill>
                <a:latin typeface="Source Han Sans CN Bold" panose="020B0500000000000000" pitchFamily="34" charset="-128"/>
                <a:ea typeface="Source Han Sans CN Bold" panose="020B0500000000000000" pitchFamily="34" charset="-128"/>
              </a:endParaRPr>
            </a:p>
          </p:txBody>
        </p:sp>
      </p:grpSp>
      <p:sp>
        <p:nvSpPr>
          <p:cNvPr id="65" name="文本占位符 30">
            <a:extLst>
              <a:ext uri="{FF2B5EF4-FFF2-40B4-BE49-F238E27FC236}">
                <a16:creationId xmlns:a16="http://schemas.microsoft.com/office/drawing/2014/main" id="{FFCD5CC9-ECD3-1740-AE74-AE0B859EAFFB}"/>
              </a:ext>
            </a:extLst>
          </p:cNvPr>
          <p:cNvSpPr>
            <a:spLocks noGrp="1"/>
          </p:cNvSpPr>
          <p:nvPr>
            <p:ph type="body" sz="quarter" idx="11" hasCustomPrompt="1"/>
          </p:nvPr>
        </p:nvSpPr>
        <p:spPr>
          <a:xfrm>
            <a:off x="7953403" y="1294554"/>
            <a:ext cx="2521856" cy="414860"/>
          </a:xfrm>
          <a:prstGeom prst="rect">
            <a:avLst/>
          </a:prstGeom>
        </p:spPr>
        <p:txBody>
          <a:bodyPr/>
          <a:lstStyle>
            <a:lvl1pPr marL="0" indent="0">
              <a:buNone/>
              <a:defRPr sz="2800" b="0" i="0">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66" name="文本占位符 30">
            <a:extLst>
              <a:ext uri="{FF2B5EF4-FFF2-40B4-BE49-F238E27FC236}">
                <a16:creationId xmlns:a16="http://schemas.microsoft.com/office/drawing/2014/main" id="{EBF1F782-F030-2341-B832-6A25B9EB70DD}"/>
              </a:ext>
            </a:extLst>
          </p:cNvPr>
          <p:cNvSpPr>
            <a:spLocks noGrp="1"/>
          </p:cNvSpPr>
          <p:nvPr>
            <p:ph type="body" sz="quarter" idx="12" hasCustomPrompt="1"/>
          </p:nvPr>
        </p:nvSpPr>
        <p:spPr>
          <a:xfrm>
            <a:off x="7946999" y="1720938"/>
            <a:ext cx="3486723" cy="414860"/>
          </a:xfrm>
          <a:prstGeom prst="rect">
            <a:avLst/>
          </a:prstGeom>
        </p:spPr>
        <p:txBody>
          <a:bodyPr/>
          <a:lstStyle>
            <a:lvl1pPr marL="0" indent="0">
              <a:buNone/>
              <a:defRPr sz="1800" b="0" i="0">
                <a:latin typeface="+mn-ea"/>
                <a:ea typeface="+mn-ea"/>
              </a:defRPr>
            </a:lvl1pPr>
            <a:lvl2pPr marL="457200" indent="0">
              <a:buNone/>
              <a:defRPr/>
            </a:lvl2pPr>
            <a:lvl3pPr marL="914400" indent="0">
              <a:buNone/>
              <a:defRPr/>
            </a:lvl3pPr>
          </a:lstStyle>
          <a:p>
            <a:pPr lvl="0"/>
            <a:r>
              <a:rPr kumimoji="1" lang="zh-CN" altLang="en-US" dirty="0"/>
              <a:t>编辑文本</a:t>
            </a:r>
          </a:p>
        </p:txBody>
      </p:sp>
      <p:sp>
        <p:nvSpPr>
          <p:cNvPr id="67" name="文本占位符 30">
            <a:extLst>
              <a:ext uri="{FF2B5EF4-FFF2-40B4-BE49-F238E27FC236}">
                <a16:creationId xmlns:a16="http://schemas.microsoft.com/office/drawing/2014/main" id="{2C2B2E7C-A2F6-154A-AC32-E0A2B1B64404}"/>
              </a:ext>
            </a:extLst>
          </p:cNvPr>
          <p:cNvSpPr>
            <a:spLocks noGrp="1"/>
          </p:cNvSpPr>
          <p:nvPr>
            <p:ph type="body" sz="quarter" idx="13" hasCustomPrompt="1"/>
          </p:nvPr>
        </p:nvSpPr>
        <p:spPr>
          <a:xfrm>
            <a:off x="7947000" y="3190637"/>
            <a:ext cx="2521856" cy="414860"/>
          </a:xfrm>
          <a:prstGeom prst="rect">
            <a:avLst/>
          </a:prstGeom>
        </p:spPr>
        <p:txBody>
          <a:bodyPr/>
          <a:lstStyle>
            <a:lvl1pPr marL="0" indent="0">
              <a:buNone/>
              <a:defRPr sz="2800" b="0" i="0">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68" name="文本占位符 30">
            <a:extLst>
              <a:ext uri="{FF2B5EF4-FFF2-40B4-BE49-F238E27FC236}">
                <a16:creationId xmlns:a16="http://schemas.microsoft.com/office/drawing/2014/main" id="{E936E0E6-3A3E-BC47-B527-FE38C4A58BCF}"/>
              </a:ext>
            </a:extLst>
          </p:cNvPr>
          <p:cNvSpPr>
            <a:spLocks noGrp="1"/>
          </p:cNvSpPr>
          <p:nvPr>
            <p:ph type="body" sz="quarter" idx="14" hasCustomPrompt="1"/>
          </p:nvPr>
        </p:nvSpPr>
        <p:spPr>
          <a:xfrm>
            <a:off x="7940596" y="3617021"/>
            <a:ext cx="3477893" cy="414860"/>
          </a:xfrm>
          <a:prstGeom prst="rect">
            <a:avLst/>
          </a:prstGeom>
        </p:spPr>
        <p:txBody>
          <a:bodyPr/>
          <a:lstStyle>
            <a:lvl1pPr marL="0" indent="0">
              <a:buNone/>
              <a:defRPr sz="1800" b="0" i="0">
                <a:latin typeface="+mn-ea"/>
                <a:ea typeface="+mn-ea"/>
              </a:defRPr>
            </a:lvl1pPr>
            <a:lvl2pPr marL="457200" indent="0">
              <a:buNone/>
              <a:defRPr/>
            </a:lvl2pPr>
            <a:lvl3pPr marL="914400" indent="0">
              <a:buNone/>
              <a:defRPr/>
            </a:lvl3pPr>
          </a:lstStyle>
          <a:p>
            <a:pPr lvl="0"/>
            <a:r>
              <a:rPr kumimoji="1" lang="zh-CN" altLang="en-US" dirty="0"/>
              <a:t>编辑文本</a:t>
            </a:r>
          </a:p>
        </p:txBody>
      </p:sp>
      <p:sp>
        <p:nvSpPr>
          <p:cNvPr id="69" name="文本占位符 30">
            <a:extLst>
              <a:ext uri="{FF2B5EF4-FFF2-40B4-BE49-F238E27FC236}">
                <a16:creationId xmlns:a16="http://schemas.microsoft.com/office/drawing/2014/main" id="{AEFEE713-6038-5E4B-9EF6-A40BAB3BE2BC}"/>
              </a:ext>
            </a:extLst>
          </p:cNvPr>
          <p:cNvSpPr>
            <a:spLocks noGrp="1"/>
          </p:cNvSpPr>
          <p:nvPr>
            <p:ph type="body" sz="quarter" idx="15" hasCustomPrompt="1"/>
          </p:nvPr>
        </p:nvSpPr>
        <p:spPr>
          <a:xfrm>
            <a:off x="7960372" y="5077984"/>
            <a:ext cx="2514887" cy="414860"/>
          </a:xfrm>
          <a:prstGeom prst="rect">
            <a:avLst/>
          </a:prstGeom>
        </p:spPr>
        <p:txBody>
          <a:bodyPr/>
          <a:lstStyle>
            <a:lvl1pPr marL="0" indent="0">
              <a:buNone/>
              <a:defRPr sz="2800" b="0" i="0">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70" name="文本占位符 30">
            <a:extLst>
              <a:ext uri="{FF2B5EF4-FFF2-40B4-BE49-F238E27FC236}">
                <a16:creationId xmlns:a16="http://schemas.microsoft.com/office/drawing/2014/main" id="{5EF8278A-4E53-2247-90E9-27DC70E14C34}"/>
              </a:ext>
            </a:extLst>
          </p:cNvPr>
          <p:cNvSpPr>
            <a:spLocks noGrp="1"/>
          </p:cNvSpPr>
          <p:nvPr>
            <p:ph type="body" sz="quarter" idx="16" hasCustomPrompt="1"/>
          </p:nvPr>
        </p:nvSpPr>
        <p:spPr>
          <a:xfrm>
            <a:off x="7953969" y="5504368"/>
            <a:ext cx="3468282" cy="414860"/>
          </a:xfrm>
          <a:prstGeom prst="rect">
            <a:avLst/>
          </a:prstGeom>
        </p:spPr>
        <p:txBody>
          <a:bodyPr/>
          <a:lstStyle>
            <a:lvl1pPr marL="0" indent="0">
              <a:buNone/>
              <a:defRPr sz="1800" b="0" i="0">
                <a:latin typeface="+mn-ea"/>
                <a:ea typeface="+mn-ea"/>
              </a:defRPr>
            </a:lvl1pPr>
            <a:lvl2pPr marL="457200" indent="0">
              <a:buNone/>
              <a:defRPr/>
            </a:lvl2pPr>
            <a:lvl3pPr marL="914400" indent="0">
              <a:buNone/>
              <a:defRPr/>
            </a:lvl3pPr>
          </a:lstStyle>
          <a:p>
            <a:pPr lvl="0"/>
            <a:r>
              <a:rPr kumimoji="1" lang="zh-CN" altLang="en-US" dirty="0"/>
              <a:t>编辑文本</a:t>
            </a:r>
          </a:p>
        </p:txBody>
      </p:sp>
      <p:sp>
        <p:nvSpPr>
          <p:cNvPr id="71" name="文本占位符 30">
            <a:extLst>
              <a:ext uri="{FF2B5EF4-FFF2-40B4-BE49-F238E27FC236}">
                <a16:creationId xmlns:a16="http://schemas.microsoft.com/office/drawing/2014/main" id="{34472858-EF98-E44E-AF7F-312AC7E82F0C}"/>
              </a:ext>
            </a:extLst>
          </p:cNvPr>
          <p:cNvSpPr>
            <a:spLocks noGrp="1"/>
          </p:cNvSpPr>
          <p:nvPr>
            <p:ph type="body" sz="quarter" idx="17" hasCustomPrompt="1"/>
          </p:nvPr>
        </p:nvSpPr>
        <p:spPr>
          <a:xfrm>
            <a:off x="1386899" y="2512470"/>
            <a:ext cx="3736430" cy="736531"/>
          </a:xfrm>
          <a:prstGeom prst="rect">
            <a:avLst/>
          </a:prstGeom>
        </p:spPr>
        <p:txBody>
          <a:bodyPr/>
          <a:lstStyle>
            <a:lvl1pPr marL="0" indent="0">
              <a:buNone/>
              <a:defRPr sz="5400" b="0" i="0">
                <a:solidFill>
                  <a:schemeClr val="accent1"/>
                </a:solidFill>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72" name="文本占位符 30">
            <a:extLst>
              <a:ext uri="{FF2B5EF4-FFF2-40B4-BE49-F238E27FC236}">
                <a16:creationId xmlns:a16="http://schemas.microsoft.com/office/drawing/2014/main" id="{7A6227A1-5ECB-A749-A111-507D50AA1178}"/>
              </a:ext>
            </a:extLst>
          </p:cNvPr>
          <p:cNvSpPr>
            <a:spLocks noGrp="1"/>
          </p:cNvSpPr>
          <p:nvPr>
            <p:ph type="body" sz="quarter" idx="18" hasCustomPrompt="1"/>
          </p:nvPr>
        </p:nvSpPr>
        <p:spPr>
          <a:xfrm>
            <a:off x="1386899" y="3291812"/>
            <a:ext cx="2935793" cy="325209"/>
          </a:xfrm>
          <a:prstGeom prst="rect">
            <a:avLst/>
          </a:prstGeom>
        </p:spPr>
        <p:txBody>
          <a:bodyPr/>
          <a:lstStyle>
            <a:lvl1pPr marL="0" indent="0" algn="dist">
              <a:buNone/>
              <a:defRPr sz="1800" b="0" i="0" spc="100" baseline="0">
                <a:latin typeface="+mn-ea"/>
                <a:ea typeface="+mn-ea"/>
              </a:defRPr>
            </a:lvl1pPr>
            <a:lvl2pPr marL="457200" indent="0">
              <a:buNone/>
              <a:defRPr/>
            </a:lvl2pPr>
            <a:lvl3pPr marL="914400" indent="0">
              <a:buNone/>
              <a:defRPr/>
            </a:lvl3pPr>
          </a:lstStyle>
          <a:p>
            <a:pPr lvl="0"/>
            <a:r>
              <a:rPr kumimoji="1" lang="zh-CN" altLang="en-US" dirty="0"/>
              <a:t>编辑文本</a:t>
            </a:r>
          </a:p>
        </p:txBody>
      </p:sp>
      <p:grpSp>
        <p:nvGrpSpPr>
          <p:cNvPr id="36" name="组合 35">
            <a:extLst>
              <a:ext uri="{FF2B5EF4-FFF2-40B4-BE49-F238E27FC236}">
                <a16:creationId xmlns:a16="http://schemas.microsoft.com/office/drawing/2014/main" id="{B6B0B695-DA8D-C04F-AEF3-557DFBFA43BA}"/>
              </a:ext>
            </a:extLst>
          </p:cNvPr>
          <p:cNvGrpSpPr/>
          <p:nvPr userDrawn="1"/>
        </p:nvGrpSpPr>
        <p:grpSpPr>
          <a:xfrm rot="13252125">
            <a:off x="11411934" y="-516761"/>
            <a:ext cx="1210329" cy="1234776"/>
            <a:chOff x="-304162" y="5855835"/>
            <a:chExt cx="1852454" cy="1889870"/>
          </a:xfrm>
        </p:grpSpPr>
        <p:sp>
          <p:nvSpPr>
            <p:cNvPr id="37" name="椭圆 36">
              <a:extLst>
                <a:ext uri="{FF2B5EF4-FFF2-40B4-BE49-F238E27FC236}">
                  <a16:creationId xmlns:a16="http://schemas.microsoft.com/office/drawing/2014/main" id="{0A861F7E-4A79-204F-8756-E29B4CEA66D9}"/>
                </a:ext>
              </a:extLst>
            </p:cNvPr>
            <p:cNvSpPr/>
            <p:nvPr/>
          </p:nvSpPr>
          <p:spPr>
            <a:xfrm rot="3856994">
              <a:off x="-322870" y="5874543"/>
              <a:ext cx="1889870" cy="1852454"/>
            </a:xfrm>
            <a:prstGeom prst="ellipse">
              <a:avLst/>
            </a:prstGeom>
            <a:noFill/>
            <a:ln w="19050">
              <a:gradFill>
                <a:gsLst>
                  <a:gs pos="0">
                    <a:schemeClr val="accent1"/>
                  </a:gs>
                  <a:gs pos="63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solidFill>
              </a:endParaRPr>
            </a:p>
          </p:txBody>
        </p:sp>
        <p:sp>
          <p:nvSpPr>
            <p:cNvPr id="38" name="椭圆 37">
              <a:extLst>
                <a:ext uri="{FF2B5EF4-FFF2-40B4-BE49-F238E27FC236}">
                  <a16:creationId xmlns:a16="http://schemas.microsoft.com/office/drawing/2014/main" id="{2F5A89C4-8C55-AF47-9887-E44DA9CA3717}"/>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弧 38">
            <a:extLst>
              <a:ext uri="{FF2B5EF4-FFF2-40B4-BE49-F238E27FC236}">
                <a16:creationId xmlns:a16="http://schemas.microsoft.com/office/drawing/2014/main" id="{9B06786B-FFCF-0F44-A6B9-F0810F595736}"/>
              </a:ext>
            </a:extLst>
          </p:cNvPr>
          <p:cNvSpPr/>
          <p:nvPr userDrawn="1"/>
        </p:nvSpPr>
        <p:spPr>
          <a:xfrm rot="2335578">
            <a:off x="320288" y="-1544722"/>
            <a:ext cx="6962557" cy="6593981"/>
          </a:xfrm>
          <a:prstGeom prst="arc">
            <a:avLst>
              <a:gd name="adj1" fmla="val 16308924"/>
              <a:gd name="adj2" fmla="val 18163968"/>
            </a:avLst>
          </a:prstGeom>
          <a:ln w="25400" cap="rnd">
            <a:solidFill>
              <a:schemeClr val="accent1">
                <a:alpha val="47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schemeClr val="accent1"/>
              </a:solidFill>
            </a:endParaRPr>
          </a:p>
        </p:txBody>
      </p:sp>
      <p:sp>
        <p:nvSpPr>
          <p:cNvPr id="40" name="弧 39">
            <a:extLst>
              <a:ext uri="{FF2B5EF4-FFF2-40B4-BE49-F238E27FC236}">
                <a16:creationId xmlns:a16="http://schemas.microsoft.com/office/drawing/2014/main" id="{9AA7462A-9194-F140-AC7D-3D4752D37A69}"/>
              </a:ext>
            </a:extLst>
          </p:cNvPr>
          <p:cNvSpPr/>
          <p:nvPr userDrawn="1"/>
        </p:nvSpPr>
        <p:spPr>
          <a:xfrm rot="6843858">
            <a:off x="256316" y="1540582"/>
            <a:ext cx="6962557" cy="6593981"/>
          </a:xfrm>
          <a:prstGeom prst="arc">
            <a:avLst>
              <a:gd name="adj1" fmla="val 16308924"/>
              <a:gd name="adj2" fmla="val 18163968"/>
            </a:avLst>
          </a:prstGeom>
          <a:ln w="25400" cap="rnd">
            <a:solidFill>
              <a:schemeClr val="accent1">
                <a:alpha val="47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schemeClr val="accent1"/>
              </a:solidFill>
            </a:endParaRPr>
          </a:p>
        </p:txBody>
      </p:sp>
      <p:grpSp>
        <p:nvGrpSpPr>
          <p:cNvPr id="41" name="组合 40">
            <a:extLst>
              <a:ext uri="{FF2B5EF4-FFF2-40B4-BE49-F238E27FC236}">
                <a16:creationId xmlns:a16="http://schemas.microsoft.com/office/drawing/2014/main" id="{BC9E9D97-A118-4F48-AAF9-F559A009F732}"/>
              </a:ext>
            </a:extLst>
          </p:cNvPr>
          <p:cNvGrpSpPr/>
          <p:nvPr userDrawn="1"/>
        </p:nvGrpSpPr>
        <p:grpSpPr>
          <a:xfrm>
            <a:off x="-527223" y="6000213"/>
            <a:ext cx="1346511" cy="1234776"/>
            <a:chOff x="-512593" y="5855835"/>
            <a:chExt cx="2060885" cy="1889870"/>
          </a:xfrm>
        </p:grpSpPr>
        <p:sp>
          <p:nvSpPr>
            <p:cNvPr id="42" name="椭圆 41">
              <a:extLst>
                <a:ext uri="{FF2B5EF4-FFF2-40B4-BE49-F238E27FC236}">
                  <a16:creationId xmlns:a16="http://schemas.microsoft.com/office/drawing/2014/main" id="{90D106E0-645F-0C41-84C9-F599502B1D6D}"/>
                </a:ext>
              </a:extLst>
            </p:cNvPr>
            <p:cNvSpPr/>
            <p:nvPr/>
          </p:nvSpPr>
          <p:spPr>
            <a:xfrm rot="10578396">
              <a:off x="-512593" y="5874544"/>
              <a:ext cx="1889870" cy="185245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solidFill>
              </a:endParaRPr>
            </a:p>
          </p:txBody>
        </p:sp>
        <p:sp>
          <p:nvSpPr>
            <p:cNvPr id="43" name="椭圆 42">
              <a:extLst>
                <a:ext uri="{FF2B5EF4-FFF2-40B4-BE49-F238E27FC236}">
                  <a16:creationId xmlns:a16="http://schemas.microsoft.com/office/drawing/2014/main" id="{2E4C929E-E077-B64A-94D5-6E793085C9FD}"/>
                </a:ext>
              </a:extLst>
            </p:cNvPr>
            <p:cNvSpPr/>
            <p:nvPr/>
          </p:nvSpPr>
          <p:spPr>
            <a:xfrm rot="3856994">
              <a:off x="-322870" y="5874543"/>
              <a:ext cx="1889870" cy="1852454"/>
            </a:xfrm>
            <a:prstGeom prst="ellipse">
              <a:avLst/>
            </a:prstGeom>
            <a:noFill/>
            <a:ln w="19050">
              <a:gradFill>
                <a:gsLst>
                  <a:gs pos="0">
                    <a:schemeClr val="accent1"/>
                  </a:gs>
                  <a:gs pos="63000">
                    <a:srgbClr val="50B1E9">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44" name="椭圆 43">
              <a:extLst>
                <a:ext uri="{FF2B5EF4-FFF2-40B4-BE49-F238E27FC236}">
                  <a16:creationId xmlns:a16="http://schemas.microsoft.com/office/drawing/2014/main" id="{B8B9BD56-FD62-A246-A66B-383AC0837162}"/>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Tree>
    <p:extLst>
      <p:ext uri="{BB962C8B-B14F-4D97-AF65-F5344CB8AC3E}">
        <p14:creationId xmlns:p14="http://schemas.microsoft.com/office/powerpoint/2010/main" val="2904518996"/>
      </p:ext>
    </p:extLst>
  </p:cSld>
  <p:clrMapOvr>
    <a:masterClrMapping/>
  </p:clrMapOvr>
  <p:extLst>
    <p:ext uri="{DCECCB84-F9BA-43D5-87BE-67443E8EF086}">
      <p15:sldGuideLst xmlns:p15="http://schemas.microsoft.com/office/powerpoint/2012/main">
        <p15:guide id="1" pos="4997" userDrawn="1">
          <p15:clr>
            <a:srgbClr val="FBAE40"/>
          </p15:clr>
        </p15:guide>
        <p15:guide id="2" orient="horz" pos="3702" userDrawn="1">
          <p15:clr>
            <a:srgbClr val="FBAE40"/>
          </p15:clr>
        </p15:guide>
        <p15:guide id="3" orient="horz" userDrawn="1">
          <p15:clr>
            <a:srgbClr val="FBAE40"/>
          </p15:clr>
        </p15:guide>
        <p15:guide id="4" orient="horz" pos="4315" userDrawn="1">
          <p15:clr>
            <a:srgbClr val="FBAE40"/>
          </p15:clr>
        </p15:guide>
        <p15:guide id="5" pos="7673" userDrawn="1">
          <p15:clr>
            <a:srgbClr val="FBAE40"/>
          </p15:clr>
        </p15:guide>
        <p15:guide id="6" pos="7" userDrawn="1">
          <p15:clr>
            <a:srgbClr val="FBAE40"/>
          </p15:clr>
        </p15:guide>
        <p15:guide id="7" orient="horz" pos="3113" userDrawn="1">
          <p15:clr>
            <a:srgbClr val="FBAE40"/>
          </p15:clr>
        </p15:guide>
        <p15:guide id="8" pos="91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转场页">
    <p:bg>
      <p:bgPr>
        <a:gradFill>
          <a:gsLst>
            <a:gs pos="49000">
              <a:schemeClr val="accent2"/>
            </a:gs>
            <a:gs pos="0">
              <a:schemeClr val="accent2"/>
            </a:gs>
            <a:gs pos="96000">
              <a:schemeClr val="accent3"/>
            </a:gs>
          </a:gsLst>
          <a:lin ang="5400000" scaled="1"/>
        </a:gradFill>
        <a:effectLst/>
      </p:bgPr>
    </p:bg>
    <p:spTree>
      <p:nvGrpSpPr>
        <p:cNvPr id="1" name=""/>
        <p:cNvGrpSpPr/>
        <p:nvPr/>
      </p:nvGrpSpPr>
      <p:grpSpPr>
        <a:xfrm>
          <a:off x="0" y="0"/>
          <a:ext cx="0" cy="0"/>
          <a:chOff x="0" y="0"/>
          <a:chExt cx="0" cy="0"/>
        </a:xfrm>
      </p:grpSpPr>
      <p:sp>
        <p:nvSpPr>
          <p:cNvPr id="8" name="椭圆 7">
            <a:extLst>
              <a:ext uri="{FF2B5EF4-FFF2-40B4-BE49-F238E27FC236}">
                <a16:creationId xmlns:a16="http://schemas.microsoft.com/office/drawing/2014/main" id="{D0C58E2E-8213-1A40-B646-7B1EADCACA7A}"/>
              </a:ext>
            </a:extLst>
          </p:cNvPr>
          <p:cNvSpPr/>
          <p:nvPr userDrawn="1"/>
        </p:nvSpPr>
        <p:spPr>
          <a:xfrm>
            <a:off x="1350284" y="-757888"/>
            <a:ext cx="9316284" cy="9316284"/>
          </a:xfrm>
          <a:prstGeom prst="ellipse">
            <a:avLst/>
          </a:prstGeom>
          <a:blipFill dpi="0" rotWithShape="1">
            <a:blip r:embed="rId2"/>
            <a:srcRect/>
            <a:tile tx="0" ty="42545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EA5D92CB-2F0A-164A-92BB-A92A82CECB98}"/>
              </a:ext>
            </a:extLst>
          </p:cNvPr>
          <p:cNvSpPr/>
          <p:nvPr userDrawn="1"/>
        </p:nvSpPr>
        <p:spPr>
          <a:xfrm>
            <a:off x="1338514" y="-769658"/>
            <a:ext cx="9339824" cy="9339824"/>
          </a:xfrm>
          <a:prstGeom prst="ellipse">
            <a:avLst/>
          </a:prstGeom>
          <a:solidFill>
            <a:schemeClr val="accent4">
              <a:alpha val="84371"/>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a:extLst>
              <a:ext uri="{FF2B5EF4-FFF2-40B4-BE49-F238E27FC236}">
                <a16:creationId xmlns:a16="http://schemas.microsoft.com/office/drawing/2014/main" id="{797DC4B4-EE22-5F40-B864-299693100BBD}"/>
              </a:ext>
            </a:extLst>
          </p:cNvPr>
          <p:cNvSpPr/>
          <p:nvPr userDrawn="1"/>
        </p:nvSpPr>
        <p:spPr>
          <a:xfrm rot="7355363" flipH="1">
            <a:off x="1108900" y="4129964"/>
            <a:ext cx="194176" cy="19033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11" name="椭圆 10">
            <a:extLst>
              <a:ext uri="{FF2B5EF4-FFF2-40B4-BE49-F238E27FC236}">
                <a16:creationId xmlns:a16="http://schemas.microsoft.com/office/drawing/2014/main" id="{EE818CE5-4AF7-194A-90B5-3A3336D74998}"/>
              </a:ext>
            </a:extLst>
          </p:cNvPr>
          <p:cNvSpPr/>
          <p:nvPr userDrawn="1"/>
        </p:nvSpPr>
        <p:spPr>
          <a:xfrm rot="17726946">
            <a:off x="1988460" y="362608"/>
            <a:ext cx="323497" cy="317093"/>
          </a:xfrm>
          <a:prstGeom prst="ellipse">
            <a:avLst/>
          </a:prstGeom>
          <a:gradFill>
            <a:gsLst>
              <a:gs pos="97000">
                <a:schemeClr val="accent2"/>
              </a:gs>
              <a:gs pos="99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a:extLst>
              <a:ext uri="{FF2B5EF4-FFF2-40B4-BE49-F238E27FC236}">
                <a16:creationId xmlns:a16="http://schemas.microsoft.com/office/drawing/2014/main" id="{F843E240-1EA7-1D47-B0CB-DCE183652B4D}"/>
              </a:ext>
            </a:extLst>
          </p:cNvPr>
          <p:cNvSpPr/>
          <p:nvPr userDrawn="1"/>
        </p:nvSpPr>
        <p:spPr>
          <a:xfrm rot="17726946">
            <a:off x="10849239" y="2746891"/>
            <a:ext cx="289588" cy="283855"/>
          </a:xfrm>
          <a:prstGeom prst="ellipse">
            <a:avLst/>
          </a:prstGeom>
          <a:gradFill>
            <a:gsLst>
              <a:gs pos="97000">
                <a:schemeClr val="accent2"/>
              </a:gs>
              <a:gs pos="99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916BE89E-EA83-0148-9F77-F561177033CC}"/>
              </a:ext>
            </a:extLst>
          </p:cNvPr>
          <p:cNvSpPr/>
          <p:nvPr userDrawn="1"/>
        </p:nvSpPr>
        <p:spPr>
          <a:xfrm rot="5696192">
            <a:off x="-245012" y="-342489"/>
            <a:ext cx="782090" cy="76660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17">
            <a:extLst>
              <a:ext uri="{FF2B5EF4-FFF2-40B4-BE49-F238E27FC236}">
                <a16:creationId xmlns:a16="http://schemas.microsoft.com/office/drawing/2014/main" id="{BFB194A7-2D12-4849-B2B4-425FA921F0F9}"/>
              </a:ext>
            </a:extLst>
          </p:cNvPr>
          <p:cNvSpPr/>
          <p:nvPr userDrawn="1"/>
        </p:nvSpPr>
        <p:spPr>
          <a:xfrm rot="8243015">
            <a:off x="11677545" y="6234296"/>
            <a:ext cx="782090" cy="766606"/>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B48BE523-FEDA-4B42-8A59-DB9BF08883A3}"/>
              </a:ext>
            </a:extLst>
          </p:cNvPr>
          <p:cNvSpPr/>
          <p:nvPr userDrawn="1"/>
        </p:nvSpPr>
        <p:spPr>
          <a:xfrm rot="7355363" flipH="1">
            <a:off x="10855813" y="4572929"/>
            <a:ext cx="123019" cy="120583"/>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21" name="椭圆 20">
            <a:extLst>
              <a:ext uri="{FF2B5EF4-FFF2-40B4-BE49-F238E27FC236}">
                <a16:creationId xmlns:a16="http://schemas.microsoft.com/office/drawing/2014/main" id="{34790F12-E002-514F-82C4-045C3C2A522F}"/>
              </a:ext>
            </a:extLst>
          </p:cNvPr>
          <p:cNvSpPr/>
          <p:nvPr userDrawn="1"/>
        </p:nvSpPr>
        <p:spPr>
          <a:xfrm>
            <a:off x="4224131" y="1557130"/>
            <a:ext cx="3743739" cy="3743739"/>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椭圆 21">
            <a:extLst>
              <a:ext uri="{FF2B5EF4-FFF2-40B4-BE49-F238E27FC236}">
                <a16:creationId xmlns:a16="http://schemas.microsoft.com/office/drawing/2014/main" id="{30D150EA-3B03-BE4B-9576-09750AA91A64}"/>
              </a:ext>
            </a:extLst>
          </p:cNvPr>
          <p:cNvSpPr/>
          <p:nvPr userDrawn="1"/>
        </p:nvSpPr>
        <p:spPr>
          <a:xfrm>
            <a:off x="4025340" y="1358340"/>
            <a:ext cx="4141320" cy="4141320"/>
          </a:xfrm>
          <a:prstGeom prst="ellipse">
            <a:avLst/>
          </a:prstGeom>
          <a:noFill/>
          <a:ln>
            <a:solidFill>
              <a:schemeClr val="accent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29" name="椭圆 28">
            <a:extLst>
              <a:ext uri="{FF2B5EF4-FFF2-40B4-BE49-F238E27FC236}">
                <a16:creationId xmlns:a16="http://schemas.microsoft.com/office/drawing/2014/main" id="{7FB03588-F7ED-C84A-90AF-BF6D56E7922B}"/>
              </a:ext>
            </a:extLst>
          </p:cNvPr>
          <p:cNvSpPr/>
          <p:nvPr userDrawn="1"/>
        </p:nvSpPr>
        <p:spPr>
          <a:xfrm rot="8243015">
            <a:off x="7619202" y="2292012"/>
            <a:ext cx="576623" cy="56520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文本占位符 30">
            <a:extLst>
              <a:ext uri="{FF2B5EF4-FFF2-40B4-BE49-F238E27FC236}">
                <a16:creationId xmlns:a16="http://schemas.microsoft.com/office/drawing/2014/main" id="{B7B8380C-4D90-9548-A183-AE4E28ED13B3}"/>
              </a:ext>
            </a:extLst>
          </p:cNvPr>
          <p:cNvSpPr>
            <a:spLocks noGrp="1"/>
          </p:cNvSpPr>
          <p:nvPr>
            <p:ph type="body" sz="quarter" idx="13" hasCustomPrompt="1"/>
          </p:nvPr>
        </p:nvSpPr>
        <p:spPr>
          <a:xfrm>
            <a:off x="3022853" y="2274388"/>
            <a:ext cx="6184394" cy="2194922"/>
          </a:xfrm>
          <a:prstGeom prst="rect">
            <a:avLst/>
          </a:prstGeom>
        </p:spPr>
        <p:txBody>
          <a:bodyPr/>
          <a:lstStyle>
            <a:lvl1pPr marL="0" indent="0" algn="ctr">
              <a:buNone/>
              <a:defRPr sz="19900" b="0" i="0">
                <a:solidFill>
                  <a:schemeClr val="accent1">
                    <a:alpha val="10000"/>
                  </a:schemeClr>
                </a:solidFill>
                <a:latin typeface="+mj-ea"/>
                <a:ea typeface="+mj-ea"/>
              </a:defRPr>
            </a:lvl1pPr>
            <a:lvl2pPr marL="457200" indent="0">
              <a:buNone/>
              <a:defRPr/>
            </a:lvl2pPr>
            <a:lvl3pPr marL="914400" indent="0">
              <a:buNone/>
              <a:defRPr/>
            </a:lvl3pPr>
          </a:lstStyle>
          <a:p>
            <a:pPr lvl="0"/>
            <a:r>
              <a:rPr kumimoji="1" lang="en-US" altLang="zh-CN" dirty="0"/>
              <a:t>02</a:t>
            </a:r>
            <a:endParaRPr kumimoji="1" lang="zh-CN" altLang="en-US" dirty="0"/>
          </a:p>
        </p:txBody>
      </p:sp>
      <p:sp>
        <p:nvSpPr>
          <p:cNvPr id="30" name="椭圆 29">
            <a:extLst>
              <a:ext uri="{FF2B5EF4-FFF2-40B4-BE49-F238E27FC236}">
                <a16:creationId xmlns:a16="http://schemas.microsoft.com/office/drawing/2014/main" id="{5C5A7FB1-0D85-D145-AB39-18AB273E3D6B}"/>
              </a:ext>
            </a:extLst>
          </p:cNvPr>
          <p:cNvSpPr/>
          <p:nvPr userDrawn="1"/>
        </p:nvSpPr>
        <p:spPr>
          <a:xfrm rot="17726946">
            <a:off x="4859256" y="5012144"/>
            <a:ext cx="323497" cy="317093"/>
          </a:xfrm>
          <a:prstGeom prst="ellipse">
            <a:avLst/>
          </a:prstGeom>
          <a:gradFill>
            <a:gsLst>
              <a:gs pos="100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文本占位符 30">
            <a:extLst>
              <a:ext uri="{FF2B5EF4-FFF2-40B4-BE49-F238E27FC236}">
                <a16:creationId xmlns:a16="http://schemas.microsoft.com/office/drawing/2014/main" id="{D6536086-E7A1-9743-83FB-C1CF112F3BA8}"/>
              </a:ext>
            </a:extLst>
          </p:cNvPr>
          <p:cNvSpPr>
            <a:spLocks noGrp="1"/>
          </p:cNvSpPr>
          <p:nvPr>
            <p:ph type="body" sz="quarter" idx="11" hasCustomPrompt="1"/>
          </p:nvPr>
        </p:nvSpPr>
        <p:spPr>
          <a:xfrm>
            <a:off x="4531323" y="2925686"/>
            <a:ext cx="3129355" cy="797028"/>
          </a:xfrm>
          <a:prstGeom prst="rect">
            <a:avLst/>
          </a:prstGeom>
        </p:spPr>
        <p:txBody>
          <a:bodyPr/>
          <a:lstStyle>
            <a:lvl1pPr marL="0" indent="0" algn="ctr">
              <a:buNone/>
              <a:defRPr sz="5400" b="0" i="0">
                <a:solidFill>
                  <a:schemeClr val="accent1"/>
                </a:solidFill>
                <a:latin typeface="+mj-ea"/>
                <a:ea typeface="+mj-ea"/>
              </a:defRPr>
            </a:lvl1pPr>
            <a:lvl2pPr marL="457200" indent="0">
              <a:buNone/>
              <a:defRPr/>
            </a:lvl2pPr>
            <a:lvl3pPr marL="914400" indent="0">
              <a:buNone/>
              <a:defRPr/>
            </a:lvl3pPr>
          </a:lstStyle>
          <a:p>
            <a:pPr lvl="0"/>
            <a:r>
              <a:rPr kumimoji="1" lang="zh-CN" altLang="en-US" dirty="0"/>
              <a:t>编辑文本</a:t>
            </a:r>
          </a:p>
        </p:txBody>
      </p:sp>
      <p:sp>
        <p:nvSpPr>
          <p:cNvPr id="47" name="文本占位符 30">
            <a:extLst>
              <a:ext uri="{FF2B5EF4-FFF2-40B4-BE49-F238E27FC236}">
                <a16:creationId xmlns:a16="http://schemas.microsoft.com/office/drawing/2014/main" id="{8DA1BDA5-E0C3-4448-89C1-257FE60830C4}"/>
              </a:ext>
            </a:extLst>
          </p:cNvPr>
          <p:cNvSpPr>
            <a:spLocks noGrp="1"/>
          </p:cNvSpPr>
          <p:nvPr>
            <p:ph type="body" sz="quarter" idx="12" hasCustomPrompt="1"/>
          </p:nvPr>
        </p:nvSpPr>
        <p:spPr>
          <a:xfrm>
            <a:off x="4479472" y="3784128"/>
            <a:ext cx="3233057" cy="414860"/>
          </a:xfrm>
          <a:prstGeom prst="rect">
            <a:avLst/>
          </a:prstGeom>
        </p:spPr>
        <p:txBody>
          <a:bodyPr/>
          <a:lstStyle>
            <a:lvl1pPr marL="0" indent="0" algn="ctr">
              <a:buNone/>
              <a:defRPr sz="2000" b="0" i="0">
                <a:solidFill>
                  <a:schemeClr val="tx1"/>
                </a:solidFill>
                <a:latin typeface="+mn-ea"/>
                <a:ea typeface="+mn-ea"/>
              </a:defRPr>
            </a:lvl1pPr>
            <a:lvl2pPr marL="457200" indent="0">
              <a:buNone/>
              <a:defRPr/>
            </a:lvl2pPr>
            <a:lvl3pPr marL="914400" indent="0">
              <a:buNone/>
              <a:defRPr/>
            </a:lvl3pPr>
          </a:lstStyle>
          <a:p>
            <a:pPr lvl="0"/>
            <a:r>
              <a:rPr kumimoji="1" lang="zh-CN" altLang="en-US" dirty="0"/>
              <a:t>编辑文本</a:t>
            </a:r>
          </a:p>
        </p:txBody>
      </p:sp>
      <p:grpSp>
        <p:nvGrpSpPr>
          <p:cNvPr id="45" name="组合 44">
            <a:extLst>
              <a:ext uri="{FF2B5EF4-FFF2-40B4-BE49-F238E27FC236}">
                <a16:creationId xmlns:a16="http://schemas.microsoft.com/office/drawing/2014/main" id="{EBF5DE4D-73ED-BA4A-A6F0-AC99AF3C949D}"/>
              </a:ext>
            </a:extLst>
          </p:cNvPr>
          <p:cNvGrpSpPr/>
          <p:nvPr userDrawn="1"/>
        </p:nvGrpSpPr>
        <p:grpSpPr>
          <a:xfrm rot="13252125">
            <a:off x="11411934" y="-516761"/>
            <a:ext cx="1210329" cy="1234776"/>
            <a:chOff x="-304162" y="5855835"/>
            <a:chExt cx="1852454" cy="1889870"/>
          </a:xfrm>
        </p:grpSpPr>
        <p:sp>
          <p:nvSpPr>
            <p:cNvPr id="49" name="椭圆 48">
              <a:extLst>
                <a:ext uri="{FF2B5EF4-FFF2-40B4-BE49-F238E27FC236}">
                  <a16:creationId xmlns:a16="http://schemas.microsoft.com/office/drawing/2014/main" id="{9F42BE32-F6B6-3649-9D1C-88DC01F3BBA0}"/>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a:extLst>
                <a:ext uri="{FF2B5EF4-FFF2-40B4-BE49-F238E27FC236}">
                  <a16:creationId xmlns:a16="http://schemas.microsoft.com/office/drawing/2014/main" id="{ED3CAF2F-03E4-7942-95AD-443EFBCF3B5E}"/>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2" name="组合 41">
            <a:extLst>
              <a:ext uri="{FF2B5EF4-FFF2-40B4-BE49-F238E27FC236}">
                <a16:creationId xmlns:a16="http://schemas.microsoft.com/office/drawing/2014/main" id="{68C0E5FC-96D7-3840-9841-5DB9173B8EC0}"/>
              </a:ext>
            </a:extLst>
          </p:cNvPr>
          <p:cNvGrpSpPr/>
          <p:nvPr userDrawn="1"/>
        </p:nvGrpSpPr>
        <p:grpSpPr>
          <a:xfrm>
            <a:off x="-527223" y="6000211"/>
            <a:ext cx="1346511" cy="1234776"/>
            <a:chOff x="-512593" y="5855835"/>
            <a:chExt cx="2060885" cy="1889870"/>
          </a:xfrm>
        </p:grpSpPr>
        <p:sp>
          <p:nvSpPr>
            <p:cNvPr id="43" name="椭圆 42">
              <a:extLst>
                <a:ext uri="{FF2B5EF4-FFF2-40B4-BE49-F238E27FC236}">
                  <a16:creationId xmlns:a16="http://schemas.microsoft.com/office/drawing/2014/main" id="{262BA232-DF2A-7446-A7F7-68713547D366}"/>
                </a:ext>
              </a:extLst>
            </p:cNvPr>
            <p:cNvSpPr/>
            <p:nvPr/>
          </p:nvSpPr>
          <p:spPr>
            <a:xfrm rot="10578396">
              <a:off x="-512593" y="5874544"/>
              <a:ext cx="1889870" cy="185245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4" name="椭圆 43">
              <a:extLst>
                <a:ext uri="{FF2B5EF4-FFF2-40B4-BE49-F238E27FC236}">
                  <a16:creationId xmlns:a16="http://schemas.microsoft.com/office/drawing/2014/main" id="{44B11C55-4C96-9E43-A8FC-4027BDA19C2E}"/>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1" name="椭圆 50">
              <a:extLst>
                <a:ext uri="{FF2B5EF4-FFF2-40B4-BE49-F238E27FC236}">
                  <a16:creationId xmlns:a16="http://schemas.microsoft.com/office/drawing/2014/main" id="{A320A0B0-B87E-5045-97D0-7E39D646A30B}"/>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460405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704" userDrawn="1">
          <p15:clr>
            <a:srgbClr val="FBAE40"/>
          </p15:clr>
        </p15:guide>
        <p15:guide id="4" orient="horz" pos="3339" userDrawn="1">
          <p15:clr>
            <a:srgbClr val="FBAE40"/>
          </p15:clr>
        </p15:guide>
        <p15:guide id="5" orient="horz" pos="1548" userDrawn="1">
          <p15:clr>
            <a:srgbClr val="FBAE40"/>
          </p15:clr>
        </p15:guide>
        <p15:guide id="6" orient="horz" pos="981" userDrawn="1">
          <p15:clr>
            <a:srgbClr val="FBAE40"/>
          </p15:clr>
        </p15:guide>
        <p15:guide id="7" orient="horz" pos="1797" userDrawn="1">
          <p15:clr>
            <a:srgbClr val="FBAE40"/>
          </p15:clr>
        </p15:guide>
        <p15:guide id="8" orient="horz" pos="3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12E3D608-18B4-C846-9BCE-7EAF0F4C8CEE}"/>
              </a:ext>
            </a:extLst>
          </p:cNvPr>
          <p:cNvPicPr>
            <a:picLocks noChangeAspect="1"/>
          </p:cNvPicPr>
          <p:nvPr userDrawn="1"/>
        </p:nvPicPr>
        <p:blipFill rotWithShape="1">
          <a:blip r:embed="rId2">
            <a:alphaModFix amt="4000"/>
          </a:blip>
          <a:srcRect l="10625" r="8995" b="47166"/>
          <a:stretch/>
        </p:blipFill>
        <p:spPr>
          <a:xfrm>
            <a:off x="-68832" y="-18524"/>
            <a:ext cx="12260832" cy="6864366"/>
          </a:xfrm>
          <a:prstGeom prst="rect">
            <a:avLst/>
          </a:prstGeom>
        </p:spPr>
      </p:pic>
      <p:sp>
        <p:nvSpPr>
          <p:cNvPr id="4" name="椭圆 3">
            <a:extLst>
              <a:ext uri="{FF2B5EF4-FFF2-40B4-BE49-F238E27FC236}">
                <a16:creationId xmlns:a16="http://schemas.microsoft.com/office/drawing/2014/main" id="{015FDD36-25ED-094C-8C37-81815EF81401}"/>
              </a:ext>
            </a:extLst>
          </p:cNvPr>
          <p:cNvSpPr/>
          <p:nvPr userDrawn="1"/>
        </p:nvSpPr>
        <p:spPr>
          <a:xfrm rot="5696192">
            <a:off x="-245012" y="-342489"/>
            <a:ext cx="782090" cy="76660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C078D8F3-B08E-0342-8993-DEA8EA42DB7C}"/>
              </a:ext>
            </a:extLst>
          </p:cNvPr>
          <p:cNvSpPr/>
          <p:nvPr userDrawn="1"/>
        </p:nvSpPr>
        <p:spPr>
          <a:xfrm rot="8243015">
            <a:off x="11677545" y="6234296"/>
            <a:ext cx="782090" cy="766606"/>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3" name="组合 12">
            <a:extLst>
              <a:ext uri="{FF2B5EF4-FFF2-40B4-BE49-F238E27FC236}">
                <a16:creationId xmlns:a16="http://schemas.microsoft.com/office/drawing/2014/main" id="{F68C15BC-1AB4-B54A-9278-916708BF706E}"/>
              </a:ext>
            </a:extLst>
          </p:cNvPr>
          <p:cNvGrpSpPr/>
          <p:nvPr userDrawn="1"/>
        </p:nvGrpSpPr>
        <p:grpSpPr>
          <a:xfrm rot="212533">
            <a:off x="2167275" y="303948"/>
            <a:ext cx="185979" cy="306844"/>
            <a:chOff x="4664990" y="360662"/>
            <a:chExt cx="442040" cy="729316"/>
          </a:xfrm>
        </p:grpSpPr>
        <p:cxnSp>
          <p:nvCxnSpPr>
            <p:cNvPr id="14" name="直线连接符 13">
              <a:extLst>
                <a:ext uri="{FF2B5EF4-FFF2-40B4-BE49-F238E27FC236}">
                  <a16:creationId xmlns:a16="http://schemas.microsoft.com/office/drawing/2014/main" id="{EB94B2E5-7556-A84B-91FE-3952853F0279}"/>
                </a:ext>
              </a:extLst>
            </p:cNvPr>
            <p:cNvCxnSpPr/>
            <p:nvPr/>
          </p:nvCxnSpPr>
          <p:spPr>
            <a:xfrm flipH="1">
              <a:off x="4664990" y="463393"/>
              <a:ext cx="356461" cy="6265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B48B7A6D-3FD6-844A-9153-4C9FA65007D2}"/>
                </a:ext>
              </a:extLst>
            </p:cNvPr>
            <p:cNvSpPr/>
            <p:nvPr/>
          </p:nvSpPr>
          <p:spPr>
            <a:xfrm rot="17726946">
              <a:off x="4934143" y="362390"/>
              <a:ext cx="174616" cy="171159"/>
            </a:xfrm>
            <a:prstGeom prst="ellipse">
              <a:avLst/>
            </a:prstGeom>
            <a:gradFill>
              <a:gsLst>
                <a:gs pos="96000">
                  <a:schemeClr val="accent2"/>
                </a:gs>
                <a:gs pos="99000">
                  <a:schemeClr val="accent2"/>
                </a:gs>
                <a:gs pos="59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6" name="组合 15">
            <a:extLst>
              <a:ext uri="{FF2B5EF4-FFF2-40B4-BE49-F238E27FC236}">
                <a16:creationId xmlns:a16="http://schemas.microsoft.com/office/drawing/2014/main" id="{FBB6273D-1A18-FE4B-863B-ADFC7571B377}"/>
              </a:ext>
            </a:extLst>
          </p:cNvPr>
          <p:cNvGrpSpPr/>
          <p:nvPr userDrawn="1"/>
        </p:nvGrpSpPr>
        <p:grpSpPr>
          <a:xfrm rot="212533">
            <a:off x="2323881" y="301564"/>
            <a:ext cx="191145" cy="306844"/>
            <a:chOff x="4664990" y="360662"/>
            <a:chExt cx="454319" cy="729316"/>
          </a:xfrm>
        </p:grpSpPr>
        <p:cxnSp>
          <p:nvCxnSpPr>
            <p:cNvPr id="17" name="直线连接符 16">
              <a:extLst>
                <a:ext uri="{FF2B5EF4-FFF2-40B4-BE49-F238E27FC236}">
                  <a16:creationId xmlns:a16="http://schemas.microsoft.com/office/drawing/2014/main" id="{C29B2DE8-F532-1F4D-8808-B73CD76445E0}"/>
                </a:ext>
              </a:extLst>
            </p:cNvPr>
            <p:cNvCxnSpPr/>
            <p:nvPr/>
          </p:nvCxnSpPr>
          <p:spPr>
            <a:xfrm flipH="1">
              <a:off x="4664990" y="463393"/>
              <a:ext cx="356461" cy="6265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id="{D115564F-55B1-6E4D-B23B-F2D25BCA91C9}"/>
                </a:ext>
              </a:extLst>
            </p:cNvPr>
            <p:cNvSpPr/>
            <p:nvPr/>
          </p:nvSpPr>
          <p:spPr>
            <a:xfrm rot="17726946">
              <a:off x="4946421" y="362390"/>
              <a:ext cx="174616" cy="171160"/>
            </a:xfrm>
            <a:prstGeom prst="ellipse">
              <a:avLst/>
            </a:prstGeom>
            <a:gradFill>
              <a:gsLst>
                <a:gs pos="96000">
                  <a:schemeClr val="accent2"/>
                </a:gs>
                <a:gs pos="99000">
                  <a:schemeClr val="accent2"/>
                </a:gs>
                <a:gs pos="6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0" name="文本占位符 30">
            <a:extLst>
              <a:ext uri="{FF2B5EF4-FFF2-40B4-BE49-F238E27FC236}">
                <a16:creationId xmlns:a16="http://schemas.microsoft.com/office/drawing/2014/main" id="{B8C296C7-678A-8248-9530-ABCF9FF17FF7}"/>
              </a:ext>
            </a:extLst>
          </p:cNvPr>
          <p:cNvSpPr>
            <a:spLocks noGrp="1"/>
          </p:cNvSpPr>
          <p:nvPr>
            <p:ph type="body" sz="quarter" idx="11" hasCustomPrompt="1"/>
          </p:nvPr>
        </p:nvSpPr>
        <p:spPr>
          <a:xfrm>
            <a:off x="470490" y="283028"/>
            <a:ext cx="2528204" cy="414860"/>
          </a:xfrm>
          <a:prstGeom prst="rect">
            <a:avLst/>
          </a:prstGeom>
        </p:spPr>
        <p:txBody>
          <a:bodyPr/>
          <a:lstStyle>
            <a:lvl1pPr marL="0" indent="0">
              <a:buNone/>
              <a:defRPr sz="2800" b="0" i="0">
                <a:latin typeface="+mj-ea"/>
                <a:ea typeface="+mj-ea"/>
              </a:defRPr>
            </a:lvl1pPr>
            <a:lvl2pPr marL="457200" indent="0">
              <a:buNone/>
              <a:defRPr/>
            </a:lvl2pPr>
            <a:lvl3pPr marL="914400" indent="0">
              <a:buNone/>
              <a:defRPr/>
            </a:lvl3pPr>
          </a:lstStyle>
          <a:p>
            <a:pPr lvl="0"/>
            <a:r>
              <a:rPr kumimoji="1" lang="zh-CN" altLang="en-US" dirty="0"/>
              <a:t>编辑标题</a:t>
            </a:r>
          </a:p>
        </p:txBody>
      </p:sp>
      <p:sp>
        <p:nvSpPr>
          <p:cNvPr id="21" name="文本占位符 30">
            <a:extLst>
              <a:ext uri="{FF2B5EF4-FFF2-40B4-BE49-F238E27FC236}">
                <a16:creationId xmlns:a16="http://schemas.microsoft.com/office/drawing/2014/main" id="{C606AE15-3BF7-EA4D-870D-91B3287C6115}"/>
              </a:ext>
            </a:extLst>
          </p:cNvPr>
          <p:cNvSpPr>
            <a:spLocks noGrp="1"/>
          </p:cNvSpPr>
          <p:nvPr>
            <p:ph type="body" sz="quarter" idx="12" hasCustomPrompt="1"/>
          </p:nvPr>
        </p:nvSpPr>
        <p:spPr>
          <a:xfrm>
            <a:off x="470112" y="655950"/>
            <a:ext cx="3496770" cy="414860"/>
          </a:xfrm>
          <a:prstGeom prst="rect">
            <a:avLst/>
          </a:prstGeom>
        </p:spPr>
        <p:txBody>
          <a:bodyPr/>
          <a:lstStyle>
            <a:lvl1pPr marL="0" indent="0">
              <a:buNone/>
              <a:defRPr sz="1600" b="0" i="0">
                <a:latin typeface="+mn-ea"/>
                <a:ea typeface="+mn-ea"/>
              </a:defRPr>
            </a:lvl1pPr>
            <a:lvl2pPr marL="457200" indent="0">
              <a:buNone/>
              <a:defRPr/>
            </a:lvl2pPr>
            <a:lvl3pPr marL="914400" indent="0">
              <a:buNone/>
              <a:defRPr/>
            </a:lvl3pPr>
          </a:lstStyle>
          <a:p>
            <a:pPr lvl="0"/>
            <a:r>
              <a:rPr kumimoji="1" lang="zh-CN" altLang="en-US" dirty="0"/>
              <a:t>编辑副标题</a:t>
            </a:r>
          </a:p>
        </p:txBody>
      </p:sp>
      <p:grpSp>
        <p:nvGrpSpPr>
          <p:cNvPr id="31" name="组合 30">
            <a:extLst>
              <a:ext uri="{FF2B5EF4-FFF2-40B4-BE49-F238E27FC236}">
                <a16:creationId xmlns:a16="http://schemas.microsoft.com/office/drawing/2014/main" id="{614D1625-01A1-D34B-AB73-87092D66765E}"/>
              </a:ext>
            </a:extLst>
          </p:cNvPr>
          <p:cNvGrpSpPr/>
          <p:nvPr userDrawn="1"/>
        </p:nvGrpSpPr>
        <p:grpSpPr>
          <a:xfrm>
            <a:off x="-527223" y="6000211"/>
            <a:ext cx="1346511" cy="1234776"/>
            <a:chOff x="-512593" y="5855835"/>
            <a:chExt cx="2060885" cy="1889870"/>
          </a:xfrm>
        </p:grpSpPr>
        <p:sp>
          <p:nvSpPr>
            <p:cNvPr id="32" name="椭圆 31">
              <a:extLst>
                <a:ext uri="{FF2B5EF4-FFF2-40B4-BE49-F238E27FC236}">
                  <a16:creationId xmlns:a16="http://schemas.microsoft.com/office/drawing/2014/main" id="{E8659509-898E-B542-BE37-9235F7F65474}"/>
                </a:ext>
              </a:extLst>
            </p:cNvPr>
            <p:cNvSpPr/>
            <p:nvPr/>
          </p:nvSpPr>
          <p:spPr>
            <a:xfrm rot="10578396">
              <a:off x="-512593" y="5874544"/>
              <a:ext cx="1889870" cy="185245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椭圆 32">
              <a:extLst>
                <a:ext uri="{FF2B5EF4-FFF2-40B4-BE49-F238E27FC236}">
                  <a16:creationId xmlns:a16="http://schemas.microsoft.com/office/drawing/2014/main" id="{B0D422FB-8557-AF47-9800-B938F57EB77F}"/>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4" name="椭圆 33">
              <a:extLst>
                <a:ext uri="{FF2B5EF4-FFF2-40B4-BE49-F238E27FC236}">
                  <a16:creationId xmlns:a16="http://schemas.microsoft.com/office/drawing/2014/main" id="{67F4A1F4-93EF-4A44-837E-0AA899F4096F}"/>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5" name="组合 34">
            <a:extLst>
              <a:ext uri="{FF2B5EF4-FFF2-40B4-BE49-F238E27FC236}">
                <a16:creationId xmlns:a16="http://schemas.microsoft.com/office/drawing/2014/main" id="{DDB8355F-652E-8E42-9113-F298B9F5461F}"/>
              </a:ext>
            </a:extLst>
          </p:cNvPr>
          <p:cNvGrpSpPr/>
          <p:nvPr userDrawn="1"/>
        </p:nvGrpSpPr>
        <p:grpSpPr>
          <a:xfrm rot="13252125">
            <a:off x="11411934" y="-516761"/>
            <a:ext cx="1210329" cy="1234776"/>
            <a:chOff x="-304162" y="5855835"/>
            <a:chExt cx="1852454" cy="1889870"/>
          </a:xfrm>
        </p:grpSpPr>
        <p:sp>
          <p:nvSpPr>
            <p:cNvPr id="36" name="椭圆 35">
              <a:extLst>
                <a:ext uri="{FF2B5EF4-FFF2-40B4-BE49-F238E27FC236}">
                  <a16:creationId xmlns:a16="http://schemas.microsoft.com/office/drawing/2014/main" id="{6088E71A-EE4E-8549-AB14-58C5C7AF0983}"/>
                </a:ext>
              </a:extLst>
            </p:cNvPr>
            <p:cNvSpPr/>
            <p:nvPr/>
          </p:nvSpPr>
          <p:spPr>
            <a:xfrm rot="3856994">
              <a:off x="-322870" y="5874543"/>
              <a:ext cx="1889870" cy="1852454"/>
            </a:xfrm>
            <a:prstGeom prst="ellipse">
              <a:avLst/>
            </a:prstGeom>
            <a:noFill/>
            <a:ln w="19050">
              <a:gradFill>
                <a:gsLst>
                  <a:gs pos="0">
                    <a:schemeClr val="accent1"/>
                  </a:gs>
                  <a:gs pos="64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椭圆 36">
              <a:extLst>
                <a:ext uri="{FF2B5EF4-FFF2-40B4-BE49-F238E27FC236}">
                  <a16:creationId xmlns:a16="http://schemas.microsoft.com/office/drawing/2014/main" id="{11F61D4B-A59A-2246-9DBC-667364E83DBB}"/>
                </a:ext>
              </a:extLst>
            </p:cNvPr>
            <p:cNvSpPr/>
            <p:nvPr/>
          </p:nvSpPr>
          <p:spPr>
            <a:xfrm rot="7355363">
              <a:off x="55864" y="6007602"/>
              <a:ext cx="52273" cy="5123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203963575"/>
      </p:ext>
    </p:extLst>
  </p:cSld>
  <p:clrMapOvr>
    <a:masterClrMapping/>
  </p:clrMapOvr>
  <p:extLst>
    <p:ext uri="{DCECCB84-F9BA-43D5-87BE-67443E8EF086}">
      <p15:sldGuideLst xmlns:p15="http://schemas.microsoft.com/office/powerpoint/2012/main">
        <p15:guide id="1" orient="horz" pos="187" userDrawn="1">
          <p15:clr>
            <a:srgbClr val="FBAE40"/>
          </p15:clr>
        </p15:guide>
        <p15:guide id="2" pos="3840" userDrawn="1">
          <p15:clr>
            <a:srgbClr val="FBAE40"/>
          </p15:clr>
        </p15:guide>
        <p15:guide id="3" pos="7333" userDrawn="1">
          <p15:clr>
            <a:srgbClr val="FBAE40"/>
          </p15:clr>
        </p15:guide>
        <p15:guide id="4" pos="34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BF8318CD-BEDB-B946-BBC5-86162090F4CE}"/>
              </a:ext>
            </a:extLst>
          </p:cNvPr>
          <p:cNvSpPr/>
          <p:nvPr userDrawn="1"/>
        </p:nvSpPr>
        <p:spPr>
          <a:xfrm>
            <a:off x="-4333" y="-16329"/>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4F84233D-A076-2744-BE55-1D1E92CDB759}"/>
              </a:ext>
            </a:extLst>
          </p:cNvPr>
          <p:cNvSpPr/>
          <p:nvPr userDrawn="1"/>
        </p:nvSpPr>
        <p:spPr>
          <a:xfrm>
            <a:off x="626964" y="568470"/>
            <a:ext cx="662361" cy="379656"/>
          </a:xfrm>
          <a:prstGeom prst="rect">
            <a:avLst/>
          </a:prstGeom>
        </p:spPr>
        <p:txBody>
          <a:bodyPr wrap="none">
            <a:spAutoFit/>
          </a:bodyPr>
          <a:lstStyle/>
          <a:p>
            <a:pPr defTabSz="609585"/>
            <a:r>
              <a:rPr lang="zh-CN" altLang="en-US" sz="1800" dirty="0">
                <a:solidFill>
                  <a:schemeClr val="accent4"/>
                </a:solidFill>
                <a:latin typeface="Microsoft YaHei" panose="020B0503020204020204" pitchFamily="34" charset="-122"/>
                <a:ea typeface="Microsoft YaHei" panose="020B0503020204020204" pitchFamily="34" charset="-122"/>
                <a:cs typeface="Segoe UI Light"/>
              </a:rPr>
              <a:t>标注</a:t>
            </a:r>
          </a:p>
        </p:txBody>
      </p:sp>
      <p:sp>
        <p:nvSpPr>
          <p:cNvPr id="12" name="矩形 11">
            <a:extLst>
              <a:ext uri="{FF2B5EF4-FFF2-40B4-BE49-F238E27FC236}">
                <a16:creationId xmlns:a16="http://schemas.microsoft.com/office/drawing/2014/main" id="{CC44D9F4-D4E7-7943-9DD7-7AA44DB16DB8}"/>
              </a:ext>
            </a:extLst>
          </p:cNvPr>
          <p:cNvSpPr/>
          <p:nvPr userDrawn="1"/>
        </p:nvSpPr>
        <p:spPr>
          <a:xfrm>
            <a:off x="2450801" y="595724"/>
            <a:ext cx="1402001" cy="4826321"/>
          </a:xfrm>
          <a:prstGeom prst="rect">
            <a:avLst/>
          </a:prstGeom>
        </p:spPr>
        <p:txBody>
          <a:bodyPr wrap="square">
            <a:spAutoFit/>
          </a:bodyPr>
          <a:lstStyle/>
          <a:p>
            <a:pPr defTabSz="609585">
              <a:lnSpc>
                <a:spcPct val="130000"/>
              </a:lnSpc>
            </a:pPr>
            <a:r>
              <a:rPr lang="zh-CN" altLang="en-US" sz="1400" dirty="0">
                <a:solidFill>
                  <a:schemeClr val="accent4"/>
                </a:solidFill>
                <a:latin typeface="Microsoft YaHei" panose="020B0503020204020204" pitchFamily="34" charset="-122"/>
                <a:ea typeface="Microsoft YaHei" panose="020B0503020204020204" pitchFamily="34" charset="-122"/>
                <a:cs typeface="Segoe UI Light"/>
              </a:rPr>
              <a:t>字体使用 </a:t>
            </a: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accent4"/>
                </a:solidFill>
                <a:latin typeface="Microsoft YaHei" panose="020B0503020204020204" pitchFamily="34" charset="-122"/>
                <a:ea typeface="Microsoft YaHei" panose="020B0503020204020204" pitchFamily="34" charset="-122"/>
                <a:cs typeface="Segoe UI Light"/>
              </a:rPr>
              <a:t>行距</a:t>
            </a: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accent4"/>
                </a:solidFill>
                <a:latin typeface="Microsoft YaHei" panose="020B0503020204020204" pitchFamily="34" charset="-122"/>
                <a:ea typeface="Microsoft YaHei" panose="020B0503020204020204" pitchFamily="34" charset="-122"/>
                <a:cs typeface="Segoe UI Light"/>
              </a:rPr>
              <a:t>图片出处</a:t>
            </a:r>
          </a:p>
          <a:p>
            <a:pPr defTabSz="609585">
              <a:lnSpc>
                <a:spcPct val="130000"/>
              </a:lnSpc>
            </a:pPr>
            <a:endParaRPr lang="zh-CN" altLang="en-US"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accent4"/>
                </a:solidFill>
                <a:latin typeface="Microsoft YaHei" panose="020B0503020204020204" pitchFamily="34" charset="-122"/>
                <a:ea typeface="Microsoft YaHei" panose="020B0503020204020204" pitchFamily="34" charset="-122"/>
                <a:cs typeface="Segoe UI Light"/>
              </a:rPr>
              <a:t>声明</a:t>
            </a: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accent4"/>
                </a:solidFill>
                <a:latin typeface="Microsoft YaHei" panose="020B0503020204020204" pitchFamily="34" charset="-122"/>
                <a:ea typeface="Microsoft YaHei" panose="020B0503020204020204" pitchFamily="34" charset="-122"/>
                <a:cs typeface="Segoe UI Light"/>
              </a:rPr>
              <a:t>作者</a:t>
            </a:r>
            <a:endParaRPr lang="en-US" altLang="zh-CN" sz="1400" dirty="0">
              <a:solidFill>
                <a:schemeClr val="accent4"/>
              </a:solidFill>
              <a:latin typeface="Microsoft YaHei" panose="020B0503020204020204" pitchFamily="34" charset="-122"/>
              <a:ea typeface="Microsoft YaHei" panose="020B0503020204020204" pitchFamily="34" charset="-122"/>
              <a:cs typeface="Segoe UI Light"/>
            </a:endParaRPr>
          </a:p>
        </p:txBody>
      </p:sp>
    </p:spTree>
    <p:extLst>
      <p:ext uri="{BB962C8B-B14F-4D97-AF65-F5344CB8AC3E}">
        <p14:creationId xmlns:p14="http://schemas.microsoft.com/office/powerpoint/2010/main" val="3770980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模板使用技巧1">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4D3B904-D7C4-5945-AC89-8F2052F0EFB7}"/>
              </a:ext>
            </a:extLst>
          </p:cNvPr>
          <p:cNvSpPr/>
          <p:nvPr userDrawn="1"/>
        </p:nvSpPr>
        <p:spPr>
          <a:xfrm>
            <a:off x="440603" y="759873"/>
            <a:ext cx="1713931"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1</a:t>
            </a:r>
            <a:endParaRPr lang="zh-CN" altLang="en-US" sz="1800">
              <a:solidFill>
                <a:schemeClr val="tx1">
                  <a:lumMod val="75000"/>
                  <a:lumOff val="25000"/>
                </a:schemeClr>
              </a:solidFill>
              <a:latin typeface="Segoe UI Light"/>
              <a:ea typeface="微软雅黑"/>
              <a:cs typeface="Segoe UI Light"/>
            </a:endParaRPr>
          </a:p>
        </p:txBody>
      </p:sp>
      <p:sp>
        <p:nvSpPr>
          <p:cNvPr id="7" name="矩形 6">
            <a:extLst>
              <a:ext uri="{FF2B5EF4-FFF2-40B4-BE49-F238E27FC236}">
                <a16:creationId xmlns:a16="http://schemas.microsoft.com/office/drawing/2014/main" id="{C31378B3-DA43-8D4D-BA81-25E415C54243}"/>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sp>
        <p:nvSpPr>
          <p:cNvPr id="8" name="文本框 7">
            <a:extLst>
              <a:ext uri="{FF2B5EF4-FFF2-40B4-BE49-F238E27FC236}">
                <a16:creationId xmlns:a16="http://schemas.microsoft.com/office/drawing/2014/main" id="{A45FF88E-701E-4F49-AD62-7C992253D31D}"/>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549F693F-39E9-F34D-ABFA-FF5F900BDD02}"/>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0" name="图片 9">
            <a:extLst>
              <a:ext uri="{FF2B5EF4-FFF2-40B4-BE49-F238E27FC236}">
                <a16:creationId xmlns:a16="http://schemas.microsoft.com/office/drawing/2014/main" id="{62F4BDB3-EC63-484F-BB09-80F9942C4155}"/>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1" name="文本框 10">
            <a:extLst>
              <a:ext uri="{FF2B5EF4-FFF2-40B4-BE49-F238E27FC236}">
                <a16:creationId xmlns:a16="http://schemas.microsoft.com/office/drawing/2014/main" id="{19EDE490-4393-2E43-8DF7-8CEFB24ADD6E}"/>
              </a:ext>
            </a:extLst>
          </p:cNvPr>
          <p:cNvSpPr txBox="1"/>
          <p:nvPr userDrawn="1"/>
        </p:nvSpPr>
        <p:spPr>
          <a:xfrm>
            <a:off x="333477" y="6061002"/>
            <a:ext cx="3183885"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选择“设计”</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“变体”</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“颜色”；</a:t>
            </a:r>
            <a:endParaRPr lang="en-US" sz="1200" spc="15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3EECDF9B-3999-1443-9858-43BC7919F1C9}"/>
              </a:ext>
            </a:extLst>
          </p:cNvPr>
          <p:cNvSpPr txBox="1"/>
          <p:nvPr userDrawn="1"/>
        </p:nvSpPr>
        <p:spPr>
          <a:xfrm>
            <a:off x="6360651" y="6061002"/>
            <a:ext cx="45624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选择你喜欢的颜色搭配，模板一秒调整为你选颜色。</a:t>
            </a:r>
            <a:endParaRPr lang="en-US" sz="1200" spc="150">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E858769B-9C00-1749-AB0F-985EC62C42C1}"/>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A53AA465-B249-B24A-BE09-6BA2B3BA677E}"/>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916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模板使用技巧2">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833A6DF-5DD1-D749-B0F6-520A800B4038}"/>
              </a:ext>
            </a:extLst>
          </p:cNvPr>
          <p:cNvSpPr/>
          <p:nvPr userDrawn="1"/>
        </p:nvSpPr>
        <p:spPr>
          <a:xfrm>
            <a:off x="440603" y="759873"/>
            <a:ext cx="1750800"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2</a:t>
            </a:r>
            <a:endParaRPr lang="zh-CN" altLang="en-US" sz="1800">
              <a:solidFill>
                <a:schemeClr val="tx1">
                  <a:lumMod val="75000"/>
                  <a:lumOff val="25000"/>
                </a:schemeClr>
              </a:solidFill>
              <a:latin typeface="Segoe UI Light"/>
              <a:ea typeface="微软雅黑"/>
              <a:cs typeface="Segoe UI Light"/>
            </a:endParaRPr>
          </a:p>
        </p:txBody>
      </p:sp>
      <p:sp>
        <p:nvSpPr>
          <p:cNvPr id="9" name="矩形 8">
            <a:extLst>
              <a:ext uri="{FF2B5EF4-FFF2-40B4-BE49-F238E27FC236}">
                <a16:creationId xmlns:a16="http://schemas.microsoft.com/office/drawing/2014/main" id="{479F177A-F852-1849-9BA8-3AE64D235C3D}"/>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pic>
        <p:nvPicPr>
          <p:cNvPr id="10" name="图片 9">
            <a:extLst>
              <a:ext uri="{FF2B5EF4-FFF2-40B4-BE49-F238E27FC236}">
                <a16:creationId xmlns:a16="http://schemas.microsoft.com/office/drawing/2014/main" id="{FC66328F-9FD2-6744-815C-B1C446EE685A}"/>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1" name="图片 10">
            <a:extLst>
              <a:ext uri="{FF2B5EF4-FFF2-40B4-BE49-F238E27FC236}">
                <a16:creationId xmlns:a16="http://schemas.microsoft.com/office/drawing/2014/main" id="{E5DA0ABD-BC87-6A4D-A88D-2635BF67537A}"/>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12" name="文本框 11">
            <a:extLst>
              <a:ext uri="{FF2B5EF4-FFF2-40B4-BE49-F238E27FC236}">
                <a16:creationId xmlns:a16="http://schemas.microsoft.com/office/drawing/2014/main" id="{FC000110-5E83-2B40-B41E-CC20B11F2F9F}"/>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73BE6A93-BBA4-EC47-B1B1-058AC5439E78}"/>
              </a:ext>
            </a:extLst>
          </p:cNvPr>
          <p:cNvSpPr txBox="1"/>
          <p:nvPr userDrawn="1"/>
        </p:nvSpPr>
        <p:spPr>
          <a:xfrm>
            <a:off x="333477" y="6061002"/>
            <a:ext cx="3010761"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选择“开始”</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“新建幻灯片”；</a:t>
            </a:r>
            <a:endParaRPr lang="en-US" sz="1200" spc="15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86BBD021-ACAC-E443-8752-FFA027298ADE}"/>
              </a:ext>
            </a:extLst>
          </p:cNvPr>
          <p:cNvSpPr txBox="1"/>
          <p:nvPr userDrawn="1"/>
        </p:nvSpPr>
        <p:spPr>
          <a:xfrm>
            <a:off x="6360651" y="6061002"/>
            <a:ext cx="52565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选择你需要的页面，如封面页，目录页，副标题页，内容页等</a:t>
            </a:r>
            <a:r>
              <a:rPr lang="en-US" altLang="zh-CN" sz="1200" spc="150">
                <a:latin typeface="微软雅黑" panose="020B0503020204020204" pitchFamily="34" charset="-122"/>
                <a:ea typeface="微软雅黑" panose="020B0503020204020204" pitchFamily="34" charset="-122"/>
              </a:rPr>
              <a:t>…</a:t>
            </a:r>
            <a:endParaRPr lang="en-US" sz="1200" spc="150">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23867C99-9409-A44D-B529-51578349C052}"/>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541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关注服务号">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35A08261-CD64-43DA-A4E5-C250DBF38920}"/>
              </a:ext>
            </a:extLst>
          </p:cNvPr>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7" name="矩形: 圆角 6">
            <a:extLst>
              <a:ext uri="{FF2B5EF4-FFF2-40B4-BE49-F238E27FC236}">
                <a16:creationId xmlns:a16="http://schemas.microsoft.com/office/drawing/2014/main" id="{1F973E54-EC4C-4C45-898A-8A57980B3416}"/>
              </a:ext>
            </a:extLst>
          </p:cNvPr>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8" name="图片 7" descr="图片包含 纵横字谜, 文字&#10;&#10;已生成极高可信度的说明">
            <a:extLst>
              <a:ext uri="{FF2B5EF4-FFF2-40B4-BE49-F238E27FC236}">
                <a16:creationId xmlns:a16="http://schemas.microsoft.com/office/drawing/2014/main" id="{1948853A-52B7-42C0-988C-3ED6F0106634}"/>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8065" y="1756229"/>
            <a:ext cx="3345542" cy="3345542"/>
          </a:xfrm>
          <a:prstGeom prst="rect">
            <a:avLst/>
          </a:prstGeom>
        </p:spPr>
      </p:pic>
      <p:sp>
        <p:nvSpPr>
          <p:cNvPr id="9" name="文本框 8">
            <a:extLst>
              <a:ext uri="{FF2B5EF4-FFF2-40B4-BE49-F238E27FC236}">
                <a16:creationId xmlns:a16="http://schemas.microsoft.com/office/drawing/2014/main" id="{822455A7-50AF-4D99-900F-B36A626BEB69}"/>
              </a:ext>
            </a:extLst>
          </p:cNvPr>
          <p:cNvSpPr txBox="1"/>
          <p:nvPr userDrawn="1"/>
        </p:nvSpPr>
        <p:spPr>
          <a:xfrm>
            <a:off x="5239657" y="1594259"/>
            <a:ext cx="6429829" cy="3549241"/>
          </a:xfrm>
          <a:prstGeom prst="rect">
            <a:avLst/>
          </a:prstGeom>
          <a:noFill/>
        </p:spPr>
        <p:txBody>
          <a:bodyPr wrap="square" rtlCol="0">
            <a:spAutoFit/>
          </a:bodyPr>
          <a:lstStyle/>
          <a:p>
            <a:pPr>
              <a:lnSpc>
                <a:spcPct val="150000"/>
              </a:lnSpc>
              <a:spcBef>
                <a:spcPts val="600"/>
              </a:spcBef>
            </a:pPr>
            <a:r>
              <a:rPr lang="zh-CN" altLang="en-US" sz="3600" b="1" kern="0" dirty="0">
                <a:effectLst>
                  <a:outerShdw blurRad="38100" dist="38100" dir="2700000" algn="tl">
                    <a:srgbClr val="000000">
                      <a:alpha val="43137"/>
                    </a:srgbClr>
                  </a:outerShdw>
                </a:effectLst>
                <a:latin typeface="微软雅黑" charset="-122"/>
                <a:ea typeface="微软雅黑" charset="-122"/>
                <a:cs typeface="+mn-ea"/>
                <a:sym typeface="+mn-lt"/>
              </a:rPr>
              <a:t>免费下载更多</a:t>
            </a:r>
            <a:endParaRPr lang="en-US" altLang="zh-CN" sz="3600" b="1" kern="0" dirty="0">
              <a:effectLst>
                <a:outerShdw blurRad="38100" dist="38100" dir="2700000" algn="tl">
                  <a:srgbClr val="000000">
                    <a:alpha val="43137"/>
                  </a:srgbClr>
                </a:outerShdw>
              </a:effectLst>
              <a:latin typeface="微软雅黑" charset="-122"/>
              <a:ea typeface="微软雅黑" charset="-122"/>
              <a:cs typeface="+mn-ea"/>
              <a:sym typeface="+mn-lt"/>
            </a:endParaRPr>
          </a:p>
          <a:p>
            <a:pPr>
              <a:lnSpc>
                <a:spcPct val="150000"/>
              </a:lnSpc>
              <a:spcBef>
                <a:spcPts val="600"/>
              </a:spcBef>
            </a:pPr>
            <a:r>
              <a:rPr lang="zh-CN" altLang="en-US" sz="3600" b="1" kern="0" dirty="0">
                <a:effectLst>
                  <a:outerShdw blurRad="38100" dist="38100" dir="2700000" algn="tl">
                    <a:srgbClr val="000000">
                      <a:alpha val="43137"/>
                    </a:srgbClr>
                  </a:outerShdw>
                </a:effectLst>
                <a:latin typeface="微软雅黑" charset="-122"/>
                <a:ea typeface="微软雅黑" charset="-122"/>
                <a:cs typeface="+mn-ea"/>
                <a:sym typeface="+mn-lt"/>
              </a:rPr>
              <a:t>微软官方</a:t>
            </a:r>
            <a:r>
              <a:rPr lang="en-US" altLang="zh-CN" sz="3600" b="1" kern="0" dirty="0">
                <a:effectLst>
                  <a:outerShdw blurRad="38100" dist="38100" dir="2700000" algn="tl">
                    <a:srgbClr val="000000">
                      <a:alpha val="43137"/>
                    </a:srgbClr>
                  </a:outerShdw>
                </a:effectLst>
                <a:latin typeface="微软雅黑" charset="-122"/>
                <a:ea typeface="微软雅黑" charset="-122"/>
                <a:cs typeface="+mn-ea"/>
                <a:sym typeface="+mn-lt"/>
              </a:rPr>
              <a:t>PPT</a:t>
            </a:r>
            <a:r>
              <a:rPr lang="zh-CN" altLang="en-US" sz="3600" b="1" kern="0" dirty="0">
                <a:effectLst>
                  <a:outerShdw blurRad="38100" dist="38100" dir="2700000" algn="tl">
                    <a:srgbClr val="000000">
                      <a:alpha val="43137"/>
                    </a:srgbClr>
                  </a:outerShdw>
                </a:effectLst>
                <a:latin typeface="微软雅黑" charset="-122"/>
                <a:ea typeface="微软雅黑" charset="-122"/>
                <a:cs typeface="+mn-ea"/>
                <a:sym typeface="+mn-lt"/>
              </a:rPr>
              <a:t>模板</a:t>
            </a:r>
            <a:endParaRPr lang="en-US" altLang="zh-CN" sz="3600" b="1" kern="0" dirty="0">
              <a:effectLst>
                <a:outerShdw blurRad="38100" dist="38100" dir="2700000" algn="tl">
                  <a:srgbClr val="000000">
                    <a:alpha val="43137"/>
                  </a:srgbClr>
                </a:outerShdw>
              </a:effectLst>
              <a:latin typeface="微软雅黑" charset="-122"/>
              <a:ea typeface="微软雅黑" charset="-122"/>
              <a:cs typeface="+mn-ea"/>
              <a:sym typeface="+mn-lt"/>
            </a:endParaRPr>
          </a:p>
          <a:p>
            <a:pPr>
              <a:lnSpc>
                <a:spcPct val="150000"/>
              </a:lnSpc>
              <a:spcBef>
                <a:spcPts val="600"/>
              </a:spcBef>
            </a:pPr>
            <a:r>
              <a:rPr lang="zh-CN" altLang="en-US"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微信扫码关注</a:t>
            </a:r>
            <a:endParaRPr lang="en-US" altLang="zh-CN"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微软</a:t>
            </a:r>
            <a:r>
              <a:rPr lang="en-US" altLang="zh-CN"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」服务号</a:t>
            </a:r>
            <a:endParaRPr lang="en-US" altLang="zh-CN"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pic>
        <p:nvPicPr>
          <p:cNvPr id="10" name="图片 9">
            <a:hlinkClick r:id="rId3"/>
            <a:extLst>
              <a:ext uri="{FF2B5EF4-FFF2-40B4-BE49-F238E27FC236}">
                <a16:creationId xmlns:a16="http://schemas.microsoft.com/office/drawing/2014/main" id="{AC1DF982-E78C-4CAA-8824-81165012A5AD}"/>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2640761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775604"/>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1" r:id="rId3"/>
    <p:sldLayoutId id="2147483652" r:id="rId4"/>
    <p:sldLayoutId id="2147483650" r:id="rId5"/>
    <p:sldLayoutId id="2147483653" r:id="rId6"/>
    <p:sldLayoutId id="2147483654" r:id="rId7"/>
    <p:sldLayoutId id="2147483656"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222294"/>
      </p:ext>
    </p:extLst>
  </p:cSld>
  <p:clrMap bg1="lt1" tx1="dk1" bg2="lt2" tx2="dk2" accent1="accent1" accent2="accent2" accent3="accent3" accent4="accent4" accent5="accent5" accent6="accent6" hlink="hlink" folHlink="folHlink"/>
  <p:sldLayoutIdLst>
    <p:sldLayoutId id="2147483676" r:id="rId1"/>
    <p:sldLayoutId id="2147483657" r:id="rId2"/>
    <p:sldLayoutId id="2147483673" r:id="rId3"/>
    <p:sldLayoutId id="2147483678"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6.xml"/><Relationship Id="rId5" Type="http://schemas.openxmlformats.org/officeDocument/2006/relationships/image" Target="../media/image19.jp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6.jpeg"/><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6.xml"/><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223D463-890E-204E-9798-664AE1EB4A01}"/>
              </a:ext>
            </a:extLst>
          </p:cNvPr>
          <p:cNvSpPr>
            <a:spLocks noGrp="1"/>
          </p:cNvSpPr>
          <p:nvPr>
            <p:ph type="body" sz="quarter" idx="10"/>
          </p:nvPr>
        </p:nvSpPr>
        <p:spPr/>
        <p:txBody>
          <a:bodyPr/>
          <a:lstStyle/>
          <a:p>
            <a:r>
              <a:rPr kumimoji="1" lang="zh-CN" altLang="en-US" dirty="0"/>
              <a:t>商业计划书模板</a:t>
            </a:r>
          </a:p>
          <a:p>
            <a:endParaRPr kumimoji="1" lang="zh-CN" altLang="en-US" dirty="0"/>
          </a:p>
        </p:txBody>
      </p:sp>
      <p:sp>
        <p:nvSpPr>
          <p:cNvPr id="4" name="文本占位符 3">
            <a:extLst>
              <a:ext uri="{FF2B5EF4-FFF2-40B4-BE49-F238E27FC236}">
                <a16:creationId xmlns:a16="http://schemas.microsoft.com/office/drawing/2014/main" id="{30B3B73E-7242-5D46-B8B8-1222C37837EF}"/>
              </a:ext>
            </a:extLst>
          </p:cNvPr>
          <p:cNvSpPr>
            <a:spLocks noGrp="1"/>
          </p:cNvSpPr>
          <p:nvPr>
            <p:ph type="body" sz="quarter" idx="11"/>
          </p:nvPr>
        </p:nvSpPr>
        <p:spPr>
          <a:xfrm>
            <a:off x="606006" y="3707967"/>
            <a:ext cx="6084354" cy="414860"/>
          </a:xfrm>
        </p:spPr>
        <p:txBody>
          <a:bodyPr/>
          <a:lstStyle/>
          <a:p>
            <a:pPr algn="dist"/>
            <a:r>
              <a:rPr lang="zh-CN" altLang="en-US" sz="1800" dirty="0"/>
              <a:t>FINANCIAL INDUSTRY BUSINESS PLAN TEMPLATE</a:t>
            </a:r>
          </a:p>
          <a:p>
            <a:endParaRPr kumimoji="1" lang="zh-CN" altLang="en-US" dirty="0"/>
          </a:p>
        </p:txBody>
      </p:sp>
      <p:sp>
        <p:nvSpPr>
          <p:cNvPr id="5" name="文本占位符 4">
            <a:extLst>
              <a:ext uri="{FF2B5EF4-FFF2-40B4-BE49-F238E27FC236}">
                <a16:creationId xmlns:a16="http://schemas.microsoft.com/office/drawing/2014/main" id="{94F64799-923A-DB43-A58F-BA647C2EAC69}"/>
              </a:ext>
            </a:extLst>
          </p:cNvPr>
          <p:cNvSpPr>
            <a:spLocks noGrp="1"/>
          </p:cNvSpPr>
          <p:nvPr>
            <p:ph type="body" sz="quarter" idx="12"/>
          </p:nvPr>
        </p:nvSpPr>
        <p:spPr/>
        <p:txBody>
          <a:bodyPr/>
          <a:lstStyle/>
          <a:p>
            <a:r>
              <a:rPr kumimoji="1" lang="zh-CN" altLang="en-US" dirty="0"/>
              <a:t>汇报人：</a:t>
            </a:r>
            <a:r>
              <a:rPr lang="en-US" altLang="zh-CN" dirty="0"/>
              <a:t> </a:t>
            </a:r>
            <a:r>
              <a:rPr lang="en-US" altLang="zh-CN" dirty="0" err="1"/>
              <a:t>OfficePLUS</a:t>
            </a:r>
            <a:endParaRPr kumimoji="1" lang="zh-CN" altLang="en-US" dirty="0"/>
          </a:p>
          <a:p>
            <a:endParaRPr kumimoji="1" lang="zh-CN" altLang="en-US" dirty="0"/>
          </a:p>
        </p:txBody>
      </p:sp>
      <p:sp>
        <p:nvSpPr>
          <p:cNvPr id="7" name="文本占位符 6">
            <a:extLst>
              <a:ext uri="{FF2B5EF4-FFF2-40B4-BE49-F238E27FC236}">
                <a16:creationId xmlns:a16="http://schemas.microsoft.com/office/drawing/2014/main" id="{CEBC808E-D5DA-0348-999B-9C9D9E321E28}"/>
              </a:ext>
            </a:extLst>
          </p:cNvPr>
          <p:cNvSpPr>
            <a:spLocks noGrp="1"/>
          </p:cNvSpPr>
          <p:nvPr>
            <p:ph type="body" sz="quarter" idx="13"/>
          </p:nvPr>
        </p:nvSpPr>
        <p:spPr/>
        <p:txBody>
          <a:bodyPr/>
          <a:lstStyle/>
          <a:p>
            <a:r>
              <a:rPr lang="zh-CN" altLang="en-US" dirty="0"/>
              <a:t>金融行业</a:t>
            </a:r>
          </a:p>
        </p:txBody>
      </p:sp>
      <p:pic>
        <p:nvPicPr>
          <p:cNvPr id="11" name="图片 10">
            <a:extLst>
              <a:ext uri="{FF2B5EF4-FFF2-40B4-BE49-F238E27FC236}">
                <a16:creationId xmlns:a16="http://schemas.microsoft.com/office/drawing/2014/main" id="{01C076B1-37A3-2744-91CB-A1C95DB4209B}"/>
              </a:ext>
            </a:extLst>
          </p:cNvPr>
          <p:cNvPicPr>
            <a:picLocks noChangeAspect="1"/>
          </p:cNvPicPr>
          <p:nvPr/>
        </p:nvPicPr>
        <p:blipFill>
          <a:blip r:embed="rId2"/>
          <a:srcRect l="14115" t="462" r="19282"/>
          <a:stretch>
            <a:fillRect/>
          </a:stretch>
        </p:blipFill>
        <p:spPr>
          <a:xfrm>
            <a:off x="7560286" y="-166821"/>
            <a:ext cx="7676208" cy="7647981"/>
          </a:xfrm>
          <a:custGeom>
            <a:avLst/>
            <a:gdLst>
              <a:gd name="connsiteX0" fmla="*/ 3838104 w 7676208"/>
              <a:gd name="connsiteY0" fmla="*/ 0 h 7647981"/>
              <a:gd name="connsiteX1" fmla="*/ 7676208 w 7676208"/>
              <a:gd name="connsiteY1" fmla="*/ 3838104 h 7647981"/>
              <a:gd name="connsiteX2" fmla="*/ 4422610 w 7676208"/>
              <a:gd name="connsiteY2" fmla="*/ 7631985 h 7647981"/>
              <a:gd name="connsiteX3" fmla="*/ 4296722 w 7676208"/>
              <a:gd name="connsiteY3" fmla="*/ 7647981 h 7647981"/>
              <a:gd name="connsiteX4" fmla="*/ 3379487 w 7676208"/>
              <a:gd name="connsiteY4" fmla="*/ 7647981 h 7647981"/>
              <a:gd name="connsiteX5" fmla="*/ 3253599 w 7676208"/>
              <a:gd name="connsiteY5" fmla="*/ 7631985 h 7647981"/>
              <a:gd name="connsiteX6" fmla="*/ 0 w 7676208"/>
              <a:gd name="connsiteY6" fmla="*/ 3838104 h 7647981"/>
              <a:gd name="connsiteX7" fmla="*/ 3838104 w 7676208"/>
              <a:gd name="connsiteY7" fmla="*/ 0 h 76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6208" h="7647981">
                <a:moveTo>
                  <a:pt x="3838104" y="0"/>
                </a:moveTo>
                <a:cubicBezTo>
                  <a:pt x="5957830" y="0"/>
                  <a:pt x="7676208" y="1718378"/>
                  <a:pt x="7676208" y="3838104"/>
                </a:cubicBezTo>
                <a:cubicBezTo>
                  <a:pt x="7676208" y="5759106"/>
                  <a:pt x="6264923" y="7350485"/>
                  <a:pt x="4422610" y="7631985"/>
                </a:cubicBezTo>
                <a:lnTo>
                  <a:pt x="4296722" y="7647981"/>
                </a:lnTo>
                <a:lnTo>
                  <a:pt x="3379487" y="7647981"/>
                </a:lnTo>
                <a:lnTo>
                  <a:pt x="3253599" y="7631985"/>
                </a:lnTo>
                <a:cubicBezTo>
                  <a:pt x="1411285" y="7350485"/>
                  <a:pt x="0" y="5759106"/>
                  <a:pt x="0" y="3838104"/>
                </a:cubicBezTo>
                <a:cubicBezTo>
                  <a:pt x="0" y="1718378"/>
                  <a:pt x="1718378" y="0"/>
                  <a:pt x="3838104" y="0"/>
                </a:cubicBezTo>
                <a:close/>
              </a:path>
            </a:pathLst>
          </a:custGeom>
          <a:ln w="12700">
            <a:solidFill>
              <a:schemeClr val="accent1"/>
            </a:solidFill>
          </a:ln>
        </p:spPr>
      </p:pic>
    </p:spTree>
    <p:extLst>
      <p:ext uri="{BB962C8B-B14F-4D97-AF65-F5344CB8AC3E}">
        <p14:creationId xmlns:p14="http://schemas.microsoft.com/office/powerpoint/2010/main" val="212950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14B42B3-1670-D24E-8FCA-902C14E55D44}"/>
              </a:ext>
            </a:extLst>
          </p:cNvPr>
          <p:cNvSpPr>
            <a:spLocks noGrp="1"/>
          </p:cNvSpPr>
          <p:nvPr>
            <p:ph type="body" sz="quarter" idx="11"/>
          </p:nvPr>
        </p:nvSpPr>
        <p:spPr/>
        <p:txBody>
          <a:bodyPr/>
          <a:lstStyle/>
          <a:p>
            <a:r>
              <a:rPr kumimoji="1" lang="zh-CN" altLang="en-US" dirty="0"/>
              <a:t>企业文化</a:t>
            </a:r>
          </a:p>
        </p:txBody>
      </p:sp>
      <p:sp>
        <p:nvSpPr>
          <p:cNvPr id="3" name="文本占位符 2">
            <a:extLst>
              <a:ext uri="{FF2B5EF4-FFF2-40B4-BE49-F238E27FC236}">
                <a16:creationId xmlns:a16="http://schemas.microsoft.com/office/drawing/2014/main" id="{CD5437E6-886E-B94C-B1ED-4E84129CD0BC}"/>
              </a:ext>
            </a:extLst>
          </p:cNvPr>
          <p:cNvSpPr>
            <a:spLocks noGrp="1"/>
          </p:cNvSpPr>
          <p:nvPr>
            <p:ph type="body" sz="quarter" idx="12"/>
          </p:nvPr>
        </p:nvSpPr>
        <p:spPr/>
        <p:txBody>
          <a:bodyPr/>
          <a:lstStyle/>
          <a:p>
            <a:r>
              <a:rPr kumimoji="1" lang="en-US" altLang="zh-CN" dirty="0"/>
              <a:t>CORPORATE CULTURE</a:t>
            </a:r>
            <a:endParaRPr kumimoji="1" lang="zh-CN" altLang="en-US" dirty="0"/>
          </a:p>
        </p:txBody>
      </p:sp>
      <p:sp>
        <p:nvSpPr>
          <p:cNvPr id="4" name="椭圆 3">
            <a:extLst>
              <a:ext uri="{FF2B5EF4-FFF2-40B4-BE49-F238E27FC236}">
                <a16:creationId xmlns:a16="http://schemas.microsoft.com/office/drawing/2014/main" id="{0E3D5711-921C-FB43-A39D-80EAEAA3682A}"/>
              </a:ext>
            </a:extLst>
          </p:cNvPr>
          <p:cNvSpPr/>
          <p:nvPr/>
        </p:nvSpPr>
        <p:spPr>
          <a:xfrm flipV="1">
            <a:off x="3070102" y="3366270"/>
            <a:ext cx="6051797" cy="6051797"/>
          </a:xfrm>
          <a:prstGeom prst="ellipse">
            <a:avLst/>
          </a:prstGeom>
          <a:blipFill dpi="0" rotWithShape="0">
            <a:blip r:embed="rId2"/>
            <a:srcRect/>
            <a:tile tx="0" ty="0" sx="100000" sy="100000" flip="none" algn="b"/>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椭圆 4">
            <a:extLst>
              <a:ext uri="{FF2B5EF4-FFF2-40B4-BE49-F238E27FC236}">
                <a16:creationId xmlns:a16="http://schemas.microsoft.com/office/drawing/2014/main" id="{31E95396-E8CD-5047-8078-FB24620638C1}"/>
              </a:ext>
            </a:extLst>
          </p:cNvPr>
          <p:cNvSpPr/>
          <p:nvPr/>
        </p:nvSpPr>
        <p:spPr>
          <a:xfrm flipV="1">
            <a:off x="3070102" y="3366270"/>
            <a:ext cx="6051797" cy="6051797"/>
          </a:xfrm>
          <a:prstGeom prst="ellipse">
            <a:avLst/>
          </a:prstGeom>
          <a:gradFill>
            <a:gsLst>
              <a:gs pos="48000">
                <a:schemeClr val="accent2">
                  <a:alpha val="90000"/>
                </a:schemeClr>
              </a:gs>
              <a:gs pos="0">
                <a:schemeClr val="accent2">
                  <a:alpha val="90000"/>
                </a:schemeClr>
              </a:gs>
              <a:gs pos="96000">
                <a:schemeClr val="accent3">
                  <a:alpha val="9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椭圆 7">
            <a:extLst>
              <a:ext uri="{FF2B5EF4-FFF2-40B4-BE49-F238E27FC236}">
                <a16:creationId xmlns:a16="http://schemas.microsoft.com/office/drawing/2014/main" id="{3659BABE-4FFC-9242-B92C-CA0B9A0ACF6C}"/>
              </a:ext>
            </a:extLst>
          </p:cNvPr>
          <p:cNvSpPr/>
          <p:nvPr/>
        </p:nvSpPr>
        <p:spPr>
          <a:xfrm flipV="1">
            <a:off x="2905117" y="3159297"/>
            <a:ext cx="6381767" cy="6381767"/>
          </a:xfrm>
          <a:prstGeom prst="ellipse">
            <a:avLst/>
          </a:prstGeom>
          <a:noFill/>
          <a:ln>
            <a:gradFill>
              <a:gsLst>
                <a:gs pos="46000">
                  <a:schemeClr val="accent1"/>
                </a:gs>
                <a:gs pos="6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10" name="椭圆 9">
            <a:extLst>
              <a:ext uri="{FF2B5EF4-FFF2-40B4-BE49-F238E27FC236}">
                <a16:creationId xmlns:a16="http://schemas.microsoft.com/office/drawing/2014/main" id="{E9148FC0-2207-C643-BEA8-6B675C86BBAD}"/>
              </a:ext>
            </a:extLst>
          </p:cNvPr>
          <p:cNvSpPr/>
          <p:nvPr/>
        </p:nvSpPr>
        <p:spPr>
          <a:xfrm rot="3873054">
            <a:off x="2846002" y="5790294"/>
            <a:ext cx="152977" cy="149948"/>
          </a:xfrm>
          <a:prstGeom prst="ellipse">
            <a:avLst/>
          </a:prstGeom>
          <a:gradFill>
            <a:gsLst>
              <a:gs pos="96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D028011E-7ED7-6640-80AA-6F988AAC86A6}"/>
              </a:ext>
            </a:extLst>
          </p:cNvPr>
          <p:cNvSpPr/>
          <p:nvPr/>
        </p:nvSpPr>
        <p:spPr>
          <a:xfrm rot="3873054">
            <a:off x="9169437" y="5639217"/>
            <a:ext cx="136942" cy="134231"/>
          </a:xfrm>
          <a:prstGeom prst="ellipse">
            <a:avLst/>
          </a:prstGeom>
          <a:gradFill>
            <a:gsLst>
              <a:gs pos="96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a:extLst>
              <a:ext uri="{FF2B5EF4-FFF2-40B4-BE49-F238E27FC236}">
                <a16:creationId xmlns:a16="http://schemas.microsoft.com/office/drawing/2014/main" id="{4066E114-40B8-E543-8F4E-970021B23574}"/>
              </a:ext>
            </a:extLst>
          </p:cNvPr>
          <p:cNvSpPr/>
          <p:nvPr/>
        </p:nvSpPr>
        <p:spPr>
          <a:xfrm rot="14244637" flipH="1" flipV="1">
            <a:off x="8880994" y="7436188"/>
            <a:ext cx="99398" cy="97430"/>
          </a:xfrm>
          <a:prstGeom prst="ellipse">
            <a:avLst/>
          </a:prstGeom>
          <a:gradFill>
            <a:gsLst>
              <a:gs pos="94000">
                <a:srgbClr val="F7EA51"/>
              </a:gs>
              <a:gs pos="100000">
                <a:srgbClr val="F7EA51"/>
              </a:gs>
              <a:gs pos="30000">
                <a:srgbClr val="50B1E9"/>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标题 1">
            <a:extLst>
              <a:ext uri="{FF2B5EF4-FFF2-40B4-BE49-F238E27FC236}">
                <a16:creationId xmlns:a16="http://schemas.microsoft.com/office/drawing/2014/main" id="{A1D48983-ED2A-A144-91D2-DFA12FB52104}"/>
              </a:ext>
            </a:extLst>
          </p:cNvPr>
          <p:cNvSpPr txBox="1">
            <a:spLocks/>
          </p:cNvSpPr>
          <p:nvPr/>
        </p:nvSpPr>
        <p:spPr>
          <a:xfrm>
            <a:off x="5080428" y="1677528"/>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企业宗旨</a:t>
            </a:r>
            <a:br>
              <a:rPr kumimoji="1" lang="zh-CN" altLang="en-US" sz="2000" dirty="0">
                <a:latin typeface="+mj-ea"/>
              </a:rPr>
            </a:br>
            <a:endParaRPr kumimoji="1" lang="zh-CN" altLang="en-US" sz="2000" dirty="0">
              <a:latin typeface="+mj-ea"/>
            </a:endParaRPr>
          </a:p>
        </p:txBody>
      </p:sp>
      <p:sp>
        <p:nvSpPr>
          <p:cNvPr id="34" name="标题 1">
            <a:extLst>
              <a:ext uri="{FF2B5EF4-FFF2-40B4-BE49-F238E27FC236}">
                <a16:creationId xmlns:a16="http://schemas.microsoft.com/office/drawing/2014/main" id="{6F74E8AE-7151-8D48-BE0B-86B63BCEE119}"/>
              </a:ext>
            </a:extLst>
          </p:cNvPr>
          <p:cNvSpPr txBox="1">
            <a:spLocks/>
          </p:cNvSpPr>
          <p:nvPr/>
        </p:nvSpPr>
        <p:spPr>
          <a:xfrm>
            <a:off x="4420364" y="2240272"/>
            <a:ext cx="3351272" cy="684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以“市场为导向、顾客为中心”的企业服务宗旨</a:t>
            </a:r>
          </a:p>
        </p:txBody>
      </p:sp>
      <p:cxnSp>
        <p:nvCxnSpPr>
          <p:cNvPr id="35" name="直线连接符 34">
            <a:extLst>
              <a:ext uri="{FF2B5EF4-FFF2-40B4-BE49-F238E27FC236}">
                <a16:creationId xmlns:a16="http://schemas.microsoft.com/office/drawing/2014/main" id="{C6F22AD5-B8DF-7140-9D27-AB5B28C68C6E}"/>
              </a:ext>
            </a:extLst>
          </p:cNvPr>
          <p:cNvCxnSpPr>
            <a:cxnSpLocks/>
          </p:cNvCxnSpPr>
          <p:nvPr/>
        </p:nvCxnSpPr>
        <p:spPr>
          <a:xfrm>
            <a:off x="5229522" y="2065069"/>
            <a:ext cx="1732956" cy="0"/>
          </a:xfrm>
          <a:prstGeom prst="line">
            <a:avLst/>
          </a:prstGeom>
          <a:ln w="15875">
            <a:gradFill>
              <a:gsLst>
                <a:gs pos="1000">
                  <a:schemeClr val="accent1">
                    <a:alpha val="0"/>
                  </a:schemeClr>
                </a:gs>
                <a:gs pos="5100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9" name="标题 1">
            <a:extLst>
              <a:ext uri="{FF2B5EF4-FFF2-40B4-BE49-F238E27FC236}">
                <a16:creationId xmlns:a16="http://schemas.microsoft.com/office/drawing/2014/main" id="{A2CCE62A-7792-3849-AB40-4125A9772177}"/>
              </a:ext>
            </a:extLst>
          </p:cNvPr>
          <p:cNvSpPr txBox="1">
            <a:spLocks/>
          </p:cNvSpPr>
          <p:nvPr/>
        </p:nvSpPr>
        <p:spPr>
          <a:xfrm>
            <a:off x="8787113" y="3656700"/>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公司愿景</a:t>
            </a:r>
          </a:p>
        </p:txBody>
      </p:sp>
      <p:sp>
        <p:nvSpPr>
          <p:cNvPr id="40" name="标题 1">
            <a:extLst>
              <a:ext uri="{FF2B5EF4-FFF2-40B4-BE49-F238E27FC236}">
                <a16:creationId xmlns:a16="http://schemas.microsoft.com/office/drawing/2014/main" id="{4EFFA95A-C660-3844-9E3D-E7E300565B23}"/>
              </a:ext>
            </a:extLst>
          </p:cNvPr>
          <p:cNvSpPr txBox="1">
            <a:spLocks/>
          </p:cNvSpPr>
          <p:nvPr/>
        </p:nvSpPr>
        <p:spPr>
          <a:xfrm>
            <a:off x="8783301" y="4241813"/>
            <a:ext cx="3087937" cy="61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提升产品研发能力和企业管理，力争成为国内同行业的领头羊</a:t>
            </a:r>
          </a:p>
        </p:txBody>
      </p:sp>
      <p:cxnSp>
        <p:nvCxnSpPr>
          <p:cNvPr id="41" name="直线连接符 40">
            <a:extLst>
              <a:ext uri="{FF2B5EF4-FFF2-40B4-BE49-F238E27FC236}">
                <a16:creationId xmlns:a16="http://schemas.microsoft.com/office/drawing/2014/main" id="{4A81AD61-D488-D84C-B30B-01FB482CA514}"/>
              </a:ext>
            </a:extLst>
          </p:cNvPr>
          <p:cNvCxnSpPr>
            <a:cxnSpLocks/>
          </p:cNvCxnSpPr>
          <p:nvPr/>
        </p:nvCxnSpPr>
        <p:spPr>
          <a:xfrm>
            <a:off x="8888502" y="4064165"/>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5" name="标题 1">
            <a:extLst>
              <a:ext uri="{FF2B5EF4-FFF2-40B4-BE49-F238E27FC236}">
                <a16:creationId xmlns:a16="http://schemas.microsoft.com/office/drawing/2014/main" id="{C4A6DCA9-B272-FA40-927F-C7333D70E266}"/>
              </a:ext>
            </a:extLst>
          </p:cNvPr>
          <p:cNvSpPr txBox="1">
            <a:spLocks/>
          </p:cNvSpPr>
          <p:nvPr/>
        </p:nvSpPr>
        <p:spPr>
          <a:xfrm>
            <a:off x="1373742" y="3656700"/>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zh-CN" altLang="en-US" sz="2000" dirty="0">
                <a:latin typeface="+mj-ea"/>
              </a:rPr>
              <a:t>企业理念</a:t>
            </a:r>
            <a:br>
              <a:rPr kumimoji="1" lang="zh-CN" altLang="en-US" sz="2000" dirty="0">
                <a:latin typeface="+mj-ea"/>
              </a:rPr>
            </a:br>
            <a:endParaRPr kumimoji="1" lang="zh-CN" altLang="en-US" sz="2000" dirty="0">
              <a:latin typeface="+mj-ea"/>
            </a:endParaRPr>
          </a:p>
        </p:txBody>
      </p:sp>
      <p:sp>
        <p:nvSpPr>
          <p:cNvPr id="46" name="标题 1">
            <a:extLst>
              <a:ext uri="{FF2B5EF4-FFF2-40B4-BE49-F238E27FC236}">
                <a16:creationId xmlns:a16="http://schemas.microsoft.com/office/drawing/2014/main" id="{2C6088ED-15BF-7041-9024-DA43ABF2092B}"/>
              </a:ext>
            </a:extLst>
          </p:cNvPr>
          <p:cNvSpPr txBox="1">
            <a:spLocks/>
          </p:cNvSpPr>
          <p:nvPr/>
        </p:nvSpPr>
        <p:spPr>
          <a:xfrm>
            <a:off x="513198" y="4241810"/>
            <a:ext cx="2890225" cy="6188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kumimoji="1" lang="zh-CN" altLang="en-US" sz="1600" dirty="0">
                <a:solidFill>
                  <a:schemeClr val="tx1">
                    <a:alpha val="90000"/>
                  </a:schemeClr>
                </a:solidFill>
                <a:latin typeface="+mn-ea"/>
                <a:ea typeface="+mn-ea"/>
              </a:rPr>
              <a:t>坚持“人本、诚信、创新、共赢”的经营理念</a:t>
            </a:r>
          </a:p>
        </p:txBody>
      </p:sp>
      <p:cxnSp>
        <p:nvCxnSpPr>
          <p:cNvPr id="47" name="直线连接符 46">
            <a:extLst>
              <a:ext uri="{FF2B5EF4-FFF2-40B4-BE49-F238E27FC236}">
                <a16:creationId xmlns:a16="http://schemas.microsoft.com/office/drawing/2014/main" id="{058088C2-15E1-5E42-993A-27FBA7970ABC}"/>
              </a:ext>
            </a:extLst>
          </p:cNvPr>
          <p:cNvCxnSpPr>
            <a:cxnSpLocks/>
          </p:cNvCxnSpPr>
          <p:nvPr/>
        </p:nvCxnSpPr>
        <p:spPr>
          <a:xfrm>
            <a:off x="1563476" y="4064165"/>
            <a:ext cx="1732956" cy="0"/>
          </a:xfrm>
          <a:prstGeom prst="line">
            <a:avLst/>
          </a:prstGeom>
          <a:ln w="15875">
            <a:gradFill>
              <a:gsLst>
                <a:gs pos="0">
                  <a:schemeClr val="accent1"/>
                </a:gs>
                <a:gs pos="98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图形 6" descr="方向">
            <a:extLst>
              <a:ext uri="{FF2B5EF4-FFF2-40B4-BE49-F238E27FC236}">
                <a16:creationId xmlns:a16="http://schemas.microsoft.com/office/drawing/2014/main" id="{611AA692-D69A-274A-A1A6-7C108763754F}"/>
              </a:ext>
            </a:extLst>
          </p:cNvPr>
          <p:cNvSpPr/>
          <p:nvPr/>
        </p:nvSpPr>
        <p:spPr>
          <a:xfrm>
            <a:off x="5949924" y="1289609"/>
            <a:ext cx="292153" cy="292153"/>
          </a:xfrm>
          <a:custGeom>
            <a:avLst/>
            <a:gdLst>
              <a:gd name="connsiteX0" fmla="*/ 626745 w 646747"/>
              <a:gd name="connsiteY0" fmla="*/ 0 h 646747"/>
              <a:gd name="connsiteX1" fmla="*/ 620078 w 646747"/>
              <a:gd name="connsiteY1" fmla="*/ 953 h 646747"/>
              <a:gd name="connsiteX2" fmla="*/ 14288 w 646747"/>
              <a:gd name="connsiteY2" fmla="*/ 202883 h 646747"/>
              <a:gd name="connsiteX3" fmla="*/ 0 w 646747"/>
              <a:gd name="connsiteY3" fmla="*/ 221933 h 646747"/>
              <a:gd name="connsiteX4" fmla="*/ 14288 w 646747"/>
              <a:gd name="connsiteY4" fmla="*/ 240983 h 646747"/>
              <a:gd name="connsiteX5" fmla="*/ 301943 w 646747"/>
              <a:gd name="connsiteY5" fmla="*/ 344805 h 646747"/>
              <a:gd name="connsiteX6" fmla="*/ 405765 w 646747"/>
              <a:gd name="connsiteY6" fmla="*/ 632460 h 646747"/>
              <a:gd name="connsiteX7" fmla="*/ 424815 w 646747"/>
              <a:gd name="connsiteY7" fmla="*/ 646748 h 646747"/>
              <a:gd name="connsiteX8" fmla="*/ 443865 w 646747"/>
              <a:gd name="connsiteY8" fmla="*/ 632460 h 646747"/>
              <a:gd name="connsiteX9" fmla="*/ 645795 w 646747"/>
              <a:gd name="connsiteY9" fmla="*/ 25718 h 646747"/>
              <a:gd name="connsiteX10" fmla="*/ 642938 w 646747"/>
              <a:gd name="connsiteY10" fmla="*/ 7620 h 646747"/>
              <a:gd name="connsiteX11" fmla="*/ 626745 w 646747"/>
              <a:gd name="connsiteY11" fmla="*/ 0 h 646747"/>
              <a:gd name="connsiteX12" fmla="*/ 626745 w 646747"/>
              <a:gd name="connsiteY12" fmla="*/ 0 h 646747"/>
              <a:gd name="connsiteX13" fmla="*/ 569595 w 646747"/>
              <a:gd name="connsiteY13" fmla="*/ 78105 h 646747"/>
              <a:gd name="connsiteX14" fmla="*/ 423863 w 646747"/>
              <a:gd name="connsiteY14" fmla="*/ 515303 h 646747"/>
              <a:gd name="connsiteX15" fmla="*/ 356235 w 646747"/>
              <a:gd name="connsiteY15" fmla="*/ 326708 h 646747"/>
              <a:gd name="connsiteX16" fmla="*/ 346710 w 646747"/>
              <a:gd name="connsiteY16" fmla="*/ 300990 h 646747"/>
              <a:gd name="connsiteX17" fmla="*/ 320993 w 646747"/>
              <a:gd name="connsiteY17" fmla="*/ 291465 h 646747"/>
              <a:gd name="connsiteX18" fmla="*/ 132398 w 646747"/>
              <a:gd name="connsiteY18" fmla="*/ 223838 h 646747"/>
              <a:gd name="connsiteX19" fmla="*/ 569595 w 646747"/>
              <a:gd name="connsiteY19" fmla="*/ 78105 h 64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6747" h="646747">
                <a:moveTo>
                  <a:pt x="626745" y="0"/>
                </a:moveTo>
                <a:cubicBezTo>
                  <a:pt x="624840" y="0"/>
                  <a:pt x="621983" y="0"/>
                  <a:pt x="620078" y="953"/>
                </a:cubicBezTo>
                <a:lnTo>
                  <a:pt x="14288" y="202883"/>
                </a:lnTo>
                <a:cubicBezTo>
                  <a:pt x="5715" y="205740"/>
                  <a:pt x="0" y="213360"/>
                  <a:pt x="0" y="221933"/>
                </a:cubicBezTo>
                <a:cubicBezTo>
                  <a:pt x="0" y="230505"/>
                  <a:pt x="5715" y="238125"/>
                  <a:pt x="14288" y="240983"/>
                </a:cubicBezTo>
                <a:lnTo>
                  <a:pt x="301943" y="344805"/>
                </a:lnTo>
                <a:lnTo>
                  <a:pt x="405765" y="632460"/>
                </a:lnTo>
                <a:cubicBezTo>
                  <a:pt x="408623" y="641033"/>
                  <a:pt x="416243" y="646748"/>
                  <a:pt x="424815" y="646748"/>
                </a:cubicBezTo>
                <a:cubicBezTo>
                  <a:pt x="433388" y="646748"/>
                  <a:pt x="441008" y="641033"/>
                  <a:pt x="443865" y="632460"/>
                </a:cubicBezTo>
                <a:lnTo>
                  <a:pt x="645795" y="25718"/>
                </a:lnTo>
                <a:cubicBezTo>
                  <a:pt x="647700" y="19050"/>
                  <a:pt x="646748" y="12383"/>
                  <a:pt x="642938" y="7620"/>
                </a:cubicBezTo>
                <a:cubicBezTo>
                  <a:pt x="640080" y="3810"/>
                  <a:pt x="634365" y="0"/>
                  <a:pt x="626745" y="0"/>
                </a:cubicBezTo>
                <a:lnTo>
                  <a:pt x="626745" y="0"/>
                </a:lnTo>
                <a:close/>
                <a:moveTo>
                  <a:pt x="569595" y="78105"/>
                </a:moveTo>
                <a:lnTo>
                  <a:pt x="423863" y="515303"/>
                </a:lnTo>
                <a:lnTo>
                  <a:pt x="356235" y="326708"/>
                </a:lnTo>
                <a:lnTo>
                  <a:pt x="346710" y="300990"/>
                </a:lnTo>
                <a:lnTo>
                  <a:pt x="320993" y="291465"/>
                </a:lnTo>
                <a:lnTo>
                  <a:pt x="132398" y="223838"/>
                </a:lnTo>
                <a:lnTo>
                  <a:pt x="569595" y="78105"/>
                </a:lnTo>
              </a:path>
            </a:pathLst>
          </a:custGeom>
          <a:gradFill>
            <a:gsLst>
              <a:gs pos="51000">
                <a:schemeClr val="accent3"/>
              </a:gs>
              <a:gs pos="98000">
                <a:schemeClr val="accent2"/>
              </a:gs>
            </a:gsLst>
            <a:lin ang="5400000" scaled="0"/>
          </a:gradFill>
          <a:ln w="9525" cap="flat">
            <a:noFill/>
            <a:prstDash val="solid"/>
            <a:miter/>
          </a:ln>
        </p:spPr>
        <p:txBody>
          <a:bodyPr rtlCol="0" anchor="ctr"/>
          <a:lstStyle/>
          <a:p>
            <a:endParaRPr lang="zh-CN" altLang="en-US"/>
          </a:p>
        </p:txBody>
      </p:sp>
      <p:grpSp>
        <p:nvGrpSpPr>
          <p:cNvPr id="37" name="组合 36">
            <a:extLst>
              <a:ext uri="{FF2B5EF4-FFF2-40B4-BE49-F238E27FC236}">
                <a16:creationId xmlns:a16="http://schemas.microsoft.com/office/drawing/2014/main" id="{09026074-8200-9143-896D-9D943B98106A}"/>
              </a:ext>
            </a:extLst>
          </p:cNvPr>
          <p:cNvGrpSpPr/>
          <p:nvPr/>
        </p:nvGrpSpPr>
        <p:grpSpPr>
          <a:xfrm>
            <a:off x="10019934" y="3618000"/>
            <a:ext cx="312467" cy="320810"/>
            <a:chOff x="8762880" y="1300094"/>
            <a:chExt cx="691715" cy="710184"/>
          </a:xfrm>
          <a:gradFill>
            <a:gsLst>
              <a:gs pos="51000">
                <a:schemeClr val="accent3"/>
              </a:gs>
              <a:gs pos="98000">
                <a:schemeClr val="accent2"/>
              </a:gs>
            </a:gsLst>
            <a:lin ang="5400000" scaled="0"/>
          </a:gradFill>
        </p:grpSpPr>
        <p:sp>
          <p:nvSpPr>
            <p:cNvPr id="18" name="图形 13" descr="集体讨论">
              <a:extLst>
                <a:ext uri="{FF2B5EF4-FFF2-40B4-BE49-F238E27FC236}">
                  <a16:creationId xmlns:a16="http://schemas.microsoft.com/office/drawing/2014/main" id="{FFFD8724-EE1A-2242-AEBB-1FB4A2D93CE8}"/>
                </a:ext>
              </a:extLst>
            </p:cNvPr>
            <p:cNvSpPr/>
            <p:nvPr/>
          </p:nvSpPr>
          <p:spPr>
            <a:xfrm>
              <a:off x="9052820" y="1572605"/>
              <a:ext cx="112490" cy="28575"/>
            </a:xfrm>
            <a:custGeom>
              <a:avLst/>
              <a:gdLst>
                <a:gd name="connsiteX0" fmla="*/ 98203 w 112490"/>
                <a:gd name="connsiteY0" fmla="*/ 0 h 28575"/>
                <a:gd name="connsiteX1" fmla="*/ 14288 w 112490"/>
                <a:gd name="connsiteY1" fmla="*/ 0 h 28575"/>
                <a:gd name="connsiteX2" fmla="*/ 0 w 112490"/>
                <a:gd name="connsiteY2" fmla="*/ 14288 h 28575"/>
                <a:gd name="connsiteX3" fmla="*/ 14288 w 112490"/>
                <a:gd name="connsiteY3" fmla="*/ 28575 h 28575"/>
                <a:gd name="connsiteX4" fmla="*/ 98203 w 112490"/>
                <a:gd name="connsiteY4" fmla="*/ 28575 h 28575"/>
                <a:gd name="connsiteX5" fmla="*/ 112490 w 112490"/>
                <a:gd name="connsiteY5" fmla="*/ 14288 h 28575"/>
                <a:gd name="connsiteX6" fmla="*/ 98203 w 112490"/>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90" h="28575">
                  <a:moveTo>
                    <a:pt x="98203" y="0"/>
                  </a:moveTo>
                  <a:lnTo>
                    <a:pt x="14288" y="0"/>
                  </a:lnTo>
                  <a:cubicBezTo>
                    <a:pt x="6397" y="0"/>
                    <a:pt x="0" y="6397"/>
                    <a:pt x="0" y="14288"/>
                  </a:cubicBezTo>
                  <a:cubicBezTo>
                    <a:pt x="0" y="22178"/>
                    <a:pt x="6397" y="28575"/>
                    <a:pt x="14288" y="28575"/>
                  </a:cubicBezTo>
                  <a:lnTo>
                    <a:pt x="98203" y="28575"/>
                  </a:lnTo>
                  <a:cubicBezTo>
                    <a:pt x="106093" y="28575"/>
                    <a:pt x="112490" y="22178"/>
                    <a:pt x="112490" y="14288"/>
                  </a:cubicBezTo>
                  <a:cubicBezTo>
                    <a:pt x="112490" y="6397"/>
                    <a:pt x="106093" y="0"/>
                    <a:pt x="98203" y="0"/>
                  </a:cubicBezTo>
                  <a:close/>
                </a:path>
              </a:pathLst>
            </a:custGeom>
            <a:grpFill/>
            <a:ln w="9525" cap="flat">
              <a:noFill/>
              <a:prstDash val="solid"/>
              <a:miter/>
            </a:ln>
          </p:spPr>
          <p:txBody>
            <a:bodyPr rtlCol="0" anchor="ctr"/>
            <a:lstStyle/>
            <a:p>
              <a:endParaRPr lang="zh-CN" altLang="en-US"/>
            </a:p>
          </p:txBody>
        </p:sp>
        <p:sp>
          <p:nvSpPr>
            <p:cNvPr id="19" name="图形 13" descr="集体讨论">
              <a:extLst>
                <a:ext uri="{FF2B5EF4-FFF2-40B4-BE49-F238E27FC236}">
                  <a16:creationId xmlns:a16="http://schemas.microsoft.com/office/drawing/2014/main" id="{FFFD8724-EE1A-2242-AEBB-1FB4A2D93CE8}"/>
                </a:ext>
              </a:extLst>
            </p:cNvPr>
            <p:cNvSpPr/>
            <p:nvPr/>
          </p:nvSpPr>
          <p:spPr>
            <a:xfrm>
              <a:off x="9078633" y="1619754"/>
              <a:ext cx="60864" cy="28575"/>
            </a:xfrm>
            <a:custGeom>
              <a:avLst/>
              <a:gdLst>
                <a:gd name="connsiteX0" fmla="*/ 30385 w 60864"/>
                <a:gd name="connsiteY0" fmla="*/ 28575 h 28575"/>
                <a:gd name="connsiteX1" fmla="*/ 60865 w 60864"/>
                <a:gd name="connsiteY1" fmla="*/ 0 h 28575"/>
                <a:gd name="connsiteX2" fmla="*/ 0 w 60864"/>
                <a:gd name="connsiteY2" fmla="*/ 0 h 28575"/>
                <a:gd name="connsiteX3" fmla="*/ 30385 w 60864"/>
                <a:gd name="connsiteY3" fmla="*/ 28575 h 28575"/>
              </a:gdLst>
              <a:ahLst/>
              <a:cxnLst>
                <a:cxn ang="0">
                  <a:pos x="connsiteX0" y="connsiteY0"/>
                </a:cxn>
                <a:cxn ang="0">
                  <a:pos x="connsiteX1" y="connsiteY1"/>
                </a:cxn>
                <a:cxn ang="0">
                  <a:pos x="connsiteX2" y="connsiteY2"/>
                </a:cxn>
                <a:cxn ang="0">
                  <a:pos x="connsiteX3" y="connsiteY3"/>
                </a:cxn>
              </a:cxnLst>
              <a:rect l="l" t="t" r="r" b="b"/>
              <a:pathLst>
                <a:path w="60864" h="28575">
                  <a:moveTo>
                    <a:pt x="30385" y="28575"/>
                  </a:moveTo>
                  <a:cubicBezTo>
                    <a:pt x="46483" y="28560"/>
                    <a:pt x="59811" y="16064"/>
                    <a:pt x="60865" y="0"/>
                  </a:cubicBezTo>
                  <a:lnTo>
                    <a:pt x="0" y="0"/>
                  </a:lnTo>
                  <a:cubicBezTo>
                    <a:pt x="1005" y="16049"/>
                    <a:pt x="14305" y="28556"/>
                    <a:pt x="30385" y="28575"/>
                  </a:cubicBezTo>
                  <a:close/>
                </a:path>
              </a:pathLst>
            </a:custGeom>
            <a:grpFill/>
            <a:ln w="9525" cap="flat">
              <a:noFill/>
              <a:prstDash val="solid"/>
              <a:miter/>
            </a:ln>
          </p:spPr>
          <p:txBody>
            <a:bodyPr rtlCol="0" anchor="ctr"/>
            <a:lstStyle/>
            <a:p>
              <a:endParaRPr lang="zh-CN" altLang="en-US"/>
            </a:p>
          </p:txBody>
        </p:sp>
        <p:sp>
          <p:nvSpPr>
            <p:cNvPr id="20" name="图形 13" descr="集体讨论">
              <a:extLst>
                <a:ext uri="{FF2B5EF4-FFF2-40B4-BE49-F238E27FC236}">
                  <a16:creationId xmlns:a16="http://schemas.microsoft.com/office/drawing/2014/main" id="{FFFD8724-EE1A-2242-AEBB-1FB4A2D93CE8}"/>
                </a:ext>
              </a:extLst>
            </p:cNvPr>
            <p:cNvSpPr/>
            <p:nvPr/>
          </p:nvSpPr>
          <p:spPr>
            <a:xfrm>
              <a:off x="8987289" y="1300094"/>
              <a:ext cx="243554" cy="253460"/>
            </a:xfrm>
            <a:custGeom>
              <a:avLst/>
              <a:gdLst>
                <a:gd name="connsiteX0" fmla="*/ 121729 w 243554"/>
                <a:gd name="connsiteY0" fmla="*/ 0 h 253460"/>
                <a:gd name="connsiteX1" fmla="*/ 121729 w 243554"/>
                <a:gd name="connsiteY1" fmla="*/ 0 h 253460"/>
                <a:gd name="connsiteX2" fmla="*/ 0 w 243554"/>
                <a:gd name="connsiteY2" fmla="*/ 120396 h 253460"/>
                <a:gd name="connsiteX3" fmla="*/ 0 w 243554"/>
                <a:gd name="connsiteY3" fmla="*/ 124587 h 253460"/>
                <a:gd name="connsiteX4" fmla="*/ 8477 w 243554"/>
                <a:gd name="connsiteY4" fmla="*/ 167259 h 253460"/>
                <a:gd name="connsiteX5" fmla="*/ 29623 w 243554"/>
                <a:gd name="connsiteY5" fmla="*/ 201930 h 253460"/>
                <a:gd name="connsiteX6" fmla="*/ 58198 w 243554"/>
                <a:gd name="connsiteY6" fmla="*/ 248222 h 253460"/>
                <a:gd name="connsiteX7" fmla="*/ 66580 w 243554"/>
                <a:gd name="connsiteY7" fmla="*/ 253460 h 253460"/>
                <a:gd name="connsiteX8" fmla="*/ 177070 w 243554"/>
                <a:gd name="connsiteY8" fmla="*/ 253460 h 253460"/>
                <a:gd name="connsiteX9" fmla="*/ 185452 w 243554"/>
                <a:gd name="connsiteY9" fmla="*/ 248222 h 253460"/>
                <a:gd name="connsiteX10" fmla="*/ 214027 w 243554"/>
                <a:gd name="connsiteY10" fmla="*/ 201930 h 253460"/>
                <a:gd name="connsiteX11" fmla="*/ 235077 w 243554"/>
                <a:gd name="connsiteY11" fmla="*/ 167259 h 253460"/>
                <a:gd name="connsiteX12" fmla="*/ 243554 w 243554"/>
                <a:gd name="connsiteY12" fmla="*/ 125063 h 253460"/>
                <a:gd name="connsiteX13" fmla="*/ 243554 w 243554"/>
                <a:gd name="connsiteY13" fmla="*/ 120872 h 253460"/>
                <a:gd name="connsiteX14" fmla="*/ 121729 w 243554"/>
                <a:gd name="connsiteY14" fmla="*/ 0 h 253460"/>
                <a:gd name="connsiteX15" fmla="*/ 215455 w 243554"/>
                <a:gd name="connsiteY15" fmla="*/ 123825 h 253460"/>
                <a:gd name="connsiteX16" fmla="*/ 208788 w 243554"/>
                <a:gd name="connsiteY16" fmla="*/ 156686 h 253460"/>
                <a:gd name="connsiteX17" fmla="*/ 192881 w 243554"/>
                <a:gd name="connsiteY17" fmla="*/ 182404 h 253460"/>
                <a:gd name="connsiteX18" fmla="*/ 165544 w 243554"/>
                <a:gd name="connsiteY18" fmla="*/ 224600 h 253460"/>
                <a:gd name="connsiteX19" fmla="*/ 78010 w 243554"/>
                <a:gd name="connsiteY19" fmla="*/ 224600 h 253460"/>
                <a:gd name="connsiteX20" fmla="*/ 50578 w 243554"/>
                <a:gd name="connsiteY20" fmla="*/ 182404 h 253460"/>
                <a:gd name="connsiteX21" fmla="*/ 34766 w 243554"/>
                <a:gd name="connsiteY21" fmla="*/ 156686 h 253460"/>
                <a:gd name="connsiteX22" fmla="*/ 28099 w 243554"/>
                <a:gd name="connsiteY22" fmla="*/ 123825 h 253460"/>
                <a:gd name="connsiteX23" fmla="*/ 28099 w 243554"/>
                <a:gd name="connsiteY23" fmla="*/ 120396 h 253460"/>
                <a:gd name="connsiteX24" fmla="*/ 121729 w 243554"/>
                <a:gd name="connsiteY24" fmla="*/ 27813 h 253460"/>
                <a:gd name="connsiteX25" fmla="*/ 121729 w 243554"/>
                <a:gd name="connsiteY25" fmla="*/ 27813 h 253460"/>
                <a:gd name="connsiteX26" fmla="*/ 215455 w 243554"/>
                <a:gd name="connsiteY26" fmla="*/ 120396 h 2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554" h="253460">
                  <a:moveTo>
                    <a:pt x="121729" y="0"/>
                  </a:moveTo>
                  <a:lnTo>
                    <a:pt x="121729" y="0"/>
                  </a:lnTo>
                  <a:cubicBezTo>
                    <a:pt x="55207" y="454"/>
                    <a:pt x="1188" y="53882"/>
                    <a:pt x="0" y="120396"/>
                  </a:cubicBezTo>
                  <a:lnTo>
                    <a:pt x="0" y="124587"/>
                  </a:lnTo>
                  <a:cubicBezTo>
                    <a:pt x="323" y="139195"/>
                    <a:pt x="3192" y="153636"/>
                    <a:pt x="8477" y="167259"/>
                  </a:cubicBezTo>
                  <a:cubicBezTo>
                    <a:pt x="13400" y="179985"/>
                    <a:pt x="20562" y="191728"/>
                    <a:pt x="29623" y="201930"/>
                  </a:cubicBezTo>
                  <a:cubicBezTo>
                    <a:pt x="40918" y="216195"/>
                    <a:pt x="50508" y="231731"/>
                    <a:pt x="58198" y="248222"/>
                  </a:cubicBezTo>
                  <a:cubicBezTo>
                    <a:pt x="59796" y="251394"/>
                    <a:pt x="63028" y="253414"/>
                    <a:pt x="66580" y="253460"/>
                  </a:cubicBezTo>
                  <a:lnTo>
                    <a:pt x="177070" y="253460"/>
                  </a:lnTo>
                  <a:cubicBezTo>
                    <a:pt x="180622" y="253414"/>
                    <a:pt x="183853" y="251394"/>
                    <a:pt x="185452" y="248222"/>
                  </a:cubicBezTo>
                  <a:cubicBezTo>
                    <a:pt x="193148" y="231735"/>
                    <a:pt x="202738" y="216199"/>
                    <a:pt x="214027" y="201930"/>
                  </a:cubicBezTo>
                  <a:cubicBezTo>
                    <a:pt x="223030" y="191702"/>
                    <a:pt x="230156" y="179965"/>
                    <a:pt x="235077" y="167259"/>
                  </a:cubicBezTo>
                  <a:cubicBezTo>
                    <a:pt x="240219" y="153760"/>
                    <a:pt x="243084" y="139500"/>
                    <a:pt x="243554" y="125063"/>
                  </a:cubicBezTo>
                  <a:lnTo>
                    <a:pt x="243554" y="120872"/>
                  </a:lnTo>
                  <a:cubicBezTo>
                    <a:pt x="242571" y="54157"/>
                    <a:pt x="188450" y="459"/>
                    <a:pt x="121729" y="0"/>
                  </a:cubicBezTo>
                  <a:close/>
                  <a:moveTo>
                    <a:pt x="215455" y="123825"/>
                  </a:moveTo>
                  <a:cubicBezTo>
                    <a:pt x="215061" y="135071"/>
                    <a:pt x="212808" y="146175"/>
                    <a:pt x="208788" y="156686"/>
                  </a:cubicBezTo>
                  <a:cubicBezTo>
                    <a:pt x="205033" y="166125"/>
                    <a:pt x="199650" y="174829"/>
                    <a:pt x="192881" y="182404"/>
                  </a:cubicBezTo>
                  <a:cubicBezTo>
                    <a:pt x="182180" y="195373"/>
                    <a:pt x="173007" y="209532"/>
                    <a:pt x="165544" y="224600"/>
                  </a:cubicBezTo>
                  <a:lnTo>
                    <a:pt x="78010" y="224600"/>
                  </a:lnTo>
                  <a:cubicBezTo>
                    <a:pt x="70513" y="209530"/>
                    <a:pt x="61309" y="195371"/>
                    <a:pt x="50578" y="182404"/>
                  </a:cubicBezTo>
                  <a:cubicBezTo>
                    <a:pt x="43839" y="174826"/>
                    <a:pt x="38487" y="166121"/>
                    <a:pt x="34766" y="156686"/>
                  </a:cubicBezTo>
                  <a:cubicBezTo>
                    <a:pt x="30747" y="146175"/>
                    <a:pt x="28493" y="135071"/>
                    <a:pt x="28099" y="123825"/>
                  </a:cubicBezTo>
                  <a:lnTo>
                    <a:pt x="28099" y="120396"/>
                  </a:lnTo>
                  <a:cubicBezTo>
                    <a:pt x="28978" y="69225"/>
                    <a:pt x="70552" y="28116"/>
                    <a:pt x="121729" y="27813"/>
                  </a:cubicBezTo>
                  <a:lnTo>
                    <a:pt x="121729" y="27813"/>
                  </a:lnTo>
                  <a:cubicBezTo>
                    <a:pt x="172924" y="28115"/>
                    <a:pt x="214526" y="69210"/>
                    <a:pt x="215455" y="120396"/>
                  </a:cubicBezTo>
                  <a:close/>
                </a:path>
              </a:pathLst>
            </a:custGeom>
            <a:grpFill/>
            <a:ln w="9525" cap="flat">
              <a:noFill/>
              <a:prstDash val="solid"/>
              <a:miter/>
            </a:ln>
          </p:spPr>
          <p:txBody>
            <a:bodyPr rtlCol="0" anchor="ctr"/>
            <a:lstStyle/>
            <a:p>
              <a:endParaRPr lang="zh-CN" altLang="en-US"/>
            </a:p>
          </p:txBody>
        </p:sp>
        <p:sp>
          <p:nvSpPr>
            <p:cNvPr id="21" name="图形 13" descr="集体讨论">
              <a:extLst>
                <a:ext uri="{FF2B5EF4-FFF2-40B4-BE49-F238E27FC236}">
                  <a16:creationId xmlns:a16="http://schemas.microsoft.com/office/drawing/2014/main" id="{FFFD8724-EE1A-2242-AEBB-1FB4A2D93CE8}"/>
                </a:ext>
              </a:extLst>
            </p:cNvPr>
            <p:cNvSpPr/>
            <p:nvPr/>
          </p:nvSpPr>
          <p:spPr>
            <a:xfrm>
              <a:off x="9063108" y="1353054"/>
              <a:ext cx="102679" cy="142875"/>
            </a:xfrm>
            <a:custGeom>
              <a:avLst/>
              <a:gdLst>
                <a:gd name="connsiteX0" fmla="*/ 0 w 102679"/>
                <a:gd name="connsiteY0" fmla="*/ 98393 h 142875"/>
                <a:gd name="connsiteX1" fmla="*/ 50387 w 102679"/>
                <a:gd name="connsiteY1" fmla="*/ 0 h 142875"/>
                <a:gd name="connsiteX2" fmla="*/ 50387 w 102679"/>
                <a:gd name="connsiteY2" fmla="*/ 56959 h 142875"/>
                <a:gd name="connsiteX3" fmla="*/ 102679 w 102679"/>
                <a:gd name="connsiteY3" fmla="*/ 46577 h 142875"/>
                <a:gd name="connsiteX4" fmla="*/ 50387 w 102679"/>
                <a:gd name="connsiteY4" fmla="*/ 142875 h 142875"/>
                <a:gd name="connsiteX5" fmla="*/ 50387 w 102679"/>
                <a:gd name="connsiteY5" fmla="*/ 86963 h 142875"/>
                <a:gd name="connsiteX6" fmla="*/ 0 w 102679"/>
                <a:gd name="connsiteY6" fmla="*/ 9839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142875">
                  <a:moveTo>
                    <a:pt x="0" y="98393"/>
                  </a:moveTo>
                  <a:lnTo>
                    <a:pt x="50387" y="0"/>
                  </a:lnTo>
                  <a:lnTo>
                    <a:pt x="50387" y="56959"/>
                  </a:lnTo>
                  <a:lnTo>
                    <a:pt x="102679" y="46577"/>
                  </a:lnTo>
                  <a:lnTo>
                    <a:pt x="50387" y="142875"/>
                  </a:lnTo>
                  <a:lnTo>
                    <a:pt x="50387" y="86963"/>
                  </a:lnTo>
                  <a:lnTo>
                    <a:pt x="0" y="98393"/>
                  </a:lnTo>
                  <a:close/>
                </a:path>
              </a:pathLst>
            </a:custGeom>
            <a:grpFill/>
            <a:ln w="9525" cap="flat">
              <a:noFill/>
              <a:prstDash val="solid"/>
              <a:miter/>
            </a:ln>
          </p:spPr>
          <p:txBody>
            <a:bodyPr rtlCol="0" anchor="ctr"/>
            <a:lstStyle/>
            <a:p>
              <a:endParaRPr lang="zh-CN" altLang="en-US"/>
            </a:p>
          </p:txBody>
        </p:sp>
        <p:sp>
          <p:nvSpPr>
            <p:cNvPr id="22" name="图形 13" descr="集体讨论">
              <a:extLst>
                <a:ext uri="{FF2B5EF4-FFF2-40B4-BE49-F238E27FC236}">
                  <a16:creationId xmlns:a16="http://schemas.microsoft.com/office/drawing/2014/main" id="{FFFD8724-EE1A-2242-AEBB-1FB4A2D93CE8}"/>
                </a:ext>
              </a:extLst>
            </p:cNvPr>
            <p:cNvSpPr/>
            <p:nvPr/>
          </p:nvSpPr>
          <p:spPr>
            <a:xfrm>
              <a:off x="9232272" y="1636422"/>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zh-CN" altLang="en-US"/>
            </a:p>
          </p:txBody>
        </p:sp>
        <p:sp>
          <p:nvSpPr>
            <p:cNvPr id="23" name="图形 13" descr="集体讨论">
              <a:extLst>
                <a:ext uri="{FF2B5EF4-FFF2-40B4-BE49-F238E27FC236}">
                  <a16:creationId xmlns:a16="http://schemas.microsoft.com/office/drawing/2014/main" id="{FFFD8724-EE1A-2242-AEBB-1FB4A2D93CE8}"/>
                </a:ext>
              </a:extLst>
            </p:cNvPr>
            <p:cNvSpPr/>
            <p:nvPr/>
          </p:nvSpPr>
          <p:spPr>
            <a:xfrm>
              <a:off x="8836984" y="1636422"/>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zh-CN" altLang="en-US"/>
            </a:p>
          </p:txBody>
        </p:sp>
        <p:sp>
          <p:nvSpPr>
            <p:cNvPr id="24" name="图形 13" descr="集体讨论">
              <a:extLst>
                <a:ext uri="{FF2B5EF4-FFF2-40B4-BE49-F238E27FC236}">
                  <a16:creationId xmlns:a16="http://schemas.microsoft.com/office/drawing/2014/main" id="{FFFD8724-EE1A-2242-AEBB-1FB4A2D93CE8}"/>
                </a:ext>
              </a:extLst>
            </p:cNvPr>
            <p:cNvSpPr/>
            <p:nvPr/>
          </p:nvSpPr>
          <p:spPr>
            <a:xfrm>
              <a:off x="9185980" y="1804729"/>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noFill/>
              <a:prstDash val="solid"/>
              <a:miter/>
            </a:ln>
          </p:spPr>
          <p:txBody>
            <a:bodyPr rtlCol="0" anchor="ctr"/>
            <a:lstStyle/>
            <a:p>
              <a:endParaRPr lang="zh-CN" altLang="en-US"/>
            </a:p>
          </p:txBody>
        </p:sp>
        <p:sp>
          <p:nvSpPr>
            <p:cNvPr id="25" name="图形 13" descr="集体讨论">
              <a:extLst>
                <a:ext uri="{FF2B5EF4-FFF2-40B4-BE49-F238E27FC236}">
                  <a16:creationId xmlns:a16="http://schemas.microsoft.com/office/drawing/2014/main" id="{FFFD8724-EE1A-2242-AEBB-1FB4A2D93CE8}"/>
                </a:ext>
              </a:extLst>
            </p:cNvPr>
            <p:cNvSpPr/>
            <p:nvPr/>
          </p:nvSpPr>
          <p:spPr>
            <a:xfrm>
              <a:off x="8762880" y="1804729"/>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noFill/>
              <a:prstDash val="solid"/>
              <a:miter/>
            </a:ln>
          </p:spPr>
          <p:txBody>
            <a:bodyPr rtlCol="0" anchor="ctr"/>
            <a:lstStyle/>
            <a:p>
              <a:endParaRPr lang="zh-CN" altLang="en-US"/>
            </a:p>
          </p:txBody>
        </p:sp>
        <p:sp>
          <p:nvSpPr>
            <p:cNvPr id="26" name="图形 13" descr="集体讨论">
              <a:extLst>
                <a:ext uri="{FF2B5EF4-FFF2-40B4-BE49-F238E27FC236}">
                  <a16:creationId xmlns:a16="http://schemas.microsoft.com/office/drawing/2014/main" id="{FFFD8724-EE1A-2242-AEBB-1FB4A2D93CE8}"/>
                </a:ext>
              </a:extLst>
            </p:cNvPr>
            <p:cNvSpPr/>
            <p:nvPr/>
          </p:nvSpPr>
          <p:spPr>
            <a:xfrm>
              <a:off x="8960523" y="1862449"/>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noFill/>
              <a:prstDash val="solid"/>
              <a:miter/>
            </a:ln>
          </p:spPr>
          <p:txBody>
            <a:bodyPr rtlCol="0" anchor="ctr"/>
            <a:lstStyle/>
            <a:p>
              <a:endParaRPr lang="zh-CN" altLang="en-US"/>
            </a:p>
          </p:txBody>
        </p:sp>
        <p:sp>
          <p:nvSpPr>
            <p:cNvPr id="27" name="图形 13" descr="集体讨论">
              <a:extLst>
                <a:ext uri="{FF2B5EF4-FFF2-40B4-BE49-F238E27FC236}">
                  <a16:creationId xmlns:a16="http://schemas.microsoft.com/office/drawing/2014/main" id="{FFFD8724-EE1A-2242-AEBB-1FB4A2D93CE8}"/>
                </a:ext>
              </a:extLst>
            </p:cNvPr>
            <p:cNvSpPr/>
            <p:nvPr/>
          </p:nvSpPr>
          <p:spPr>
            <a:xfrm>
              <a:off x="9034628" y="1694049"/>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lstStyle/>
            <a:p>
              <a:endParaRPr lang="zh-CN" altLang="en-US"/>
            </a:p>
          </p:txBody>
        </p:sp>
      </p:grpSp>
      <p:grpSp>
        <p:nvGrpSpPr>
          <p:cNvPr id="36" name="组合 35">
            <a:extLst>
              <a:ext uri="{FF2B5EF4-FFF2-40B4-BE49-F238E27FC236}">
                <a16:creationId xmlns:a16="http://schemas.microsoft.com/office/drawing/2014/main" id="{FB7E4FD7-D4D4-4748-983D-DAF7BFE47AA0}"/>
              </a:ext>
            </a:extLst>
          </p:cNvPr>
          <p:cNvGrpSpPr/>
          <p:nvPr/>
        </p:nvGrpSpPr>
        <p:grpSpPr>
          <a:xfrm>
            <a:off x="1811964" y="3683725"/>
            <a:ext cx="378638" cy="279676"/>
            <a:chOff x="8052295" y="824079"/>
            <a:chExt cx="838200" cy="619125"/>
          </a:xfrm>
          <a:gradFill>
            <a:gsLst>
              <a:gs pos="51000">
                <a:schemeClr val="accent3"/>
              </a:gs>
              <a:gs pos="98000">
                <a:schemeClr val="accent2"/>
              </a:gs>
            </a:gsLst>
            <a:lin ang="5400000" scaled="0"/>
          </a:gradFill>
        </p:grpSpPr>
        <p:sp>
          <p:nvSpPr>
            <p:cNvPr id="28" name="图形 15" descr="打开的书">
              <a:extLst>
                <a:ext uri="{FF2B5EF4-FFF2-40B4-BE49-F238E27FC236}">
                  <a16:creationId xmlns:a16="http://schemas.microsoft.com/office/drawing/2014/main" id="{07636FE4-DD67-754A-AAC4-AE5071690E02}"/>
                </a:ext>
              </a:extLst>
            </p:cNvPr>
            <p:cNvSpPr/>
            <p:nvPr/>
          </p:nvSpPr>
          <p:spPr>
            <a:xfrm>
              <a:off x="8052295" y="881229"/>
              <a:ext cx="838200" cy="561975"/>
            </a:xfrm>
            <a:custGeom>
              <a:avLst/>
              <a:gdLst>
                <a:gd name="connsiteX0" fmla="*/ 781050 w 838200"/>
                <a:gd name="connsiteY0" fmla="*/ 0 h 561975"/>
                <a:gd name="connsiteX1" fmla="*/ 781050 w 838200"/>
                <a:gd name="connsiteY1" fmla="*/ 466725 h 561975"/>
                <a:gd name="connsiteX2" fmla="*/ 57150 w 838200"/>
                <a:gd name="connsiteY2" fmla="*/ 466725 h 561975"/>
                <a:gd name="connsiteX3" fmla="*/ 57150 w 838200"/>
                <a:gd name="connsiteY3" fmla="*/ 0 h 561975"/>
                <a:gd name="connsiteX4" fmla="*/ 0 w 838200"/>
                <a:gd name="connsiteY4" fmla="*/ 0 h 561975"/>
                <a:gd name="connsiteX5" fmla="*/ 0 w 838200"/>
                <a:gd name="connsiteY5" fmla="*/ 533400 h 561975"/>
                <a:gd name="connsiteX6" fmla="*/ 333375 w 838200"/>
                <a:gd name="connsiteY6" fmla="*/ 533400 h 561975"/>
                <a:gd name="connsiteX7" fmla="*/ 361950 w 838200"/>
                <a:gd name="connsiteY7" fmla="*/ 561975 h 561975"/>
                <a:gd name="connsiteX8" fmla="*/ 476250 w 838200"/>
                <a:gd name="connsiteY8" fmla="*/ 561975 h 561975"/>
                <a:gd name="connsiteX9" fmla="*/ 504825 w 838200"/>
                <a:gd name="connsiteY9" fmla="*/ 533400 h 561975"/>
                <a:gd name="connsiteX10" fmla="*/ 838200 w 838200"/>
                <a:gd name="connsiteY10" fmla="*/ 533400 h 561975"/>
                <a:gd name="connsiteX11" fmla="*/ 838200 w 838200"/>
                <a:gd name="connsiteY11" fmla="*/ 0 h 561975"/>
                <a:gd name="connsiteX12" fmla="*/ 781050 w 838200"/>
                <a:gd name="connsiteY12"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8200" h="561975">
                  <a:moveTo>
                    <a:pt x="781050" y="0"/>
                  </a:moveTo>
                  <a:lnTo>
                    <a:pt x="781050" y="466725"/>
                  </a:lnTo>
                  <a:lnTo>
                    <a:pt x="57150" y="466725"/>
                  </a:lnTo>
                  <a:lnTo>
                    <a:pt x="57150" y="0"/>
                  </a:lnTo>
                  <a:lnTo>
                    <a:pt x="0" y="0"/>
                  </a:lnTo>
                  <a:lnTo>
                    <a:pt x="0" y="533400"/>
                  </a:lnTo>
                  <a:lnTo>
                    <a:pt x="333375" y="533400"/>
                  </a:lnTo>
                  <a:cubicBezTo>
                    <a:pt x="333375" y="549593"/>
                    <a:pt x="345758" y="561975"/>
                    <a:pt x="361950" y="561975"/>
                  </a:cubicBezTo>
                  <a:lnTo>
                    <a:pt x="476250" y="561975"/>
                  </a:lnTo>
                  <a:cubicBezTo>
                    <a:pt x="492443" y="561975"/>
                    <a:pt x="504825" y="549593"/>
                    <a:pt x="504825" y="533400"/>
                  </a:cubicBezTo>
                  <a:lnTo>
                    <a:pt x="838200" y="533400"/>
                  </a:lnTo>
                  <a:lnTo>
                    <a:pt x="838200" y="0"/>
                  </a:lnTo>
                  <a:lnTo>
                    <a:pt x="781050" y="0"/>
                  </a:lnTo>
                  <a:close/>
                </a:path>
              </a:pathLst>
            </a:custGeom>
            <a:grpFill/>
            <a:ln w="9525" cap="flat">
              <a:noFill/>
              <a:prstDash val="solid"/>
              <a:miter/>
            </a:ln>
          </p:spPr>
          <p:txBody>
            <a:bodyPr rtlCol="0" anchor="ctr"/>
            <a:lstStyle/>
            <a:p>
              <a:endParaRPr lang="zh-CN" altLang="en-US"/>
            </a:p>
          </p:txBody>
        </p:sp>
        <p:sp>
          <p:nvSpPr>
            <p:cNvPr id="29" name="图形 15" descr="打开的书">
              <a:extLst>
                <a:ext uri="{FF2B5EF4-FFF2-40B4-BE49-F238E27FC236}">
                  <a16:creationId xmlns:a16="http://schemas.microsoft.com/office/drawing/2014/main" id="{07636FE4-DD67-754A-AAC4-AE5071690E02}"/>
                </a:ext>
              </a:extLst>
            </p:cNvPr>
            <p:cNvSpPr/>
            <p:nvPr/>
          </p:nvSpPr>
          <p:spPr>
            <a:xfrm>
              <a:off x="8147545" y="824079"/>
              <a:ext cx="647700" cy="485775"/>
            </a:xfrm>
            <a:custGeom>
              <a:avLst/>
              <a:gdLst>
                <a:gd name="connsiteX0" fmla="*/ 647700 w 647700"/>
                <a:gd name="connsiteY0" fmla="*/ 0 h 485775"/>
                <a:gd name="connsiteX1" fmla="*/ 0 w 647700"/>
                <a:gd name="connsiteY1" fmla="*/ 0 h 485775"/>
                <a:gd name="connsiteX2" fmla="*/ 0 w 647700"/>
                <a:gd name="connsiteY2" fmla="*/ 485775 h 485775"/>
                <a:gd name="connsiteX3" fmla="*/ 647700 w 647700"/>
                <a:gd name="connsiteY3" fmla="*/ 485775 h 485775"/>
                <a:gd name="connsiteX4" fmla="*/ 647700 w 647700"/>
                <a:gd name="connsiteY4" fmla="*/ 0 h 485775"/>
                <a:gd name="connsiteX5" fmla="*/ 57150 w 647700"/>
                <a:gd name="connsiteY5" fmla="*/ 57150 h 485775"/>
                <a:gd name="connsiteX6" fmla="*/ 304800 w 647700"/>
                <a:gd name="connsiteY6" fmla="*/ 57150 h 485775"/>
                <a:gd name="connsiteX7" fmla="*/ 304800 w 647700"/>
                <a:gd name="connsiteY7" fmla="*/ 428625 h 485775"/>
                <a:gd name="connsiteX8" fmla="*/ 57150 w 647700"/>
                <a:gd name="connsiteY8" fmla="*/ 428625 h 485775"/>
                <a:gd name="connsiteX9" fmla="*/ 57150 w 647700"/>
                <a:gd name="connsiteY9" fmla="*/ 57150 h 485775"/>
                <a:gd name="connsiteX10" fmla="*/ 590550 w 647700"/>
                <a:gd name="connsiteY10" fmla="*/ 428625 h 485775"/>
                <a:gd name="connsiteX11" fmla="*/ 342900 w 647700"/>
                <a:gd name="connsiteY11" fmla="*/ 428625 h 485775"/>
                <a:gd name="connsiteX12" fmla="*/ 342900 w 647700"/>
                <a:gd name="connsiteY12" fmla="*/ 57150 h 485775"/>
                <a:gd name="connsiteX13" fmla="*/ 590550 w 647700"/>
                <a:gd name="connsiteY13" fmla="*/ 57150 h 485775"/>
                <a:gd name="connsiteX14" fmla="*/ 590550 w 647700"/>
                <a:gd name="connsiteY14" fmla="*/ 4286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485775">
                  <a:moveTo>
                    <a:pt x="647700" y="0"/>
                  </a:moveTo>
                  <a:lnTo>
                    <a:pt x="0" y="0"/>
                  </a:lnTo>
                  <a:lnTo>
                    <a:pt x="0" y="485775"/>
                  </a:lnTo>
                  <a:lnTo>
                    <a:pt x="647700" y="485775"/>
                  </a:lnTo>
                  <a:lnTo>
                    <a:pt x="647700" y="0"/>
                  </a:lnTo>
                  <a:close/>
                  <a:moveTo>
                    <a:pt x="57150" y="57150"/>
                  </a:moveTo>
                  <a:lnTo>
                    <a:pt x="304800" y="57150"/>
                  </a:lnTo>
                  <a:lnTo>
                    <a:pt x="304800" y="428625"/>
                  </a:lnTo>
                  <a:lnTo>
                    <a:pt x="57150" y="428625"/>
                  </a:lnTo>
                  <a:lnTo>
                    <a:pt x="57150" y="57150"/>
                  </a:lnTo>
                  <a:close/>
                  <a:moveTo>
                    <a:pt x="590550" y="428625"/>
                  </a:moveTo>
                  <a:lnTo>
                    <a:pt x="342900" y="428625"/>
                  </a:lnTo>
                  <a:lnTo>
                    <a:pt x="342900" y="57150"/>
                  </a:lnTo>
                  <a:lnTo>
                    <a:pt x="590550" y="57150"/>
                  </a:lnTo>
                  <a:lnTo>
                    <a:pt x="590550" y="428625"/>
                  </a:lnTo>
                  <a:close/>
                </a:path>
              </a:pathLst>
            </a:custGeom>
            <a:grpFill/>
            <a:ln w="9525" cap="flat">
              <a:noFill/>
              <a:prstDash val="solid"/>
              <a:miter/>
            </a:ln>
          </p:spPr>
          <p:txBody>
            <a:bodyPr rtlCol="0" anchor="ctr"/>
            <a:lstStyle/>
            <a:p>
              <a:endParaRPr lang="zh-CN" altLang="en-US"/>
            </a:p>
          </p:txBody>
        </p:sp>
        <p:sp>
          <p:nvSpPr>
            <p:cNvPr id="30" name="图形 15" descr="打开的书">
              <a:extLst>
                <a:ext uri="{FF2B5EF4-FFF2-40B4-BE49-F238E27FC236}">
                  <a16:creationId xmlns:a16="http://schemas.microsoft.com/office/drawing/2014/main" id="{07636FE4-DD67-754A-AAC4-AE5071690E02}"/>
                </a:ext>
              </a:extLst>
            </p:cNvPr>
            <p:cNvSpPr/>
            <p:nvPr/>
          </p:nvSpPr>
          <p:spPr>
            <a:xfrm>
              <a:off x="8547595" y="976479"/>
              <a:ext cx="133350" cy="28575"/>
            </a:xfrm>
            <a:custGeom>
              <a:avLst/>
              <a:gdLst>
                <a:gd name="connsiteX0" fmla="*/ 0 w 133350"/>
                <a:gd name="connsiteY0" fmla="*/ 0 h 28575"/>
                <a:gd name="connsiteX1" fmla="*/ 133350 w 133350"/>
                <a:gd name="connsiteY1" fmla="*/ 0 h 28575"/>
                <a:gd name="connsiteX2" fmla="*/ 133350 w 133350"/>
                <a:gd name="connsiteY2" fmla="*/ 28575 h 28575"/>
                <a:gd name="connsiteX3" fmla="*/ 0 w 1333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33350" h="28575">
                  <a:moveTo>
                    <a:pt x="0" y="0"/>
                  </a:moveTo>
                  <a:lnTo>
                    <a:pt x="133350" y="0"/>
                  </a:lnTo>
                  <a:lnTo>
                    <a:pt x="133350" y="28575"/>
                  </a:lnTo>
                  <a:lnTo>
                    <a:pt x="0" y="28575"/>
                  </a:lnTo>
                  <a:close/>
                </a:path>
              </a:pathLst>
            </a:custGeom>
            <a:grpFill/>
            <a:ln w="9525" cap="flat">
              <a:noFill/>
              <a:prstDash val="solid"/>
              <a:miter/>
            </a:ln>
          </p:spPr>
          <p:txBody>
            <a:bodyPr rtlCol="0" anchor="ctr"/>
            <a:lstStyle/>
            <a:p>
              <a:endParaRPr lang="zh-CN" altLang="en-US"/>
            </a:p>
          </p:txBody>
        </p:sp>
        <p:sp>
          <p:nvSpPr>
            <p:cNvPr id="31" name="图形 15" descr="打开的书">
              <a:extLst>
                <a:ext uri="{FF2B5EF4-FFF2-40B4-BE49-F238E27FC236}">
                  <a16:creationId xmlns:a16="http://schemas.microsoft.com/office/drawing/2014/main" id="{07636FE4-DD67-754A-AAC4-AE5071690E02}"/>
                </a:ext>
              </a:extLst>
            </p:cNvPr>
            <p:cNvSpPr/>
            <p:nvPr/>
          </p:nvSpPr>
          <p:spPr>
            <a:xfrm>
              <a:off x="8547595" y="1033629"/>
              <a:ext cx="133350" cy="28575"/>
            </a:xfrm>
            <a:custGeom>
              <a:avLst/>
              <a:gdLst>
                <a:gd name="connsiteX0" fmla="*/ 0 w 133350"/>
                <a:gd name="connsiteY0" fmla="*/ 0 h 28575"/>
                <a:gd name="connsiteX1" fmla="*/ 133350 w 133350"/>
                <a:gd name="connsiteY1" fmla="*/ 0 h 28575"/>
                <a:gd name="connsiteX2" fmla="*/ 133350 w 133350"/>
                <a:gd name="connsiteY2" fmla="*/ 28575 h 28575"/>
                <a:gd name="connsiteX3" fmla="*/ 0 w 1333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33350" h="28575">
                  <a:moveTo>
                    <a:pt x="0" y="0"/>
                  </a:moveTo>
                  <a:lnTo>
                    <a:pt x="133350" y="0"/>
                  </a:lnTo>
                  <a:lnTo>
                    <a:pt x="133350" y="28575"/>
                  </a:lnTo>
                  <a:lnTo>
                    <a:pt x="0" y="28575"/>
                  </a:lnTo>
                  <a:close/>
                </a:path>
              </a:pathLst>
            </a:custGeom>
            <a:grpFill/>
            <a:ln w="9525" cap="flat">
              <a:noFill/>
              <a:prstDash val="solid"/>
              <a:miter/>
            </a:ln>
          </p:spPr>
          <p:txBody>
            <a:bodyPr rtlCol="0" anchor="ctr"/>
            <a:lstStyle/>
            <a:p>
              <a:endParaRPr lang="zh-CN" altLang="en-US"/>
            </a:p>
          </p:txBody>
        </p:sp>
        <p:sp>
          <p:nvSpPr>
            <p:cNvPr id="32" name="图形 15" descr="打开的书">
              <a:extLst>
                <a:ext uri="{FF2B5EF4-FFF2-40B4-BE49-F238E27FC236}">
                  <a16:creationId xmlns:a16="http://schemas.microsoft.com/office/drawing/2014/main" id="{07636FE4-DD67-754A-AAC4-AE5071690E02}"/>
                </a:ext>
              </a:extLst>
            </p:cNvPr>
            <p:cNvSpPr/>
            <p:nvPr/>
          </p:nvSpPr>
          <p:spPr>
            <a:xfrm>
              <a:off x="8547595" y="1090779"/>
              <a:ext cx="92392" cy="28575"/>
            </a:xfrm>
            <a:custGeom>
              <a:avLst/>
              <a:gdLst>
                <a:gd name="connsiteX0" fmla="*/ 0 w 92392"/>
                <a:gd name="connsiteY0" fmla="*/ 0 h 28575"/>
                <a:gd name="connsiteX1" fmla="*/ 92392 w 92392"/>
                <a:gd name="connsiteY1" fmla="*/ 0 h 28575"/>
                <a:gd name="connsiteX2" fmla="*/ 92392 w 92392"/>
                <a:gd name="connsiteY2" fmla="*/ 28575 h 28575"/>
                <a:gd name="connsiteX3" fmla="*/ 0 w 9239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92392" h="28575">
                  <a:moveTo>
                    <a:pt x="0" y="0"/>
                  </a:moveTo>
                  <a:lnTo>
                    <a:pt x="92392" y="0"/>
                  </a:lnTo>
                  <a:lnTo>
                    <a:pt x="92392" y="28575"/>
                  </a:lnTo>
                  <a:lnTo>
                    <a:pt x="0" y="28575"/>
                  </a:lnTo>
                  <a:close/>
                </a:path>
              </a:pathLst>
            </a:custGeom>
            <a:grpFill/>
            <a:ln w="9525" cap="flat">
              <a:noFill/>
              <a:prstDash val="solid"/>
              <a:miter/>
            </a:ln>
          </p:spPr>
          <p:txBody>
            <a:bodyPr rtlCol="0" anchor="ctr"/>
            <a:lstStyle/>
            <a:p>
              <a:endParaRPr lang="zh-CN" altLang="en-US"/>
            </a:p>
          </p:txBody>
        </p:sp>
      </p:grpSp>
      <p:sp>
        <p:nvSpPr>
          <p:cNvPr id="51" name="椭圆 50">
            <a:extLst>
              <a:ext uri="{FF2B5EF4-FFF2-40B4-BE49-F238E27FC236}">
                <a16:creationId xmlns:a16="http://schemas.microsoft.com/office/drawing/2014/main" id="{2067C069-99D8-F649-B02F-31696B944A2C}"/>
              </a:ext>
            </a:extLst>
          </p:cNvPr>
          <p:cNvSpPr/>
          <p:nvPr/>
        </p:nvSpPr>
        <p:spPr>
          <a:xfrm rot="5816051" flipV="1">
            <a:off x="3952869" y="3966632"/>
            <a:ext cx="261382" cy="256207"/>
          </a:xfrm>
          <a:prstGeom prst="ellipse">
            <a:avLst/>
          </a:prstGeom>
          <a:gradFill>
            <a:gsLst>
              <a:gs pos="74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a:extLst>
              <a:ext uri="{FF2B5EF4-FFF2-40B4-BE49-F238E27FC236}">
                <a16:creationId xmlns:a16="http://schemas.microsoft.com/office/drawing/2014/main" id="{4E756D9F-099F-8848-BF6B-20D5FC7E4D73}"/>
              </a:ext>
            </a:extLst>
          </p:cNvPr>
          <p:cNvSpPr/>
          <p:nvPr/>
        </p:nvSpPr>
        <p:spPr>
          <a:xfrm rot="3873054" flipV="1">
            <a:off x="5965309" y="3206601"/>
            <a:ext cx="261382" cy="256207"/>
          </a:xfrm>
          <a:prstGeom prst="ellipse">
            <a:avLst/>
          </a:prstGeom>
          <a:gradFill>
            <a:gsLst>
              <a:gs pos="96000">
                <a:schemeClr val="accent2"/>
              </a:gs>
              <a:gs pos="99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椭圆 52">
            <a:extLst>
              <a:ext uri="{FF2B5EF4-FFF2-40B4-BE49-F238E27FC236}">
                <a16:creationId xmlns:a16="http://schemas.microsoft.com/office/drawing/2014/main" id="{7CC91D33-18A2-5841-A28C-45D3E2D1A320}"/>
              </a:ext>
            </a:extLst>
          </p:cNvPr>
          <p:cNvSpPr/>
          <p:nvPr/>
        </p:nvSpPr>
        <p:spPr>
          <a:xfrm rot="13333091" flipV="1">
            <a:off x="7886559" y="3933974"/>
            <a:ext cx="261382" cy="256207"/>
          </a:xfrm>
          <a:prstGeom prst="ellipse">
            <a:avLst/>
          </a:prstGeom>
          <a:gradFill>
            <a:gsLst>
              <a:gs pos="96000">
                <a:schemeClr val="accent2"/>
              </a:gs>
              <a:gs pos="99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68181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D9BCD8D-3146-1A47-8060-C4DCD2C8AC08}"/>
              </a:ext>
            </a:extLst>
          </p:cNvPr>
          <p:cNvSpPr>
            <a:spLocks noGrp="1"/>
          </p:cNvSpPr>
          <p:nvPr>
            <p:ph type="body" sz="quarter" idx="11"/>
          </p:nvPr>
        </p:nvSpPr>
        <p:spPr/>
        <p:txBody>
          <a:bodyPr/>
          <a:lstStyle/>
          <a:p>
            <a:r>
              <a:rPr kumimoji="1" lang="zh-CN" altLang="en-US" dirty="0"/>
              <a:t>产品介绍</a:t>
            </a:r>
          </a:p>
        </p:txBody>
      </p:sp>
      <p:sp>
        <p:nvSpPr>
          <p:cNvPr id="3" name="文本占位符 2">
            <a:extLst>
              <a:ext uri="{FF2B5EF4-FFF2-40B4-BE49-F238E27FC236}">
                <a16:creationId xmlns:a16="http://schemas.microsoft.com/office/drawing/2014/main" id="{4DDCD34B-2153-FA48-BF7F-265459C73270}"/>
              </a:ext>
            </a:extLst>
          </p:cNvPr>
          <p:cNvSpPr>
            <a:spLocks noGrp="1"/>
          </p:cNvSpPr>
          <p:nvPr>
            <p:ph type="body" sz="quarter" idx="12"/>
          </p:nvPr>
        </p:nvSpPr>
        <p:spPr/>
        <p:txBody>
          <a:bodyPr/>
          <a:lstStyle/>
          <a:p>
            <a:r>
              <a:rPr kumimoji="1" lang="en-US" altLang="zh-CN" dirty="0"/>
              <a:t>PRODUCT INTRODUCTION</a:t>
            </a:r>
            <a:endParaRPr kumimoji="1" lang="zh-CN" altLang="en-US" dirty="0"/>
          </a:p>
        </p:txBody>
      </p:sp>
      <p:sp>
        <p:nvSpPr>
          <p:cNvPr id="4" name="圆角矩形 3">
            <a:extLst>
              <a:ext uri="{FF2B5EF4-FFF2-40B4-BE49-F238E27FC236}">
                <a16:creationId xmlns:a16="http://schemas.microsoft.com/office/drawing/2014/main" id="{A442C55E-B105-FB47-9ED9-AF7BF39C3738}"/>
              </a:ext>
            </a:extLst>
          </p:cNvPr>
          <p:cNvSpPr/>
          <p:nvPr/>
        </p:nvSpPr>
        <p:spPr>
          <a:xfrm>
            <a:off x="550863" y="1866155"/>
            <a:ext cx="3418022" cy="3997842"/>
          </a:xfrm>
          <a:prstGeom prst="roundRect">
            <a:avLst>
              <a:gd name="adj" fmla="val 5982"/>
            </a:avLst>
          </a:prstGeom>
          <a:blipFill>
            <a:blip r:embed="rId2"/>
            <a:tile tx="0" ty="0" sx="100000" sy="100000" flip="none" algn="ctr"/>
          </a:blipFill>
          <a:ln>
            <a:gradFill>
              <a:gsLst>
                <a:gs pos="0">
                  <a:srgbClr val="F3B546"/>
                </a:gs>
                <a:gs pos="100000">
                  <a:srgbClr val="F7EA5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圆角矩形 16">
            <a:extLst>
              <a:ext uri="{FF2B5EF4-FFF2-40B4-BE49-F238E27FC236}">
                <a16:creationId xmlns:a16="http://schemas.microsoft.com/office/drawing/2014/main" id="{E0660007-66BE-444C-874E-405FD6908918}"/>
              </a:ext>
            </a:extLst>
          </p:cNvPr>
          <p:cNvSpPr/>
          <p:nvPr/>
        </p:nvSpPr>
        <p:spPr>
          <a:xfrm>
            <a:off x="550863" y="1866155"/>
            <a:ext cx="3418022" cy="3997842"/>
          </a:xfrm>
          <a:prstGeom prst="roundRect">
            <a:avLst>
              <a:gd name="adj" fmla="val 1866"/>
            </a:avLst>
          </a:prstGeom>
          <a:gradFill>
            <a:gsLst>
              <a:gs pos="0">
                <a:schemeClr val="accent3">
                  <a:alpha val="90000"/>
                </a:schemeClr>
              </a:gs>
              <a:gs pos="98000">
                <a:schemeClr val="accent2">
                  <a:alpha val="90000"/>
                </a:schemeClr>
              </a:gs>
            </a:gsLst>
            <a:lin ang="16200000" scaled="0"/>
          </a:gradFill>
          <a:ln>
            <a:gradFill>
              <a:gsLst>
                <a:gs pos="0">
                  <a:schemeClr val="accent3"/>
                </a:gs>
                <a:gs pos="99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圆角矩形 10">
            <a:extLst>
              <a:ext uri="{FF2B5EF4-FFF2-40B4-BE49-F238E27FC236}">
                <a16:creationId xmlns:a16="http://schemas.microsoft.com/office/drawing/2014/main" id="{34F9A235-2E75-904B-B716-905A0F745D18}"/>
              </a:ext>
            </a:extLst>
          </p:cNvPr>
          <p:cNvSpPr/>
          <p:nvPr/>
        </p:nvSpPr>
        <p:spPr>
          <a:xfrm>
            <a:off x="813893" y="1493234"/>
            <a:ext cx="2891962" cy="2835880"/>
          </a:xfrm>
          <a:prstGeom prst="roundRect">
            <a:avLst>
              <a:gd name="adj" fmla="val 2675"/>
            </a:avLst>
          </a:prstGeom>
          <a:solidFill>
            <a:schemeClr val="accent4"/>
          </a:solidFill>
          <a:ln w="25400">
            <a:gradFill>
              <a:gsLst>
                <a:gs pos="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标题 1">
            <a:extLst>
              <a:ext uri="{FF2B5EF4-FFF2-40B4-BE49-F238E27FC236}">
                <a16:creationId xmlns:a16="http://schemas.microsoft.com/office/drawing/2014/main" id="{2C109B0D-0E34-0943-9C26-9C6A864BCC0A}"/>
              </a:ext>
            </a:extLst>
          </p:cNvPr>
          <p:cNvSpPr txBox="1">
            <a:spLocks/>
          </p:cNvSpPr>
          <p:nvPr/>
        </p:nvSpPr>
        <p:spPr>
          <a:xfrm>
            <a:off x="1507163" y="1937979"/>
            <a:ext cx="1505423" cy="3182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金融设备</a:t>
            </a:r>
            <a:r>
              <a:rPr kumimoji="1" lang="en-US" altLang="zh-CN" sz="2000" dirty="0">
                <a:latin typeface="+mj-ea"/>
              </a:rPr>
              <a:t>A</a:t>
            </a:r>
            <a:br>
              <a:rPr kumimoji="1" lang="zh-CN" altLang="en-US" sz="2000" dirty="0">
                <a:latin typeface="+mj-ea"/>
              </a:rPr>
            </a:br>
            <a:endParaRPr kumimoji="1" lang="zh-CN" altLang="en-US" sz="2000" dirty="0">
              <a:latin typeface="+mj-ea"/>
            </a:endParaRPr>
          </a:p>
        </p:txBody>
      </p:sp>
      <p:sp>
        <p:nvSpPr>
          <p:cNvPr id="15" name="标题 1">
            <a:extLst>
              <a:ext uri="{FF2B5EF4-FFF2-40B4-BE49-F238E27FC236}">
                <a16:creationId xmlns:a16="http://schemas.microsoft.com/office/drawing/2014/main" id="{CE85A2C4-7611-9841-BA9B-EC40FAC4BD2F}"/>
              </a:ext>
            </a:extLst>
          </p:cNvPr>
          <p:cNvSpPr txBox="1">
            <a:spLocks/>
          </p:cNvSpPr>
          <p:nvPr/>
        </p:nvSpPr>
        <p:spPr>
          <a:xfrm>
            <a:off x="1024462" y="2569861"/>
            <a:ext cx="2470825" cy="13163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金融设备</a:t>
            </a:r>
            <a:r>
              <a:rPr kumimoji="1" lang="en-US" altLang="zh-CN" sz="1600" dirty="0">
                <a:solidFill>
                  <a:schemeClr val="tx1">
                    <a:alpha val="90000"/>
                  </a:schemeClr>
                </a:solidFill>
                <a:latin typeface="+mn-ea"/>
                <a:ea typeface="+mn-ea"/>
              </a:rPr>
              <a:t>A</a:t>
            </a:r>
            <a:r>
              <a:rPr kumimoji="1" lang="zh-CN" altLang="en-US" sz="1600" dirty="0">
                <a:solidFill>
                  <a:schemeClr val="tx1">
                    <a:alpha val="90000"/>
                  </a:schemeClr>
                </a:solidFill>
                <a:latin typeface="+mn-ea"/>
                <a:ea typeface="+mn-ea"/>
              </a:rPr>
              <a:t>产品，主要面向客户的群体较为单一，目前使用率达</a:t>
            </a:r>
            <a:r>
              <a:rPr kumimoji="1" lang="en-US" altLang="zh-CN" sz="1600" dirty="0">
                <a:solidFill>
                  <a:schemeClr val="tx1">
                    <a:alpha val="90000"/>
                  </a:schemeClr>
                </a:solidFill>
                <a:latin typeface="+mn-ea"/>
                <a:ea typeface="+mn-ea"/>
              </a:rPr>
              <a:t>10%</a:t>
            </a:r>
            <a:r>
              <a:rPr kumimoji="1" lang="zh-CN" altLang="en-US" sz="1600" dirty="0">
                <a:solidFill>
                  <a:schemeClr val="tx1">
                    <a:alpha val="90000"/>
                  </a:schemeClr>
                </a:solidFill>
                <a:latin typeface="+mn-ea"/>
                <a:ea typeface="+mn-ea"/>
              </a:rPr>
              <a:t>，处于相对较低的状态</a:t>
            </a:r>
            <a:endParaRPr kumimoji="1" lang="zh-CN" altLang="en-US" sz="1400" dirty="0">
              <a:solidFill>
                <a:schemeClr val="tx1">
                  <a:alpha val="90000"/>
                </a:schemeClr>
              </a:solidFill>
              <a:latin typeface="+mn-ea"/>
              <a:ea typeface="+mn-ea"/>
            </a:endParaRPr>
          </a:p>
        </p:txBody>
      </p:sp>
      <p:cxnSp>
        <p:nvCxnSpPr>
          <p:cNvPr id="16" name="直线连接符 15">
            <a:extLst>
              <a:ext uri="{FF2B5EF4-FFF2-40B4-BE49-F238E27FC236}">
                <a16:creationId xmlns:a16="http://schemas.microsoft.com/office/drawing/2014/main" id="{A1C99E93-3753-704D-8D16-A27A9694FDDA}"/>
              </a:ext>
            </a:extLst>
          </p:cNvPr>
          <p:cNvCxnSpPr>
            <a:cxnSpLocks/>
          </p:cNvCxnSpPr>
          <p:nvPr/>
        </p:nvCxnSpPr>
        <p:spPr>
          <a:xfrm>
            <a:off x="1393396" y="2358575"/>
            <a:ext cx="1732956" cy="0"/>
          </a:xfrm>
          <a:prstGeom prst="line">
            <a:avLst/>
          </a:prstGeom>
          <a:ln w="19050">
            <a:gradFill>
              <a:gsLst>
                <a:gs pos="50000">
                  <a:schemeClr val="accent1"/>
                </a:gs>
                <a:gs pos="0">
                  <a:schemeClr val="accent1">
                    <a:alpha val="0"/>
                  </a:schemeClr>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8" name="标题 1">
            <a:extLst>
              <a:ext uri="{FF2B5EF4-FFF2-40B4-BE49-F238E27FC236}">
                <a16:creationId xmlns:a16="http://schemas.microsoft.com/office/drawing/2014/main" id="{E07AFFFB-1913-C942-9CE9-5861C61461BA}"/>
              </a:ext>
            </a:extLst>
          </p:cNvPr>
          <p:cNvSpPr txBox="1">
            <a:spLocks/>
          </p:cNvSpPr>
          <p:nvPr/>
        </p:nvSpPr>
        <p:spPr>
          <a:xfrm>
            <a:off x="1961844" y="3865076"/>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bg1">
                    <a:alpha val="19352"/>
                  </a:schemeClr>
                </a:solidFill>
                <a:latin typeface="Source Han Sans CN Bold" panose="020B0500000000000000" pitchFamily="34" charset="-128"/>
                <a:ea typeface="Source Han Sans CN Bold" panose="020B0500000000000000" pitchFamily="34" charset="-128"/>
              </a:rPr>
              <a:t>01</a:t>
            </a:r>
            <a:endParaRPr kumimoji="1" lang="zh-CN" altLang="en-US" sz="1800" dirty="0">
              <a:solidFill>
                <a:schemeClr val="bg1">
                  <a:alpha val="19352"/>
                </a:schemeClr>
              </a:solidFill>
              <a:latin typeface="Source Han Sans CN Bold" panose="020B0500000000000000" pitchFamily="34" charset="-128"/>
              <a:ea typeface="Source Han Sans CN Bold" panose="020B0500000000000000" pitchFamily="34" charset="-128"/>
            </a:endParaRPr>
          </a:p>
        </p:txBody>
      </p:sp>
      <p:grpSp>
        <p:nvGrpSpPr>
          <p:cNvPr id="36" name="组合 35">
            <a:extLst>
              <a:ext uri="{FF2B5EF4-FFF2-40B4-BE49-F238E27FC236}">
                <a16:creationId xmlns:a16="http://schemas.microsoft.com/office/drawing/2014/main" id="{5FF4E611-26E3-8542-B583-359C6B9ACE63}"/>
              </a:ext>
            </a:extLst>
          </p:cNvPr>
          <p:cNvGrpSpPr/>
          <p:nvPr/>
        </p:nvGrpSpPr>
        <p:grpSpPr>
          <a:xfrm>
            <a:off x="1993771" y="4811102"/>
            <a:ext cx="532207" cy="439071"/>
            <a:chOff x="6902186" y="2807475"/>
            <a:chExt cx="762000" cy="628650"/>
          </a:xfrm>
          <a:solidFill>
            <a:schemeClr val="accent4"/>
          </a:solidFill>
        </p:grpSpPr>
        <p:sp>
          <p:nvSpPr>
            <p:cNvPr id="34" name="图形 23" descr="照相机">
              <a:extLst>
                <a:ext uri="{FF2B5EF4-FFF2-40B4-BE49-F238E27FC236}">
                  <a16:creationId xmlns:a16="http://schemas.microsoft.com/office/drawing/2014/main" id="{4DB01AD3-1AF4-DC40-94AE-53ABA1CB7EE6}"/>
                </a:ext>
              </a:extLst>
            </p:cNvPr>
            <p:cNvSpPr/>
            <p:nvPr/>
          </p:nvSpPr>
          <p:spPr>
            <a:xfrm>
              <a:off x="6902186" y="2807475"/>
              <a:ext cx="762000" cy="628650"/>
            </a:xfrm>
            <a:custGeom>
              <a:avLst/>
              <a:gdLst>
                <a:gd name="connsiteX0" fmla="*/ 381000 w 762000"/>
                <a:gd name="connsiteY0" fmla="*/ 552450 h 628650"/>
                <a:gd name="connsiteX1" fmla="*/ 209550 w 762000"/>
                <a:gd name="connsiteY1" fmla="*/ 381000 h 628650"/>
                <a:gd name="connsiteX2" fmla="*/ 381000 w 762000"/>
                <a:gd name="connsiteY2" fmla="*/ 209550 h 628650"/>
                <a:gd name="connsiteX3" fmla="*/ 552450 w 762000"/>
                <a:gd name="connsiteY3" fmla="*/ 381000 h 628650"/>
                <a:gd name="connsiteX4" fmla="*/ 381000 w 762000"/>
                <a:gd name="connsiteY4" fmla="*/ 552450 h 628650"/>
                <a:gd name="connsiteX5" fmla="*/ 190500 w 762000"/>
                <a:gd name="connsiteY5" fmla="*/ 247650 h 628650"/>
                <a:gd name="connsiteX6" fmla="*/ 76200 w 762000"/>
                <a:gd name="connsiteY6" fmla="*/ 247650 h 628650"/>
                <a:gd name="connsiteX7" fmla="*/ 76200 w 762000"/>
                <a:gd name="connsiteY7" fmla="*/ 171450 h 628650"/>
                <a:gd name="connsiteX8" fmla="*/ 190500 w 762000"/>
                <a:gd name="connsiteY8" fmla="*/ 171450 h 628650"/>
                <a:gd name="connsiteX9" fmla="*/ 190500 w 762000"/>
                <a:gd name="connsiteY9" fmla="*/ 247650 h 628650"/>
                <a:gd name="connsiteX10" fmla="*/ 723900 w 762000"/>
                <a:gd name="connsiteY10" fmla="*/ 95250 h 628650"/>
                <a:gd name="connsiteX11" fmla="*/ 533400 w 762000"/>
                <a:gd name="connsiteY11" fmla="*/ 95250 h 628650"/>
                <a:gd name="connsiteX12" fmla="*/ 476250 w 762000"/>
                <a:gd name="connsiteY12" fmla="*/ 0 h 628650"/>
                <a:gd name="connsiteX13" fmla="*/ 285750 w 762000"/>
                <a:gd name="connsiteY13" fmla="*/ 0 h 628650"/>
                <a:gd name="connsiteX14" fmla="*/ 228600 w 762000"/>
                <a:gd name="connsiteY14" fmla="*/ 95250 h 628650"/>
                <a:gd name="connsiteX15" fmla="*/ 38100 w 762000"/>
                <a:gd name="connsiteY15" fmla="*/ 95250 h 628650"/>
                <a:gd name="connsiteX16" fmla="*/ 0 w 762000"/>
                <a:gd name="connsiteY16" fmla="*/ 133350 h 628650"/>
                <a:gd name="connsiteX17" fmla="*/ 0 w 762000"/>
                <a:gd name="connsiteY17" fmla="*/ 590550 h 628650"/>
                <a:gd name="connsiteX18" fmla="*/ 38100 w 762000"/>
                <a:gd name="connsiteY18" fmla="*/ 628650 h 628650"/>
                <a:gd name="connsiteX19" fmla="*/ 723900 w 762000"/>
                <a:gd name="connsiteY19" fmla="*/ 628650 h 628650"/>
                <a:gd name="connsiteX20" fmla="*/ 762000 w 762000"/>
                <a:gd name="connsiteY20" fmla="*/ 590550 h 628650"/>
                <a:gd name="connsiteX21" fmla="*/ 762000 w 762000"/>
                <a:gd name="connsiteY21" fmla="*/ 133350 h 628650"/>
                <a:gd name="connsiteX22" fmla="*/ 723900 w 762000"/>
                <a:gd name="connsiteY22" fmla="*/ 9525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2000" h="628650">
                  <a:moveTo>
                    <a:pt x="381000" y="552450"/>
                  </a:moveTo>
                  <a:cubicBezTo>
                    <a:pt x="285750" y="552450"/>
                    <a:pt x="209550" y="476250"/>
                    <a:pt x="209550" y="381000"/>
                  </a:cubicBezTo>
                  <a:cubicBezTo>
                    <a:pt x="209550" y="285750"/>
                    <a:pt x="285750" y="209550"/>
                    <a:pt x="381000" y="209550"/>
                  </a:cubicBezTo>
                  <a:cubicBezTo>
                    <a:pt x="476250" y="209550"/>
                    <a:pt x="552450" y="285750"/>
                    <a:pt x="552450" y="381000"/>
                  </a:cubicBezTo>
                  <a:cubicBezTo>
                    <a:pt x="552450" y="476250"/>
                    <a:pt x="476250" y="552450"/>
                    <a:pt x="381000" y="552450"/>
                  </a:cubicBezTo>
                  <a:close/>
                  <a:moveTo>
                    <a:pt x="190500" y="247650"/>
                  </a:moveTo>
                  <a:lnTo>
                    <a:pt x="76200" y="247650"/>
                  </a:lnTo>
                  <a:lnTo>
                    <a:pt x="76200" y="171450"/>
                  </a:lnTo>
                  <a:lnTo>
                    <a:pt x="190500" y="171450"/>
                  </a:lnTo>
                  <a:lnTo>
                    <a:pt x="190500" y="247650"/>
                  </a:lnTo>
                  <a:close/>
                  <a:moveTo>
                    <a:pt x="723900" y="95250"/>
                  </a:moveTo>
                  <a:lnTo>
                    <a:pt x="533400" y="95250"/>
                  </a:lnTo>
                  <a:lnTo>
                    <a:pt x="476250" y="0"/>
                  </a:lnTo>
                  <a:lnTo>
                    <a:pt x="285750" y="0"/>
                  </a:lnTo>
                  <a:lnTo>
                    <a:pt x="228600" y="95250"/>
                  </a:lnTo>
                  <a:lnTo>
                    <a:pt x="38100" y="95250"/>
                  </a:lnTo>
                  <a:cubicBezTo>
                    <a:pt x="17145" y="95250"/>
                    <a:pt x="0" y="112395"/>
                    <a:pt x="0" y="133350"/>
                  </a:cubicBezTo>
                  <a:lnTo>
                    <a:pt x="0" y="590550"/>
                  </a:lnTo>
                  <a:cubicBezTo>
                    <a:pt x="0" y="611505"/>
                    <a:pt x="17145" y="628650"/>
                    <a:pt x="38100" y="628650"/>
                  </a:cubicBezTo>
                  <a:lnTo>
                    <a:pt x="723900" y="628650"/>
                  </a:lnTo>
                  <a:cubicBezTo>
                    <a:pt x="744855" y="628650"/>
                    <a:pt x="762000" y="611505"/>
                    <a:pt x="762000" y="590550"/>
                  </a:cubicBezTo>
                  <a:lnTo>
                    <a:pt x="762000" y="133350"/>
                  </a:lnTo>
                  <a:cubicBezTo>
                    <a:pt x="762000" y="112395"/>
                    <a:pt x="744855" y="95250"/>
                    <a:pt x="723900" y="95250"/>
                  </a:cubicBezTo>
                  <a:close/>
                </a:path>
              </a:pathLst>
            </a:custGeom>
            <a:grpFill/>
            <a:ln w="9525" cap="flat">
              <a:noFill/>
              <a:prstDash val="solid"/>
              <a:miter/>
            </a:ln>
          </p:spPr>
          <p:txBody>
            <a:bodyPr rtlCol="0" anchor="ctr"/>
            <a:lstStyle/>
            <a:p>
              <a:endParaRPr lang="zh-CN" altLang="en-US"/>
            </a:p>
          </p:txBody>
        </p:sp>
        <p:sp>
          <p:nvSpPr>
            <p:cNvPr id="35" name="图形 23" descr="照相机">
              <a:extLst>
                <a:ext uri="{FF2B5EF4-FFF2-40B4-BE49-F238E27FC236}">
                  <a16:creationId xmlns:a16="http://schemas.microsoft.com/office/drawing/2014/main" id="{4DB01AD3-1AF4-DC40-94AE-53ABA1CB7EE6}"/>
                </a:ext>
              </a:extLst>
            </p:cNvPr>
            <p:cNvSpPr/>
            <p:nvPr/>
          </p:nvSpPr>
          <p:spPr>
            <a:xfrm>
              <a:off x="7149836" y="3055125"/>
              <a:ext cx="266700" cy="266700"/>
            </a:xfrm>
            <a:custGeom>
              <a:avLst/>
              <a:gdLst>
                <a:gd name="connsiteX0" fmla="*/ 133350 w 266700"/>
                <a:gd name="connsiteY0" fmla="*/ 38100 h 266700"/>
                <a:gd name="connsiteX1" fmla="*/ 38100 w 266700"/>
                <a:gd name="connsiteY1" fmla="*/ 133350 h 266700"/>
                <a:gd name="connsiteX2" fmla="*/ 133350 w 266700"/>
                <a:gd name="connsiteY2" fmla="*/ 228600 h 266700"/>
                <a:gd name="connsiteX3" fmla="*/ 228600 w 266700"/>
                <a:gd name="connsiteY3" fmla="*/ 133350 h 266700"/>
                <a:gd name="connsiteX4" fmla="*/ 133350 w 266700"/>
                <a:gd name="connsiteY4" fmla="*/ 38100 h 266700"/>
                <a:gd name="connsiteX5" fmla="*/ 133350 w 266700"/>
                <a:gd name="connsiteY5" fmla="*/ 266700 h 266700"/>
                <a:gd name="connsiteX6" fmla="*/ 0 w 266700"/>
                <a:gd name="connsiteY6" fmla="*/ 133350 h 266700"/>
                <a:gd name="connsiteX7" fmla="*/ 133350 w 266700"/>
                <a:gd name="connsiteY7" fmla="*/ 0 h 266700"/>
                <a:gd name="connsiteX8" fmla="*/ 266700 w 266700"/>
                <a:gd name="connsiteY8" fmla="*/ 133350 h 266700"/>
                <a:gd name="connsiteX9" fmla="*/ 133350 w 266700"/>
                <a:gd name="connsiteY9"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266700">
                  <a:moveTo>
                    <a:pt x="133350" y="38100"/>
                  </a:moveTo>
                  <a:cubicBezTo>
                    <a:pt x="80010" y="38100"/>
                    <a:pt x="38100" y="80010"/>
                    <a:pt x="38100" y="133350"/>
                  </a:cubicBezTo>
                  <a:cubicBezTo>
                    <a:pt x="38100" y="186690"/>
                    <a:pt x="80010" y="228600"/>
                    <a:pt x="133350" y="228600"/>
                  </a:cubicBezTo>
                  <a:cubicBezTo>
                    <a:pt x="186690" y="228600"/>
                    <a:pt x="228600" y="186690"/>
                    <a:pt x="228600" y="133350"/>
                  </a:cubicBezTo>
                  <a:cubicBezTo>
                    <a:pt x="228600" y="80010"/>
                    <a:pt x="186690" y="38100"/>
                    <a:pt x="133350" y="38100"/>
                  </a:cubicBezTo>
                  <a:close/>
                  <a:moveTo>
                    <a:pt x="133350" y="266700"/>
                  </a:moveTo>
                  <a:cubicBezTo>
                    <a:pt x="59055" y="266700"/>
                    <a:pt x="0" y="207645"/>
                    <a:pt x="0" y="133350"/>
                  </a:cubicBezTo>
                  <a:cubicBezTo>
                    <a:pt x="0" y="59055"/>
                    <a:pt x="59055" y="0"/>
                    <a:pt x="133350" y="0"/>
                  </a:cubicBezTo>
                  <a:cubicBezTo>
                    <a:pt x="207645" y="0"/>
                    <a:pt x="266700" y="59055"/>
                    <a:pt x="266700" y="133350"/>
                  </a:cubicBezTo>
                  <a:cubicBezTo>
                    <a:pt x="266700" y="207645"/>
                    <a:pt x="207645" y="266700"/>
                    <a:pt x="133350" y="266700"/>
                  </a:cubicBezTo>
                  <a:close/>
                </a:path>
              </a:pathLst>
            </a:custGeom>
            <a:grpFill/>
            <a:ln w="9525" cap="flat">
              <a:noFill/>
              <a:prstDash val="solid"/>
              <a:miter/>
            </a:ln>
          </p:spPr>
          <p:txBody>
            <a:bodyPr rtlCol="0" anchor="ctr"/>
            <a:lstStyle/>
            <a:p>
              <a:endParaRPr lang="zh-CN" altLang="en-US"/>
            </a:p>
          </p:txBody>
        </p:sp>
      </p:grpSp>
      <p:sp>
        <p:nvSpPr>
          <p:cNvPr id="37" name="圆角矩形 36">
            <a:extLst>
              <a:ext uri="{FF2B5EF4-FFF2-40B4-BE49-F238E27FC236}">
                <a16:creationId xmlns:a16="http://schemas.microsoft.com/office/drawing/2014/main" id="{1790BF8E-3E99-A745-9252-878E6C8D61CD}"/>
              </a:ext>
            </a:extLst>
          </p:cNvPr>
          <p:cNvSpPr/>
          <p:nvPr/>
        </p:nvSpPr>
        <p:spPr>
          <a:xfrm>
            <a:off x="8296948" y="1859319"/>
            <a:ext cx="3418022" cy="3997842"/>
          </a:xfrm>
          <a:prstGeom prst="roundRect">
            <a:avLst>
              <a:gd name="adj" fmla="val 5982"/>
            </a:avLst>
          </a:prstGeom>
          <a:blipFill>
            <a:blip r:embed="rId2"/>
            <a:tile tx="0" ty="0" sx="100000" sy="100000" flip="none" algn="ctr"/>
          </a:blipFill>
          <a:ln>
            <a:gradFill>
              <a:gsLst>
                <a:gs pos="0">
                  <a:srgbClr val="F3B546"/>
                </a:gs>
                <a:gs pos="100000">
                  <a:srgbClr val="F7EA5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圆角矩形 37">
            <a:extLst>
              <a:ext uri="{FF2B5EF4-FFF2-40B4-BE49-F238E27FC236}">
                <a16:creationId xmlns:a16="http://schemas.microsoft.com/office/drawing/2014/main" id="{F4CAFC32-D396-2E47-AD6A-D1CAEA5B1E7C}"/>
              </a:ext>
            </a:extLst>
          </p:cNvPr>
          <p:cNvSpPr/>
          <p:nvPr/>
        </p:nvSpPr>
        <p:spPr>
          <a:xfrm>
            <a:off x="8296948" y="1859319"/>
            <a:ext cx="3418022" cy="3997842"/>
          </a:xfrm>
          <a:prstGeom prst="roundRect">
            <a:avLst>
              <a:gd name="adj" fmla="val 1866"/>
            </a:avLst>
          </a:prstGeom>
          <a:gradFill>
            <a:gsLst>
              <a:gs pos="0">
                <a:schemeClr val="accent3">
                  <a:alpha val="90000"/>
                </a:schemeClr>
              </a:gs>
              <a:gs pos="98000">
                <a:schemeClr val="accent2">
                  <a:alpha val="90000"/>
                </a:schemeClr>
              </a:gs>
            </a:gsLst>
            <a:lin ang="16200000" scaled="0"/>
          </a:gradFill>
          <a:ln>
            <a:gradFill>
              <a:gsLst>
                <a:gs pos="0">
                  <a:schemeClr val="accent3"/>
                </a:gs>
                <a:gs pos="99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圆角矩形 38">
            <a:extLst>
              <a:ext uri="{FF2B5EF4-FFF2-40B4-BE49-F238E27FC236}">
                <a16:creationId xmlns:a16="http://schemas.microsoft.com/office/drawing/2014/main" id="{74605D68-E37C-8D44-A8EC-B18BF3E8DB16}"/>
              </a:ext>
            </a:extLst>
          </p:cNvPr>
          <p:cNvSpPr/>
          <p:nvPr/>
        </p:nvSpPr>
        <p:spPr>
          <a:xfrm>
            <a:off x="8559978" y="1486398"/>
            <a:ext cx="2891962" cy="2835880"/>
          </a:xfrm>
          <a:prstGeom prst="roundRect">
            <a:avLst>
              <a:gd name="adj" fmla="val 2675"/>
            </a:avLst>
          </a:prstGeom>
          <a:solidFill>
            <a:schemeClr val="accent4"/>
          </a:solidFill>
          <a:ln w="25400">
            <a:gradFill>
              <a:gsLst>
                <a:gs pos="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标题 1">
            <a:extLst>
              <a:ext uri="{FF2B5EF4-FFF2-40B4-BE49-F238E27FC236}">
                <a16:creationId xmlns:a16="http://schemas.microsoft.com/office/drawing/2014/main" id="{55D151FF-A7F2-9F45-A8D4-92ED3700EAE9}"/>
              </a:ext>
            </a:extLst>
          </p:cNvPr>
          <p:cNvSpPr txBox="1">
            <a:spLocks/>
          </p:cNvSpPr>
          <p:nvPr/>
        </p:nvSpPr>
        <p:spPr>
          <a:xfrm>
            <a:off x="9253248" y="1931143"/>
            <a:ext cx="1505423" cy="3182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金融设备</a:t>
            </a:r>
            <a:r>
              <a:rPr kumimoji="1" lang="en-US" altLang="zh-CN" sz="2000" dirty="0">
                <a:latin typeface="+mj-ea"/>
              </a:rPr>
              <a:t>C</a:t>
            </a:r>
            <a:br>
              <a:rPr kumimoji="1" lang="zh-CN" altLang="en-US" sz="2000" dirty="0">
                <a:latin typeface="+mj-ea"/>
              </a:rPr>
            </a:br>
            <a:endParaRPr kumimoji="1" lang="zh-CN" altLang="en-US" sz="2000" dirty="0">
              <a:latin typeface="+mj-ea"/>
            </a:endParaRPr>
          </a:p>
          <a:p>
            <a:pPr algn="ctr"/>
            <a:br>
              <a:rPr kumimoji="1" lang="zh-CN" altLang="en-US" sz="2000" dirty="0">
                <a:latin typeface="+mj-ea"/>
              </a:rPr>
            </a:br>
            <a:endParaRPr kumimoji="1" lang="zh-CN" altLang="en-US" sz="2000" dirty="0">
              <a:latin typeface="+mj-ea"/>
            </a:endParaRPr>
          </a:p>
        </p:txBody>
      </p:sp>
      <p:sp>
        <p:nvSpPr>
          <p:cNvPr id="41" name="标题 1">
            <a:extLst>
              <a:ext uri="{FF2B5EF4-FFF2-40B4-BE49-F238E27FC236}">
                <a16:creationId xmlns:a16="http://schemas.microsoft.com/office/drawing/2014/main" id="{CBE62E7F-BFF3-0B47-8511-B8511ACDF873}"/>
              </a:ext>
            </a:extLst>
          </p:cNvPr>
          <p:cNvSpPr txBox="1">
            <a:spLocks/>
          </p:cNvSpPr>
          <p:nvPr/>
        </p:nvSpPr>
        <p:spPr>
          <a:xfrm>
            <a:off x="8770547" y="2563025"/>
            <a:ext cx="2470825" cy="13163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金融设备</a:t>
            </a:r>
            <a:r>
              <a:rPr kumimoji="1" lang="en-US" altLang="zh-CN" sz="1600" dirty="0">
                <a:solidFill>
                  <a:schemeClr val="tx1">
                    <a:alpha val="90000"/>
                  </a:schemeClr>
                </a:solidFill>
                <a:latin typeface="+mn-ea"/>
                <a:ea typeface="+mn-ea"/>
              </a:rPr>
              <a:t>C</a:t>
            </a:r>
            <a:r>
              <a:rPr kumimoji="1" lang="zh-CN" altLang="en-US" sz="1600" dirty="0">
                <a:solidFill>
                  <a:schemeClr val="tx1">
                    <a:alpha val="90000"/>
                  </a:schemeClr>
                </a:solidFill>
                <a:latin typeface="+mn-ea"/>
                <a:ea typeface="+mn-ea"/>
              </a:rPr>
              <a:t>产品，相比较前面两款产品，产品结构经过进一步升级，目前使用率达</a:t>
            </a:r>
            <a:r>
              <a:rPr kumimoji="1" lang="en-US" altLang="zh-CN" sz="1600" dirty="0">
                <a:solidFill>
                  <a:schemeClr val="tx1">
                    <a:alpha val="90000"/>
                  </a:schemeClr>
                </a:solidFill>
                <a:latin typeface="+mn-ea"/>
                <a:ea typeface="+mn-ea"/>
              </a:rPr>
              <a:t>60%</a:t>
            </a:r>
          </a:p>
          <a:p>
            <a:pPr algn="ctr">
              <a:lnSpc>
                <a:spcPct val="120000"/>
              </a:lnSpc>
            </a:pPr>
            <a:endParaRPr kumimoji="1" lang="en-US" altLang="zh-CN" sz="1600" dirty="0">
              <a:solidFill>
                <a:schemeClr val="tx1">
                  <a:alpha val="90000"/>
                </a:schemeClr>
              </a:solidFill>
              <a:latin typeface="+mn-ea"/>
              <a:ea typeface="+mn-ea"/>
            </a:endParaRPr>
          </a:p>
        </p:txBody>
      </p:sp>
      <p:cxnSp>
        <p:nvCxnSpPr>
          <p:cNvPr id="42" name="直线连接符 41">
            <a:extLst>
              <a:ext uri="{FF2B5EF4-FFF2-40B4-BE49-F238E27FC236}">
                <a16:creationId xmlns:a16="http://schemas.microsoft.com/office/drawing/2014/main" id="{13D8E8EA-DA98-7C47-92DC-40E0BFAE6EF1}"/>
              </a:ext>
            </a:extLst>
          </p:cNvPr>
          <p:cNvCxnSpPr>
            <a:cxnSpLocks/>
          </p:cNvCxnSpPr>
          <p:nvPr/>
        </p:nvCxnSpPr>
        <p:spPr>
          <a:xfrm>
            <a:off x="9139481" y="2351739"/>
            <a:ext cx="1732956" cy="0"/>
          </a:xfrm>
          <a:prstGeom prst="line">
            <a:avLst/>
          </a:prstGeom>
          <a:ln w="19050">
            <a:gradFill>
              <a:gsLst>
                <a:gs pos="51000">
                  <a:schemeClr val="accent1"/>
                </a:gs>
                <a:gs pos="0">
                  <a:schemeClr val="accent1">
                    <a:alpha val="0"/>
                  </a:schemeClr>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3" name="标题 1">
            <a:extLst>
              <a:ext uri="{FF2B5EF4-FFF2-40B4-BE49-F238E27FC236}">
                <a16:creationId xmlns:a16="http://schemas.microsoft.com/office/drawing/2014/main" id="{8A9436EC-E155-044C-A672-1BF43F006B48}"/>
              </a:ext>
            </a:extLst>
          </p:cNvPr>
          <p:cNvSpPr txBox="1">
            <a:spLocks/>
          </p:cNvSpPr>
          <p:nvPr/>
        </p:nvSpPr>
        <p:spPr>
          <a:xfrm>
            <a:off x="9707929" y="3858240"/>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bg1">
                    <a:alpha val="19352"/>
                  </a:schemeClr>
                </a:solidFill>
                <a:latin typeface="Source Han Sans CN Bold" panose="020B0500000000000000" pitchFamily="34" charset="-128"/>
                <a:ea typeface="Source Han Sans CN Bold" panose="020B0500000000000000" pitchFamily="34" charset="-128"/>
              </a:rPr>
              <a:t>03</a:t>
            </a:r>
            <a:endParaRPr kumimoji="1" lang="zh-CN" altLang="en-US" sz="1800" dirty="0">
              <a:solidFill>
                <a:schemeClr val="bg1">
                  <a:alpha val="19352"/>
                </a:schemeClr>
              </a:solidFill>
              <a:latin typeface="Source Han Sans CN Bold" panose="020B0500000000000000" pitchFamily="34" charset="-128"/>
              <a:ea typeface="Source Han Sans CN Bold" panose="020B0500000000000000" pitchFamily="34" charset="-128"/>
            </a:endParaRPr>
          </a:p>
        </p:txBody>
      </p:sp>
      <p:grpSp>
        <p:nvGrpSpPr>
          <p:cNvPr id="26" name="图形 21" descr="无线路由器">
            <a:extLst>
              <a:ext uri="{FF2B5EF4-FFF2-40B4-BE49-F238E27FC236}">
                <a16:creationId xmlns:a16="http://schemas.microsoft.com/office/drawing/2014/main" id="{EABA52F5-78F8-6D4F-81F9-D5C0963F37E9}"/>
              </a:ext>
            </a:extLst>
          </p:cNvPr>
          <p:cNvGrpSpPr/>
          <p:nvPr/>
        </p:nvGrpSpPr>
        <p:grpSpPr>
          <a:xfrm>
            <a:off x="9757551" y="4736391"/>
            <a:ext cx="496817" cy="495356"/>
            <a:chOff x="7899265" y="2905130"/>
            <a:chExt cx="647700" cy="645795"/>
          </a:xfrm>
          <a:solidFill>
            <a:schemeClr val="accent4"/>
          </a:solidFill>
        </p:grpSpPr>
        <p:sp>
          <p:nvSpPr>
            <p:cNvPr id="27" name="任意形状 26">
              <a:extLst>
                <a:ext uri="{FF2B5EF4-FFF2-40B4-BE49-F238E27FC236}">
                  <a16:creationId xmlns:a16="http://schemas.microsoft.com/office/drawing/2014/main" id="{1B8BA5EB-D607-E24D-B090-F0B2C2E29F96}"/>
                </a:ext>
              </a:extLst>
            </p:cNvPr>
            <p:cNvSpPr/>
            <p:nvPr/>
          </p:nvSpPr>
          <p:spPr>
            <a:xfrm>
              <a:off x="8108815" y="3012762"/>
              <a:ext cx="60007" cy="161925"/>
            </a:xfrm>
            <a:custGeom>
              <a:avLst/>
              <a:gdLst>
                <a:gd name="connsiteX0" fmla="*/ 33338 w 60007"/>
                <a:gd name="connsiteY0" fmla="*/ 161925 h 161925"/>
                <a:gd name="connsiteX1" fmla="*/ 60007 w 60007"/>
                <a:gd name="connsiteY1" fmla="*/ 135255 h 161925"/>
                <a:gd name="connsiteX2" fmla="*/ 38100 w 60007"/>
                <a:gd name="connsiteY2" fmla="*/ 80963 h 161925"/>
                <a:gd name="connsiteX3" fmla="*/ 60007 w 60007"/>
                <a:gd name="connsiteY3" fmla="*/ 26670 h 161925"/>
                <a:gd name="connsiteX4" fmla="*/ 33338 w 60007"/>
                <a:gd name="connsiteY4" fmla="*/ 0 h 161925"/>
                <a:gd name="connsiteX5" fmla="*/ 0 w 60007"/>
                <a:gd name="connsiteY5" fmla="*/ 80963 h 161925"/>
                <a:gd name="connsiteX6" fmla="*/ 33338 w 60007"/>
                <a:gd name="connsiteY6"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 h="161925">
                  <a:moveTo>
                    <a:pt x="33338" y="161925"/>
                  </a:moveTo>
                  <a:lnTo>
                    <a:pt x="60007" y="135255"/>
                  </a:lnTo>
                  <a:cubicBezTo>
                    <a:pt x="46673" y="120967"/>
                    <a:pt x="38100" y="101917"/>
                    <a:pt x="38100" y="80963"/>
                  </a:cubicBezTo>
                  <a:cubicBezTo>
                    <a:pt x="38100" y="60008"/>
                    <a:pt x="46673" y="40958"/>
                    <a:pt x="60007" y="26670"/>
                  </a:cubicBezTo>
                  <a:lnTo>
                    <a:pt x="33338" y="0"/>
                  </a:lnTo>
                  <a:cubicBezTo>
                    <a:pt x="12382" y="20955"/>
                    <a:pt x="0" y="49530"/>
                    <a:pt x="0" y="80963"/>
                  </a:cubicBezTo>
                  <a:cubicBezTo>
                    <a:pt x="0" y="112395"/>
                    <a:pt x="12382" y="140970"/>
                    <a:pt x="33338" y="161925"/>
                  </a:cubicBezTo>
                  <a:close/>
                </a:path>
              </a:pathLst>
            </a:custGeom>
            <a:grpFill/>
            <a:ln w="9525" cap="flat">
              <a:noFill/>
              <a:prstDash val="solid"/>
              <a:miter/>
            </a:ln>
          </p:spPr>
          <p:txBody>
            <a:bodyPr rtlCol="0" anchor="ctr"/>
            <a:lstStyle/>
            <a:p>
              <a:endParaRPr lang="zh-CN" altLang="en-US"/>
            </a:p>
          </p:txBody>
        </p:sp>
        <p:sp>
          <p:nvSpPr>
            <p:cNvPr id="28" name="任意形状 27">
              <a:extLst>
                <a:ext uri="{FF2B5EF4-FFF2-40B4-BE49-F238E27FC236}">
                  <a16:creationId xmlns:a16="http://schemas.microsoft.com/office/drawing/2014/main" id="{89004B1E-B6B2-4B46-8D9D-E011FC348AAC}"/>
                </a:ext>
              </a:extLst>
            </p:cNvPr>
            <p:cNvSpPr/>
            <p:nvPr/>
          </p:nvSpPr>
          <p:spPr>
            <a:xfrm>
              <a:off x="8032615" y="2959422"/>
              <a:ext cx="82867" cy="268605"/>
            </a:xfrm>
            <a:custGeom>
              <a:avLst/>
              <a:gdLst>
                <a:gd name="connsiteX0" fmla="*/ 56198 w 82867"/>
                <a:gd name="connsiteY0" fmla="*/ 268605 h 268605"/>
                <a:gd name="connsiteX1" fmla="*/ 82868 w 82867"/>
                <a:gd name="connsiteY1" fmla="*/ 241935 h 268605"/>
                <a:gd name="connsiteX2" fmla="*/ 38100 w 82867"/>
                <a:gd name="connsiteY2" fmla="*/ 134303 h 268605"/>
                <a:gd name="connsiteX3" fmla="*/ 82868 w 82867"/>
                <a:gd name="connsiteY3" fmla="*/ 26670 h 268605"/>
                <a:gd name="connsiteX4" fmla="*/ 56198 w 82867"/>
                <a:gd name="connsiteY4" fmla="*/ 0 h 268605"/>
                <a:gd name="connsiteX5" fmla="*/ 0 w 82867"/>
                <a:gd name="connsiteY5" fmla="*/ 134303 h 268605"/>
                <a:gd name="connsiteX6" fmla="*/ 56198 w 82867"/>
                <a:gd name="connsiteY6" fmla="*/ 268605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7" h="268605">
                  <a:moveTo>
                    <a:pt x="56198" y="268605"/>
                  </a:moveTo>
                  <a:lnTo>
                    <a:pt x="82868" y="241935"/>
                  </a:lnTo>
                  <a:cubicBezTo>
                    <a:pt x="55245" y="214313"/>
                    <a:pt x="38100" y="176213"/>
                    <a:pt x="38100" y="134303"/>
                  </a:cubicBezTo>
                  <a:cubicBezTo>
                    <a:pt x="38100" y="92393"/>
                    <a:pt x="55245" y="54293"/>
                    <a:pt x="82868" y="26670"/>
                  </a:cubicBezTo>
                  <a:lnTo>
                    <a:pt x="56198" y="0"/>
                  </a:lnTo>
                  <a:cubicBezTo>
                    <a:pt x="20955" y="34290"/>
                    <a:pt x="0" y="81915"/>
                    <a:pt x="0" y="134303"/>
                  </a:cubicBezTo>
                  <a:cubicBezTo>
                    <a:pt x="0" y="186690"/>
                    <a:pt x="20955" y="234315"/>
                    <a:pt x="56198" y="268605"/>
                  </a:cubicBezTo>
                  <a:close/>
                </a:path>
              </a:pathLst>
            </a:custGeom>
            <a:grpFill/>
            <a:ln w="9525" cap="flat">
              <a:noFill/>
              <a:prstDash val="solid"/>
              <a:miter/>
            </a:ln>
          </p:spPr>
          <p:txBody>
            <a:bodyPr rtlCol="0" anchor="ctr"/>
            <a:lstStyle/>
            <a:p>
              <a:endParaRPr lang="zh-CN" altLang="en-US"/>
            </a:p>
          </p:txBody>
        </p:sp>
        <p:sp>
          <p:nvSpPr>
            <p:cNvPr id="29" name="任意形状 28">
              <a:extLst>
                <a:ext uri="{FF2B5EF4-FFF2-40B4-BE49-F238E27FC236}">
                  <a16:creationId xmlns:a16="http://schemas.microsoft.com/office/drawing/2014/main" id="{B78BF182-0B48-7F49-BB63-09ED5F2C4E75}"/>
                </a:ext>
              </a:extLst>
            </p:cNvPr>
            <p:cNvSpPr/>
            <p:nvPr/>
          </p:nvSpPr>
          <p:spPr>
            <a:xfrm>
              <a:off x="7956415" y="2905130"/>
              <a:ext cx="104775" cy="377190"/>
            </a:xfrm>
            <a:custGeom>
              <a:avLst/>
              <a:gdLst>
                <a:gd name="connsiteX0" fmla="*/ 104775 w 104775"/>
                <a:gd name="connsiteY0" fmla="*/ 350520 h 377190"/>
                <a:gd name="connsiteX1" fmla="*/ 38100 w 104775"/>
                <a:gd name="connsiteY1" fmla="*/ 188595 h 377190"/>
                <a:gd name="connsiteX2" fmla="*/ 104775 w 104775"/>
                <a:gd name="connsiteY2" fmla="*/ 26670 h 377190"/>
                <a:gd name="connsiteX3" fmla="*/ 78105 w 104775"/>
                <a:gd name="connsiteY3" fmla="*/ 0 h 377190"/>
                <a:gd name="connsiteX4" fmla="*/ 0 w 104775"/>
                <a:gd name="connsiteY4" fmla="*/ 188595 h 377190"/>
                <a:gd name="connsiteX5" fmla="*/ 78105 w 104775"/>
                <a:gd name="connsiteY5" fmla="*/ 377190 h 377190"/>
                <a:gd name="connsiteX6" fmla="*/ 104775 w 104775"/>
                <a:gd name="connsiteY6" fmla="*/ 350520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77190">
                  <a:moveTo>
                    <a:pt x="104775" y="350520"/>
                  </a:moveTo>
                  <a:cubicBezTo>
                    <a:pt x="63818" y="309562"/>
                    <a:pt x="38100" y="252412"/>
                    <a:pt x="38100" y="188595"/>
                  </a:cubicBezTo>
                  <a:cubicBezTo>
                    <a:pt x="38100" y="124778"/>
                    <a:pt x="63818" y="68580"/>
                    <a:pt x="104775" y="26670"/>
                  </a:cubicBezTo>
                  <a:lnTo>
                    <a:pt x="78105" y="0"/>
                  </a:lnTo>
                  <a:cubicBezTo>
                    <a:pt x="29528" y="48578"/>
                    <a:pt x="0" y="115253"/>
                    <a:pt x="0" y="188595"/>
                  </a:cubicBezTo>
                  <a:cubicBezTo>
                    <a:pt x="0" y="261937"/>
                    <a:pt x="29528" y="328612"/>
                    <a:pt x="78105" y="377190"/>
                  </a:cubicBezTo>
                  <a:lnTo>
                    <a:pt x="104775" y="350520"/>
                  </a:lnTo>
                  <a:close/>
                </a:path>
              </a:pathLst>
            </a:custGeom>
            <a:grpFill/>
            <a:ln w="9525" cap="flat">
              <a:noFill/>
              <a:prstDash val="solid"/>
              <a:miter/>
            </a:ln>
          </p:spPr>
          <p:txBody>
            <a:bodyPr rtlCol="0" anchor="ctr"/>
            <a:lstStyle/>
            <a:p>
              <a:endParaRPr lang="zh-CN" altLang="en-US"/>
            </a:p>
          </p:txBody>
        </p:sp>
        <p:sp>
          <p:nvSpPr>
            <p:cNvPr id="30" name="任意形状 29">
              <a:extLst>
                <a:ext uri="{FF2B5EF4-FFF2-40B4-BE49-F238E27FC236}">
                  <a16:creationId xmlns:a16="http://schemas.microsoft.com/office/drawing/2014/main" id="{C987D67F-0A3F-C849-A301-850F0FAC77C4}"/>
                </a:ext>
              </a:extLst>
            </p:cNvPr>
            <p:cNvSpPr/>
            <p:nvPr/>
          </p:nvSpPr>
          <p:spPr>
            <a:xfrm>
              <a:off x="8277407" y="3012762"/>
              <a:ext cx="60007" cy="161925"/>
            </a:xfrm>
            <a:custGeom>
              <a:avLst/>
              <a:gdLst>
                <a:gd name="connsiteX0" fmla="*/ 26670 w 60007"/>
                <a:gd name="connsiteY0" fmla="*/ 161925 h 161925"/>
                <a:gd name="connsiteX1" fmla="*/ 60007 w 60007"/>
                <a:gd name="connsiteY1" fmla="*/ 80963 h 161925"/>
                <a:gd name="connsiteX2" fmla="*/ 26670 w 60007"/>
                <a:gd name="connsiteY2" fmla="*/ 0 h 161925"/>
                <a:gd name="connsiteX3" fmla="*/ 0 w 60007"/>
                <a:gd name="connsiteY3" fmla="*/ 26670 h 161925"/>
                <a:gd name="connsiteX4" fmla="*/ 21907 w 60007"/>
                <a:gd name="connsiteY4" fmla="*/ 80963 h 161925"/>
                <a:gd name="connsiteX5" fmla="*/ 0 w 60007"/>
                <a:gd name="connsiteY5" fmla="*/ 135255 h 161925"/>
                <a:gd name="connsiteX6" fmla="*/ 26670 w 60007"/>
                <a:gd name="connsiteY6"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 h="161925">
                  <a:moveTo>
                    <a:pt x="26670" y="161925"/>
                  </a:moveTo>
                  <a:cubicBezTo>
                    <a:pt x="47625" y="140970"/>
                    <a:pt x="60007" y="112395"/>
                    <a:pt x="60007" y="80963"/>
                  </a:cubicBezTo>
                  <a:cubicBezTo>
                    <a:pt x="60007" y="49530"/>
                    <a:pt x="47625" y="20955"/>
                    <a:pt x="26670" y="0"/>
                  </a:cubicBezTo>
                  <a:lnTo>
                    <a:pt x="0" y="26670"/>
                  </a:lnTo>
                  <a:cubicBezTo>
                    <a:pt x="13335" y="40005"/>
                    <a:pt x="21907" y="59055"/>
                    <a:pt x="21907" y="80963"/>
                  </a:cubicBezTo>
                  <a:cubicBezTo>
                    <a:pt x="21907" y="102870"/>
                    <a:pt x="13335" y="120967"/>
                    <a:pt x="0" y="135255"/>
                  </a:cubicBezTo>
                  <a:lnTo>
                    <a:pt x="26670" y="161925"/>
                  </a:lnTo>
                  <a:close/>
                </a:path>
              </a:pathLst>
            </a:custGeom>
            <a:grpFill/>
            <a:ln w="9525" cap="flat">
              <a:noFill/>
              <a:prstDash val="solid"/>
              <a:miter/>
            </a:ln>
          </p:spPr>
          <p:txBody>
            <a:bodyPr rtlCol="0" anchor="ctr"/>
            <a:lstStyle/>
            <a:p>
              <a:endParaRPr lang="zh-CN" altLang="en-US"/>
            </a:p>
          </p:txBody>
        </p:sp>
        <p:sp>
          <p:nvSpPr>
            <p:cNvPr id="31" name="任意形状 30">
              <a:extLst>
                <a:ext uri="{FF2B5EF4-FFF2-40B4-BE49-F238E27FC236}">
                  <a16:creationId xmlns:a16="http://schemas.microsoft.com/office/drawing/2014/main" id="{36115E2C-3173-8F4C-AB45-20FC72E59209}"/>
                </a:ext>
              </a:extLst>
            </p:cNvPr>
            <p:cNvSpPr/>
            <p:nvPr/>
          </p:nvSpPr>
          <p:spPr>
            <a:xfrm>
              <a:off x="8330747" y="2959422"/>
              <a:ext cx="82867" cy="268605"/>
            </a:xfrm>
            <a:custGeom>
              <a:avLst/>
              <a:gdLst>
                <a:gd name="connsiteX0" fmla="*/ 0 w 82867"/>
                <a:gd name="connsiteY0" fmla="*/ 241935 h 268605"/>
                <a:gd name="connsiteX1" fmla="*/ 26670 w 82867"/>
                <a:gd name="connsiteY1" fmla="*/ 268605 h 268605"/>
                <a:gd name="connsiteX2" fmla="*/ 82868 w 82867"/>
                <a:gd name="connsiteY2" fmla="*/ 134303 h 268605"/>
                <a:gd name="connsiteX3" fmla="*/ 26670 w 82867"/>
                <a:gd name="connsiteY3" fmla="*/ 0 h 268605"/>
                <a:gd name="connsiteX4" fmla="*/ 0 w 82867"/>
                <a:gd name="connsiteY4" fmla="*/ 26670 h 268605"/>
                <a:gd name="connsiteX5" fmla="*/ 44768 w 82867"/>
                <a:gd name="connsiteY5" fmla="*/ 134303 h 268605"/>
                <a:gd name="connsiteX6" fmla="*/ 0 w 82867"/>
                <a:gd name="connsiteY6" fmla="*/ 241935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7" h="268605">
                  <a:moveTo>
                    <a:pt x="0" y="241935"/>
                  </a:moveTo>
                  <a:lnTo>
                    <a:pt x="26670" y="268605"/>
                  </a:lnTo>
                  <a:cubicBezTo>
                    <a:pt x="61913" y="234315"/>
                    <a:pt x="82868" y="186690"/>
                    <a:pt x="82868" y="134303"/>
                  </a:cubicBezTo>
                  <a:cubicBezTo>
                    <a:pt x="82868" y="81915"/>
                    <a:pt x="61913" y="34290"/>
                    <a:pt x="26670" y="0"/>
                  </a:cubicBezTo>
                  <a:lnTo>
                    <a:pt x="0" y="26670"/>
                  </a:lnTo>
                  <a:cubicBezTo>
                    <a:pt x="27623" y="54293"/>
                    <a:pt x="44768" y="92393"/>
                    <a:pt x="44768" y="134303"/>
                  </a:cubicBezTo>
                  <a:cubicBezTo>
                    <a:pt x="44768" y="176213"/>
                    <a:pt x="27623" y="214313"/>
                    <a:pt x="0" y="241935"/>
                  </a:cubicBezTo>
                  <a:close/>
                </a:path>
              </a:pathLst>
            </a:custGeom>
            <a:grpFill/>
            <a:ln w="9525" cap="flat">
              <a:noFill/>
              <a:prstDash val="solid"/>
              <a:miter/>
            </a:ln>
          </p:spPr>
          <p:txBody>
            <a:bodyPr rtlCol="0" anchor="ctr"/>
            <a:lstStyle/>
            <a:p>
              <a:endParaRPr lang="zh-CN" altLang="en-US"/>
            </a:p>
          </p:txBody>
        </p:sp>
        <p:sp>
          <p:nvSpPr>
            <p:cNvPr id="32" name="任意形状 31">
              <a:extLst>
                <a:ext uri="{FF2B5EF4-FFF2-40B4-BE49-F238E27FC236}">
                  <a16:creationId xmlns:a16="http://schemas.microsoft.com/office/drawing/2014/main" id="{D7077B9C-D3E6-3241-BFD9-6FCBC1050C80}"/>
                </a:ext>
              </a:extLst>
            </p:cNvPr>
            <p:cNvSpPr/>
            <p:nvPr/>
          </p:nvSpPr>
          <p:spPr>
            <a:xfrm>
              <a:off x="8385040" y="2905130"/>
              <a:ext cx="104775" cy="377190"/>
            </a:xfrm>
            <a:custGeom>
              <a:avLst/>
              <a:gdLst>
                <a:gd name="connsiteX0" fmla="*/ 0 w 104775"/>
                <a:gd name="connsiteY0" fmla="*/ 350520 h 377190"/>
                <a:gd name="connsiteX1" fmla="*/ 26670 w 104775"/>
                <a:gd name="connsiteY1" fmla="*/ 377190 h 377190"/>
                <a:gd name="connsiteX2" fmla="*/ 104775 w 104775"/>
                <a:gd name="connsiteY2" fmla="*/ 188595 h 377190"/>
                <a:gd name="connsiteX3" fmla="*/ 26670 w 104775"/>
                <a:gd name="connsiteY3" fmla="*/ 0 h 377190"/>
                <a:gd name="connsiteX4" fmla="*/ 0 w 104775"/>
                <a:gd name="connsiteY4" fmla="*/ 26670 h 377190"/>
                <a:gd name="connsiteX5" fmla="*/ 66675 w 104775"/>
                <a:gd name="connsiteY5" fmla="*/ 188595 h 377190"/>
                <a:gd name="connsiteX6" fmla="*/ 0 w 104775"/>
                <a:gd name="connsiteY6" fmla="*/ 350520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77190">
                  <a:moveTo>
                    <a:pt x="0" y="350520"/>
                  </a:moveTo>
                  <a:lnTo>
                    <a:pt x="26670" y="377190"/>
                  </a:lnTo>
                  <a:cubicBezTo>
                    <a:pt x="75248" y="328612"/>
                    <a:pt x="104775" y="261937"/>
                    <a:pt x="104775" y="188595"/>
                  </a:cubicBezTo>
                  <a:cubicBezTo>
                    <a:pt x="104775" y="115253"/>
                    <a:pt x="75248" y="48578"/>
                    <a:pt x="26670" y="0"/>
                  </a:cubicBezTo>
                  <a:lnTo>
                    <a:pt x="0" y="26670"/>
                  </a:lnTo>
                  <a:cubicBezTo>
                    <a:pt x="40958" y="67628"/>
                    <a:pt x="66675" y="124778"/>
                    <a:pt x="66675" y="188595"/>
                  </a:cubicBezTo>
                  <a:cubicBezTo>
                    <a:pt x="66675" y="252412"/>
                    <a:pt x="40958" y="308610"/>
                    <a:pt x="0" y="350520"/>
                  </a:cubicBezTo>
                  <a:close/>
                </a:path>
              </a:pathLst>
            </a:custGeom>
            <a:grpFill/>
            <a:ln w="9525" cap="flat">
              <a:noFill/>
              <a:prstDash val="solid"/>
              <a:miter/>
            </a:ln>
          </p:spPr>
          <p:txBody>
            <a:bodyPr rtlCol="0" anchor="ctr"/>
            <a:lstStyle/>
            <a:p>
              <a:endParaRPr lang="zh-CN" altLang="en-US"/>
            </a:p>
          </p:txBody>
        </p:sp>
        <p:sp>
          <p:nvSpPr>
            <p:cNvPr id="33" name="任意形状 32">
              <a:extLst>
                <a:ext uri="{FF2B5EF4-FFF2-40B4-BE49-F238E27FC236}">
                  <a16:creationId xmlns:a16="http://schemas.microsoft.com/office/drawing/2014/main" id="{69DBB9DF-D091-384F-A821-EFA6EC445B65}"/>
                </a:ext>
              </a:extLst>
            </p:cNvPr>
            <p:cNvSpPr/>
            <p:nvPr/>
          </p:nvSpPr>
          <p:spPr>
            <a:xfrm>
              <a:off x="7899265" y="3055625"/>
              <a:ext cx="647700" cy="495300"/>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7700" h="495300">
                  <a:moveTo>
                    <a:pt x="571500" y="419100"/>
                  </a:moveTo>
                  <a:cubicBezTo>
                    <a:pt x="561023" y="419100"/>
                    <a:pt x="552450" y="410528"/>
                    <a:pt x="552450" y="400050"/>
                  </a:cubicBezTo>
                  <a:cubicBezTo>
                    <a:pt x="552450" y="389573"/>
                    <a:pt x="561023" y="381000"/>
                    <a:pt x="571500" y="381000"/>
                  </a:cubicBezTo>
                  <a:cubicBezTo>
                    <a:pt x="581978" y="381000"/>
                    <a:pt x="590550" y="389573"/>
                    <a:pt x="590550" y="400050"/>
                  </a:cubicBezTo>
                  <a:cubicBezTo>
                    <a:pt x="590550" y="410528"/>
                    <a:pt x="581978" y="419100"/>
                    <a:pt x="571500" y="419100"/>
                  </a:cubicBezTo>
                  <a:close/>
                  <a:moveTo>
                    <a:pt x="476250" y="419100"/>
                  </a:moveTo>
                  <a:cubicBezTo>
                    <a:pt x="465773" y="419100"/>
                    <a:pt x="457200" y="410528"/>
                    <a:pt x="457200" y="400050"/>
                  </a:cubicBezTo>
                  <a:cubicBezTo>
                    <a:pt x="457200" y="389573"/>
                    <a:pt x="465773" y="381000"/>
                    <a:pt x="476250" y="381000"/>
                  </a:cubicBezTo>
                  <a:cubicBezTo>
                    <a:pt x="486728" y="381000"/>
                    <a:pt x="495300" y="389573"/>
                    <a:pt x="495300" y="400050"/>
                  </a:cubicBezTo>
                  <a:cubicBezTo>
                    <a:pt x="495300" y="410528"/>
                    <a:pt x="486728" y="419100"/>
                    <a:pt x="476250" y="419100"/>
                  </a:cubicBezTo>
                  <a:close/>
                  <a:moveTo>
                    <a:pt x="381000" y="419100"/>
                  </a:moveTo>
                  <a:cubicBezTo>
                    <a:pt x="370523" y="419100"/>
                    <a:pt x="361950" y="410528"/>
                    <a:pt x="361950" y="400050"/>
                  </a:cubicBezTo>
                  <a:cubicBezTo>
                    <a:pt x="361950" y="389573"/>
                    <a:pt x="370523" y="381000"/>
                    <a:pt x="381000" y="381000"/>
                  </a:cubicBezTo>
                  <a:cubicBezTo>
                    <a:pt x="391478" y="381000"/>
                    <a:pt x="400050" y="389573"/>
                    <a:pt x="400050" y="400050"/>
                  </a:cubicBezTo>
                  <a:cubicBezTo>
                    <a:pt x="400050" y="410528"/>
                    <a:pt x="391478" y="419100"/>
                    <a:pt x="381000" y="419100"/>
                  </a:cubicBezTo>
                  <a:close/>
                  <a:moveTo>
                    <a:pt x="285750" y="419100"/>
                  </a:moveTo>
                  <a:cubicBezTo>
                    <a:pt x="275273" y="419100"/>
                    <a:pt x="266700" y="410528"/>
                    <a:pt x="266700" y="400050"/>
                  </a:cubicBezTo>
                  <a:cubicBezTo>
                    <a:pt x="266700" y="389573"/>
                    <a:pt x="275273" y="381000"/>
                    <a:pt x="285750" y="381000"/>
                  </a:cubicBezTo>
                  <a:cubicBezTo>
                    <a:pt x="296228" y="381000"/>
                    <a:pt x="304800" y="389573"/>
                    <a:pt x="304800" y="400050"/>
                  </a:cubicBezTo>
                  <a:cubicBezTo>
                    <a:pt x="304800" y="410528"/>
                    <a:pt x="296228" y="419100"/>
                    <a:pt x="285750" y="419100"/>
                  </a:cubicBezTo>
                  <a:close/>
                  <a:moveTo>
                    <a:pt x="95250" y="438150"/>
                  </a:moveTo>
                  <a:cubicBezTo>
                    <a:pt x="74295" y="438150"/>
                    <a:pt x="57150" y="421005"/>
                    <a:pt x="57150" y="400050"/>
                  </a:cubicBezTo>
                  <a:cubicBezTo>
                    <a:pt x="57150" y="379095"/>
                    <a:pt x="74295" y="361950"/>
                    <a:pt x="95250" y="361950"/>
                  </a:cubicBezTo>
                  <a:cubicBezTo>
                    <a:pt x="116205" y="361950"/>
                    <a:pt x="133350" y="379095"/>
                    <a:pt x="133350" y="400050"/>
                  </a:cubicBezTo>
                  <a:cubicBezTo>
                    <a:pt x="133350" y="421005"/>
                    <a:pt x="116205" y="438150"/>
                    <a:pt x="95250" y="438150"/>
                  </a:cubicBezTo>
                  <a:close/>
                  <a:moveTo>
                    <a:pt x="609600" y="304800"/>
                  </a:moveTo>
                  <a:lnTo>
                    <a:pt x="342900" y="304800"/>
                  </a:lnTo>
                  <a:lnTo>
                    <a:pt x="342900" y="70485"/>
                  </a:lnTo>
                  <a:cubicBezTo>
                    <a:pt x="354330" y="63817"/>
                    <a:pt x="361950" y="51435"/>
                    <a:pt x="361950" y="38100"/>
                  </a:cubicBezTo>
                  <a:cubicBezTo>
                    <a:pt x="361950" y="17145"/>
                    <a:pt x="344805" y="0"/>
                    <a:pt x="323850" y="0"/>
                  </a:cubicBezTo>
                  <a:cubicBezTo>
                    <a:pt x="302895" y="0"/>
                    <a:pt x="285750" y="17145"/>
                    <a:pt x="285750" y="38100"/>
                  </a:cubicBezTo>
                  <a:cubicBezTo>
                    <a:pt x="285750" y="52388"/>
                    <a:pt x="293370" y="64770"/>
                    <a:pt x="304800" y="70485"/>
                  </a:cubicBezTo>
                  <a:lnTo>
                    <a:pt x="304800" y="304800"/>
                  </a:lnTo>
                  <a:lnTo>
                    <a:pt x="38100" y="304800"/>
                  </a:lnTo>
                  <a:cubicBezTo>
                    <a:pt x="17145" y="304800"/>
                    <a:pt x="0" y="321945"/>
                    <a:pt x="0" y="342900"/>
                  </a:cubicBezTo>
                  <a:lnTo>
                    <a:pt x="0" y="457200"/>
                  </a:lnTo>
                  <a:cubicBezTo>
                    <a:pt x="0" y="478155"/>
                    <a:pt x="17145" y="495300"/>
                    <a:pt x="38100" y="495300"/>
                  </a:cubicBezTo>
                  <a:lnTo>
                    <a:pt x="609600" y="495300"/>
                  </a:lnTo>
                  <a:cubicBezTo>
                    <a:pt x="630555" y="495300"/>
                    <a:pt x="647700" y="478155"/>
                    <a:pt x="647700" y="457200"/>
                  </a:cubicBezTo>
                  <a:lnTo>
                    <a:pt x="647700" y="342900"/>
                  </a:lnTo>
                  <a:cubicBezTo>
                    <a:pt x="647700" y="321945"/>
                    <a:pt x="630555" y="304800"/>
                    <a:pt x="609600" y="304800"/>
                  </a:cubicBezTo>
                  <a:close/>
                </a:path>
              </a:pathLst>
            </a:custGeom>
            <a:grpFill/>
            <a:ln w="9525" cap="flat">
              <a:noFill/>
              <a:prstDash val="solid"/>
              <a:miter/>
            </a:ln>
          </p:spPr>
          <p:txBody>
            <a:bodyPr rtlCol="0" anchor="ctr"/>
            <a:lstStyle/>
            <a:p>
              <a:endParaRPr lang="zh-CN" altLang="en-US"/>
            </a:p>
          </p:txBody>
        </p:sp>
      </p:grpSp>
      <p:sp>
        <p:nvSpPr>
          <p:cNvPr id="47" name="圆角矩形 46">
            <a:extLst>
              <a:ext uri="{FF2B5EF4-FFF2-40B4-BE49-F238E27FC236}">
                <a16:creationId xmlns:a16="http://schemas.microsoft.com/office/drawing/2014/main" id="{B2B5A840-389E-5140-BD39-88D23050F914}"/>
              </a:ext>
            </a:extLst>
          </p:cNvPr>
          <p:cNvSpPr/>
          <p:nvPr/>
        </p:nvSpPr>
        <p:spPr>
          <a:xfrm>
            <a:off x="4423906" y="1866155"/>
            <a:ext cx="3418022" cy="3997842"/>
          </a:xfrm>
          <a:prstGeom prst="roundRect">
            <a:avLst>
              <a:gd name="adj" fmla="val 5982"/>
            </a:avLst>
          </a:prstGeom>
          <a:blipFill>
            <a:blip r:embed="rId2"/>
            <a:tile tx="0" ty="0" sx="100000" sy="100000" flip="none" algn="ctr"/>
          </a:blipFill>
          <a:ln>
            <a:gradFill>
              <a:gsLst>
                <a:gs pos="0">
                  <a:srgbClr val="F3B546"/>
                </a:gs>
                <a:gs pos="100000">
                  <a:srgbClr val="F7EA5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圆角矩形 47">
            <a:extLst>
              <a:ext uri="{FF2B5EF4-FFF2-40B4-BE49-F238E27FC236}">
                <a16:creationId xmlns:a16="http://schemas.microsoft.com/office/drawing/2014/main" id="{4D1D7A6B-7A18-2240-A95E-109E90DF45F4}"/>
              </a:ext>
            </a:extLst>
          </p:cNvPr>
          <p:cNvSpPr/>
          <p:nvPr/>
        </p:nvSpPr>
        <p:spPr>
          <a:xfrm>
            <a:off x="4423906" y="1866155"/>
            <a:ext cx="3418022" cy="3997842"/>
          </a:xfrm>
          <a:prstGeom prst="roundRect">
            <a:avLst>
              <a:gd name="adj" fmla="val 1866"/>
            </a:avLst>
          </a:prstGeom>
          <a:gradFill>
            <a:gsLst>
              <a:gs pos="0">
                <a:schemeClr val="accent3">
                  <a:alpha val="90000"/>
                </a:schemeClr>
              </a:gs>
              <a:gs pos="98000">
                <a:schemeClr val="accent2">
                  <a:alpha val="90000"/>
                </a:schemeClr>
              </a:gs>
            </a:gsLst>
            <a:lin ang="16200000" scaled="0"/>
          </a:gradFill>
          <a:ln>
            <a:gradFill>
              <a:gsLst>
                <a:gs pos="0">
                  <a:schemeClr val="accent3"/>
                </a:gs>
                <a:gs pos="99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9" name="圆角矩形 48">
            <a:extLst>
              <a:ext uri="{FF2B5EF4-FFF2-40B4-BE49-F238E27FC236}">
                <a16:creationId xmlns:a16="http://schemas.microsoft.com/office/drawing/2014/main" id="{E95137A2-0B2E-0D4B-A156-ABCE939045AC}"/>
              </a:ext>
            </a:extLst>
          </p:cNvPr>
          <p:cNvSpPr/>
          <p:nvPr/>
        </p:nvSpPr>
        <p:spPr>
          <a:xfrm>
            <a:off x="4686936" y="1493234"/>
            <a:ext cx="2891962" cy="2835880"/>
          </a:xfrm>
          <a:prstGeom prst="roundRect">
            <a:avLst>
              <a:gd name="adj" fmla="val 2675"/>
            </a:avLst>
          </a:prstGeom>
          <a:solidFill>
            <a:schemeClr val="accent4"/>
          </a:solidFill>
          <a:ln w="25400">
            <a:gradFill>
              <a:gsLst>
                <a:gs pos="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标题 1">
            <a:extLst>
              <a:ext uri="{FF2B5EF4-FFF2-40B4-BE49-F238E27FC236}">
                <a16:creationId xmlns:a16="http://schemas.microsoft.com/office/drawing/2014/main" id="{564911B5-DAD9-714C-987E-941B6A7477D9}"/>
              </a:ext>
            </a:extLst>
          </p:cNvPr>
          <p:cNvSpPr txBox="1">
            <a:spLocks/>
          </p:cNvSpPr>
          <p:nvPr/>
        </p:nvSpPr>
        <p:spPr>
          <a:xfrm>
            <a:off x="5380206" y="1937979"/>
            <a:ext cx="1505423" cy="3182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金融设备</a:t>
            </a:r>
            <a:r>
              <a:rPr kumimoji="1" lang="en-US" altLang="zh-CN" sz="2000" dirty="0">
                <a:latin typeface="+mj-ea"/>
              </a:rPr>
              <a:t>B</a:t>
            </a:r>
            <a:br>
              <a:rPr kumimoji="1" lang="zh-CN" altLang="en-US" sz="2000" dirty="0">
                <a:latin typeface="+mj-ea"/>
              </a:rPr>
            </a:br>
            <a:endParaRPr kumimoji="1" lang="zh-CN" altLang="en-US" sz="2000" dirty="0">
              <a:latin typeface="+mj-ea"/>
            </a:endParaRPr>
          </a:p>
        </p:txBody>
      </p:sp>
      <p:sp>
        <p:nvSpPr>
          <p:cNvPr id="51" name="标题 1">
            <a:extLst>
              <a:ext uri="{FF2B5EF4-FFF2-40B4-BE49-F238E27FC236}">
                <a16:creationId xmlns:a16="http://schemas.microsoft.com/office/drawing/2014/main" id="{A4747214-40B8-DE4B-8C72-6A308F28BE1D}"/>
              </a:ext>
            </a:extLst>
          </p:cNvPr>
          <p:cNvSpPr txBox="1">
            <a:spLocks/>
          </p:cNvSpPr>
          <p:nvPr/>
        </p:nvSpPr>
        <p:spPr>
          <a:xfrm>
            <a:off x="4897505" y="2569861"/>
            <a:ext cx="2470825" cy="13163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金融设备</a:t>
            </a:r>
            <a:r>
              <a:rPr kumimoji="1" lang="en-US" altLang="zh-CN" sz="1600" dirty="0">
                <a:solidFill>
                  <a:schemeClr val="tx1">
                    <a:alpha val="90000"/>
                  </a:schemeClr>
                </a:solidFill>
                <a:latin typeface="+mn-ea"/>
                <a:ea typeface="+mn-ea"/>
              </a:rPr>
              <a:t>B</a:t>
            </a:r>
            <a:r>
              <a:rPr kumimoji="1" lang="zh-CN" altLang="en-US" sz="1600" dirty="0">
                <a:solidFill>
                  <a:schemeClr val="tx1">
                    <a:alpha val="90000"/>
                  </a:schemeClr>
                </a:solidFill>
                <a:latin typeface="+mn-ea"/>
                <a:ea typeface="+mn-ea"/>
              </a:rPr>
              <a:t>产品，经过产品优化和升级，面向客户的群体较为广泛，目前使用率达</a:t>
            </a:r>
            <a:r>
              <a:rPr kumimoji="1" lang="en-US" altLang="zh-CN" sz="1600" dirty="0">
                <a:solidFill>
                  <a:schemeClr val="tx1">
                    <a:alpha val="90000"/>
                  </a:schemeClr>
                </a:solidFill>
                <a:latin typeface="+mn-ea"/>
                <a:ea typeface="+mn-ea"/>
              </a:rPr>
              <a:t>30%</a:t>
            </a:r>
            <a:endParaRPr kumimoji="1" lang="zh-CN" altLang="en-US" sz="1600" dirty="0">
              <a:solidFill>
                <a:schemeClr val="tx1">
                  <a:alpha val="90000"/>
                </a:schemeClr>
              </a:solidFill>
              <a:latin typeface="+mn-ea"/>
              <a:ea typeface="+mn-ea"/>
            </a:endParaRPr>
          </a:p>
        </p:txBody>
      </p:sp>
      <p:cxnSp>
        <p:nvCxnSpPr>
          <p:cNvPr id="52" name="直线连接符 51">
            <a:extLst>
              <a:ext uri="{FF2B5EF4-FFF2-40B4-BE49-F238E27FC236}">
                <a16:creationId xmlns:a16="http://schemas.microsoft.com/office/drawing/2014/main" id="{F8D1BD63-3749-4148-92E4-45FF3762A48F}"/>
              </a:ext>
            </a:extLst>
          </p:cNvPr>
          <p:cNvCxnSpPr>
            <a:cxnSpLocks/>
          </p:cNvCxnSpPr>
          <p:nvPr/>
        </p:nvCxnSpPr>
        <p:spPr>
          <a:xfrm>
            <a:off x="5266439" y="2358575"/>
            <a:ext cx="1732956" cy="0"/>
          </a:xfrm>
          <a:prstGeom prst="line">
            <a:avLst/>
          </a:prstGeom>
          <a:ln w="19050">
            <a:gradFill>
              <a:gsLst>
                <a:gs pos="51000">
                  <a:schemeClr val="accent1"/>
                </a:gs>
                <a:gs pos="0">
                  <a:schemeClr val="accent1">
                    <a:alpha val="0"/>
                  </a:schemeClr>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3" name="标题 1">
            <a:extLst>
              <a:ext uri="{FF2B5EF4-FFF2-40B4-BE49-F238E27FC236}">
                <a16:creationId xmlns:a16="http://schemas.microsoft.com/office/drawing/2014/main" id="{2FF2777F-9C76-0643-8718-792618E54135}"/>
              </a:ext>
            </a:extLst>
          </p:cNvPr>
          <p:cNvSpPr txBox="1">
            <a:spLocks/>
          </p:cNvSpPr>
          <p:nvPr/>
        </p:nvSpPr>
        <p:spPr>
          <a:xfrm>
            <a:off x="5834887" y="3865076"/>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bg1">
                    <a:alpha val="19352"/>
                  </a:schemeClr>
                </a:solidFill>
                <a:latin typeface="Source Han Sans CN Bold" panose="020B0500000000000000" pitchFamily="34" charset="-128"/>
                <a:ea typeface="Source Han Sans CN Bold" panose="020B0500000000000000" pitchFamily="34" charset="-128"/>
              </a:rPr>
              <a:t>02</a:t>
            </a:r>
            <a:endParaRPr kumimoji="1" lang="zh-CN" altLang="en-US" sz="1800" dirty="0">
              <a:solidFill>
                <a:schemeClr val="bg1">
                  <a:alpha val="19352"/>
                </a:schemeClr>
              </a:solidFill>
              <a:latin typeface="Source Han Sans CN Bold" panose="020B0500000000000000" pitchFamily="34" charset="-128"/>
              <a:ea typeface="Source Han Sans CN Bold" panose="020B0500000000000000" pitchFamily="34" charset="-128"/>
            </a:endParaRPr>
          </a:p>
        </p:txBody>
      </p:sp>
      <p:grpSp>
        <p:nvGrpSpPr>
          <p:cNvPr id="10" name="组合 9">
            <a:extLst>
              <a:ext uri="{FF2B5EF4-FFF2-40B4-BE49-F238E27FC236}">
                <a16:creationId xmlns:a16="http://schemas.microsoft.com/office/drawing/2014/main" id="{00A73A4A-2B64-E946-BF7D-0063194FC72B}"/>
              </a:ext>
            </a:extLst>
          </p:cNvPr>
          <p:cNvGrpSpPr/>
          <p:nvPr/>
        </p:nvGrpSpPr>
        <p:grpSpPr>
          <a:xfrm>
            <a:off x="5786885" y="4784271"/>
            <a:ext cx="692065" cy="421257"/>
            <a:chOff x="5657850" y="-561062"/>
            <a:chExt cx="876300" cy="533400"/>
          </a:xfrm>
        </p:grpSpPr>
        <p:sp>
          <p:nvSpPr>
            <p:cNvPr id="7" name="图形 5" descr="Internet">
              <a:extLst>
                <a:ext uri="{FF2B5EF4-FFF2-40B4-BE49-F238E27FC236}">
                  <a16:creationId xmlns:a16="http://schemas.microsoft.com/office/drawing/2014/main" id="{F1F16B49-2AED-A54C-959C-BA43D3F991F3}"/>
                </a:ext>
              </a:extLst>
            </p:cNvPr>
            <p:cNvSpPr/>
            <p:nvPr/>
          </p:nvSpPr>
          <p:spPr>
            <a:xfrm>
              <a:off x="5772150" y="-561062"/>
              <a:ext cx="647700" cy="438150"/>
            </a:xfrm>
            <a:custGeom>
              <a:avLst/>
              <a:gdLst>
                <a:gd name="connsiteX0" fmla="*/ 590550 w 647700"/>
                <a:gd name="connsiteY0" fmla="*/ 381000 h 438150"/>
                <a:gd name="connsiteX1" fmla="*/ 57150 w 647700"/>
                <a:gd name="connsiteY1" fmla="*/ 381000 h 438150"/>
                <a:gd name="connsiteX2" fmla="*/ 57150 w 647700"/>
                <a:gd name="connsiteY2" fmla="*/ 57150 h 438150"/>
                <a:gd name="connsiteX3" fmla="*/ 590550 w 647700"/>
                <a:gd name="connsiteY3" fmla="*/ 57150 h 438150"/>
                <a:gd name="connsiteX4" fmla="*/ 647700 w 647700"/>
                <a:gd name="connsiteY4" fmla="*/ 38100 h 438150"/>
                <a:gd name="connsiteX5" fmla="*/ 609600 w 647700"/>
                <a:gd name="connsiteY5" fmla="*/ 0 h 438150"/>
                <a:gd name="connsiteX6" fmla="*/ 38100 w 647700"/>
                <a:gd name="connsiteY6" fmla="*/ 0 h 438150"/>
                <a:gd name="connsiteX7" fmla="*/ 0 w 647700"/>
                <a:gd name="connsiteY7" fmla="*/ 38100 h 438150"/>
                <a:gd name="connsiteX8" fmla="*/ 0 w 647700"/>
                <a:gd name="connsiteY8" fmla="*/ 438150 h 438150"/>
                <a:gd name="connsiteX9" fmla="*/ 647700 w 647700"/>
                <a:gd name="connsiteY9"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700" h="438150">
                  <a:moveTo>
                    <a:pt x="590550" y="381000"/>
                  </a:moveTo>
                  <a:lnTo>
                    <a:pt x="57150" y="381000"/>
                  </a:lnTo>
                  <a:lnTo>
                    <a:pt x="57150" y="57150"/>
                  </a:lnTo>
                  <a:lnTo>
                    <a:pt x="590550" y="57150"/>
                  </a:lnTo>
                  <a:close/>
                  <a:moveTo>
                    <a:pt x="647700" y="38100"/>
                  </a:moveTo>
                  <a:cubicBezTo>
                    <a:pt x="647700" y="17058"/>
                    <a:pt x="630642" y="0"/>
                    <a:pt x="609600" y="0"/>
                  </a:cubicBezTo>
                  <a:lnTo>
                    <a:pt x="38100" y="0"/>
                  </a:lnTo>
                  <a:cubicBezTo>
                    <a:pt x="17058" y="0"/>
                    <a:pt x="0" y="17058"/>
                    <a:pt x="0" y="38100"/>
                  </a:cubicBezTo>
                  <a:lnTo>
                    <a:pt x="0" y="438150"/>
                  </a:lnTo>
                  <a:lnTo>
                    <a:pt x="647700" y="438150"/>
                  </a:lnTo>
                  <a:close/>
                </a:path>
              </a:pathLst>
            </a:custGeom>
            <a:solidFill>
              <a:schemeClr val="accent4"/>
            </a:solidFill>
            <a:ln w="9525" cap="flat">
              <a:noFill/>
              <a:prstDash val="solid"/>
              <a:miter/>
            </a:ln>
          </p:spPr>
          <p:txBody>
            <a:bodyPr rtlCol="0" anchor="ctr"/>
            <a:lstStyle/>
            <a:p>
              <a:endParaRPr lang="zh-CN" altLang="en-US"/>
            </a:p>
          </p:txBody>
        </p:sp>
        <p:sp>
          <p:nvSpPr>
            <p:cNvPr id="8" name="图形 5" descr="Internet">
              <a:extLst>
                <a:ext uri="{FF2B5EF4-FFF2-40B4-BE49-F238E27FC236}">
                  <a16:creationId xmlns:a16="http://schemas.microsoft.com/office/drawing/2014/main" id="{F1F16B49-2AED-A54C-959C-BA43D3F991F3}"/>
                </a:ext>
              </a:extLst>
            </p:cNvPr>
            <p:cNvSpPr/>
            <p:nvPr/>
          </p:nvSpPr>
          <p:spPr>
            <a:xfrm>
              <a:off x="5657850" y="-84812"/>
              <a:ext cx="876300" cy="57150"/>
            </a:xfrm>
            <a:custGeom>
              <a:avLst/>
              <a:gdLst>
                <a:gd name="connsiteX0" fmla="*/ 495300 w 876300"/>
                <a:gd name="connsiteY0" fmla="*/ 0 h 57150"/>
                <a:gd name="connsiteX1" fmla="*/ 495300 w 876300"/>
                <a:gd name="connsiteY1" fmla="*/ 9525 h 57150"/>
                <a:gd name="connsiteX2" fmla="*/ 486957 w 876300"/>
                <a:gd name="connsiteY2" fmla="*/ 19050 h 57150"/>
                <a:gd name="connsiteX3" fmla="*/ 485775 w 876300"/>
                <a:gd name="connsiteY3" fmla="*/ 19050 h 57150"/>
                <a:gd name="connsiteX4" fmla="*/ 390525 w 876300"/>
                <a:gd name="connsiteY4" fmla="*/ 19050 h 57150"/>
                <a:gd name="connsiteX5" fmla="*/ 381000 w 876300"/>
                <a:gd name="connsiteY5" fmla="*/ 10707 h 57150"/>
                <a:gd name="connsiteX6" fmla="*/ 381000 w 876300"/>
                <a:gd name="connsiteY6" fmla="*/ 9525 h 57150"/>
                <a:gd name="connsiteX7" fmla="*/ 381000 w 876300"/>
                <a:gd name="connsiteY7" fmla="*/ 0 h 57150"/>
                <a:gd name="connsiteX8" fmla="*/ 0 w 876300"/>
                <a:gd name="connsiteY8" fmla="*/ 0 h 57150"/>
                <a:gd name="connsiteX9" fmla="*/ 0 w 876300"/>
                <a:gd name="connsiteY9" fmla="*/ 19050 h 57150"/>
                <a:gd name="connsiteX10" fmla="*/ 38100 w 876300"/>
                <a:gd name="connsiteY10" fmla="*/ 57150 h 57150"/>
                <a:gd name="connsiteX11" fmla="*/ 838200 w 876300"/>
                <a:gd name="connsiteY11" fmla="*/ 57150 h 57150"/>
                <a:gd name="connsiteX12" fmla="*/ 876300 w 876300"/>
                <a:gd name="connsiteY12" fmla="*/ 19050 h 57150"/>
                <a:gd name="connsiteX13" fmla="*/ 876300 w 876300"/>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300" h="57150">
                  <a:moveTo>
                    <a:pt x="495300" y="0"/>
                  </a:moveTo>
                  <a:lnTo>
                    <a:pt x="495300" y="9525"/>
                  </a:lnTo>
                  <a:cubicBezTo>
                    <a:pt x="495627" y="14459"/>
                    <a:pt x="491891" y="18723"/>
                    <a:pt x="486957" y="19050"/>
                  </a:cubicBezTo>
                  <a:cubicBezTo>
                    <a:pt x="486564" y="19076"/>
                    <a:pt x="486168" y="19076"/>
                    <a:pt x="485775" y="19050"/>
                  </a:cubicBezTo>
                  <a:lnTo>
                    <a:pt x="390525" y="19050"/>
                  </a:lnTo>
                  <a:cubicBezTo>
                    <a:pt x="385591" y="19377"/>
                    <a:pt x="381327" y="15641"/>
                    <a:pt x="381000" y="10707"/>
                  </a:cubicBezTo>
                  <a:cubicBezTo>
                    <a:pt x="380974" y="10314"/>
                    <a:pt x="380974" y="9918"/>
                    <a:pt x="381000" y="9525"/>
                  </a:cubicBezTo>
                  <a:lnTo>
                    <a:pt x="381000" y="0"/>
                  </a:lnTo>
                  <a:lnTo>
                    <a:pt x="0" y="0"/>
                  </a:lnTo>
                  <a:lnTo>
                    <a:pt x="0" y="19050"/>
                  </a:lnTo>
                  <a:cubicBezTo>
                    <a:pt x="0" y="40092"/>
                    <a:pt x="17058" y="57150"/>
                    <a:pt x="38100" y="57150"/>
                  </a:cubicBezTo>
                  <a:lnTo>
                    <a:pt x="838200" y="57150"/>
                  </a:lnTo>
                  <a:cubicBezTo>
                    <a:pt x="859242" y="57150"/>
                    <a:pt x="876300" y="40092"/>
                    <a:pt x="876300" y="19050"/>
                  </a:cubicBezTo>
                  <a:lnTo>
                    <a:pt x="876300" y="0"/>
                  </a:lnTo>
                  <a:close/>
                </a:path>
              </a:pathLst>
            </a:custGeom>
            <a:solidFill>
              <a:schemeClr val="accent4"/>
            </a:solidFill>
            <a:ln w="9525" cap="flat">
              <a:noFill/>
              <a:prstDash val="solid"/>
              <a:miter/>
            </a:ln>
          </p:spPr>
          <p:txBody>
            <a:bodyPr rtlCol="0" anchor="ctr"/>
            <a:lstStyle/>
            <a:p>
              <a:endParaRPr lang="zh-CN" altLang="en-US"/>
            </a:p>
          </p:txBody>
        </p:sp>
        <p:sp>
          <p:nvSpPr>
            <p:cNvPr id="9" name="图形 5" descr="Internet">
              <a:extLst>
                <a:ext uri="{FF2B5EF4-FFF2-40B4-BE49-F238E27FC236}">
                  <a16:creationId xmlns:a16="http://schemas.microsoft.com/office/drawing/2014/main" id="{F1F16B49-2AED-A54C-959C-BA43D3F991F3}"/>
                </a:ext>
              </a:extLst>
            </p:cNvPr>
            <p:cNvSpPr/>
            <p:nvPr/>
          </p:nvSpPr>
          <p:spPr>
            <a:xfrm>
              <a:off x="5962650" y="-475337"/>
              <a:ext cx="266700" cy="266700"/>
            </a:xfrm>
            <a:custGeom>
              <a:avLst/>
              <a:gdLst>
                <a:gd name="connsiteX0" fmla="*/ 133350 w 266700"/>
                <a:gd name="connsiteY0" fmla="*/ 0 h 266700"/>
                <a:gd name="connsiteX1" fmla="*/ 0 w 266700"/>
                <a:gd name="connsiteY1" fmla="*/ 133350 h 266700"/>
                <a:gd name="connsiteX2" fmla="*/ 133350 w 266700"/>
                <a:gd name="connsiteY2" fmla="*/ 266700 h 266700"/>
                <a:gd name="connsiteX3" fmla="*/ 266700 w 266700"/>
                <a:gd name="connsiteY3" fmla="*/ 133350 h 266700"/>
                <a:gd name="connsiteX4" fmla="*/ 133350 w 266700"/>
                <a:gd name="connsiteY4" fmla="*/ 0 h 266700"/>
                <a:gd name="connsiteX5" fmla="*/ 142875 w 266700"/>
                <a:gd name="connsiteY5" fmla="*/ 142875 h 266700"/>
                <a:gd name="connsiteX6" fmla="*/ 186595 w 266700"/>
                <a:gd name="connsiteY6" fmla="*/ 142875 h 266700"/>
                <a:gd name="connsiteX7" fmla="*/ 142875 w 266700"/>
                <a:gd name="connsiteY7" fmla="*/ 229648 h 266700"/>
                <a:gd name="connsiteX8" fmla="*/ 142875 w 266700"/>
                <a:gd name="connsiteY8" fmla="*/ 123825 h 266700"/>
                <a:gd name="connsiteX9" fmla="*/ 142875 w 266700"/>
                <a:gd name="connsiteY9" fmla="*/ 36957 h 266700"/>
                <a:gd name="connsiteX10" fmla="*/ 186595 w 266700"/>
                <a:gd name="connsiteY10" fmla="*/ 123825 h 266700"/>
                <a:gd name="connsiteX11" fmla="*/ 123825 w 266700"/>
                <a:gd name="connsiteY11" fmla="*/ 123825 h 266700"/>
                <a:gd name="connsiteX12" fmla="*/ 81534 w 266700"/>
                <a:gd name="connsiteY12" fmla="*/ 123825 h 266700"/>
                <a:gd name="connsiteX13" fmla="*/ 123825 w 266700"/>
                <a:gd name="connsiteY13" fmla="*/ 38100 h 266700"/>
                <a:gd name="connsiteX14" fmla="*/ 123825 w 266700"/>
                <a:gd name="connsiteY14" fmla="*/ 142875 h 266700"/>
                <a:gd name="connsiteX15" fmla="*/ 123825 w 266700"/>
                <a:gd name="connsiteY15" fmla="*/ 228600 h 266700"/>
                <a:gd name="connsiteX16" fmla="*/ 81534 w 266700"/>
                <a:gd name="connsiteY16" fmla="*/ 142875 h 266700"/>
                <a:gd name="connsiteX17" fmla="*/ 62389 w 266700"/>
                <a:gd name="connsiteY17" fmla="*/ 123825 h 266700"/>
                <a:gd name="connsiteX18" fmla="*/ 21622 w 266700"/>
                <a:gd name="connsiteY18" fmla="*/ 123825 h 266700"/>
                <a:gd name="connsiteX19" fmla="*/ 111824 w 266700"/>
                <a:gd name="connsiteY19" fmla="*/ 23336 h 266700"/>
                <a:gd name="connsiteX20" fmla="*/ 62389 w 266700"/>
                <a:gd name="connsiteY20" fmla="*/ 123825 h 266700"/>
                <a:gd name="connsiteX21" fmla="*/ 62389 w 266700"/>
                <a:gd name="connsiteY21" fmla="*/ 142875 h 266700"/>
                <a:gd name="connsiteX22" fmla="*/ 112014 w 266700"/>
                <a:gd name="connsiteY22" fmla="*/ 243459 h 266700"/>
                <a:gd name="connsiteX23" fmla="*/ 21622 w 266700"/>
                <a:gd name="connsiteY23" fmla="*/ 142875 h 266700"/>
                <a:gd name="connsiteX24" fmla="*/ 205740 w 266700"/>
                <a:gd name="connsiteY24" fmla="*/ 142875 h 266700"/>
                <a:gd name="connsiteX25" fmla="*/ 245078 w 266700"/>
                <a:gd name="connsiteY25" fmla="*/ 142875 h 266700"/>
                <a:gd name="connsiteX26" fmla="*/ 156400 w 266700"/>
                <a:gd name="connsiteY26" fmla="*/ 243078 h 266700"/>
                <a:gd name="connsiteX27" fmla="*/ 205740 w 266700"/>
                <a:gd name="connsiteY27" fmla="*/ 142875 h 266700"/>
                <a:gd name="connsiteX28" fmla="*/ 205740 w 266700"/>
                <a:gd name="connsiteY28" fmla="*/ 123825 h 266700"/>
                <a:gd name="connsiteX29" fmla="*/ 156686 w 266700"/>
                <a:gd name="connsiteY29" fmla="*/ 23717 h 266700"/>
                <a:gd name="connsiteX30" fmla="*/ 245078 w 266700"/>
                <a:gd name="connsiteY30" fmla="*/ 12382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6700" h="266700">
                  <a:moveTo>
                    <a:pt x="133350" y="0"/>
                  </a:moveTo>
                  <a:cubicBezTo>
                    <a:pt x="59703" y="0"/>
                    <a:pt x="0" y="59703"/>
                    <a:pt x="0" y="133350"/>
                  </a:cubicBezTo>
                  <a:cubicBezTo>
                    <a:pt x="0" y="206997"/>
                    <a:pt x="59703" y="266700"/>
                    <a:pt x="133350" y="266700"/>
                  </a:cubicBezTo>
                  <a:cubicBezTo>
                    <a:pt x="206997" y="266700"/>
                    <a:pt x="266700" y="206997"/>
                    <a:pt x="266700" y="133350"/>
                  </a:cubicBezTo>
                  <a:cubicBezTo>
                    <a:pt x="266700" y="59703"/>
                    <a:pt x="206997" y="0"/>
                    <a:pt x="133350" y="0"/>
                  </a:cubicBezTo>
                  <a:close/>
                  <a:moveTo>
                    <a:pt x="142875" y="142875"/>
                  </a:moveTo>
                  <a:lnTo>
                    <a:pt x="186595" y="142875"/>
                  </a:lnTo>
                  <a:cubicBezTo>
                    <a:pt x="181616" y="175711"/>
                    <a:pt x="166302" y="206107"/>
                    <a:pt x="142875" y="229648"/>
                  </a:cubicBezTo>
                  <a:close/>
                  <a:moveTo>
                    <a:pt x="142875" y="123825"/>
                  </a:moveTo>
                  <a:lnTo>
                    <a:pt x="142875" y="36957"/>
                  </a:lnTo>
                  <a:cubicBezTo>
                    <a:pt x="166326" y="60520"/>
                    <a:pt x="181642" y="90952"/>
                    <a:pt x="186595" y="123825"/>
                  </a:cubicBezTo>
                  <a:close/>
                  <a:moveTo>
                    <a:pt x="123825" y="123825"/>
                  </a:moveTo>
                  <a:lnTo>
                    <a:pt x="81534" y="123825"/>
                  </a:lnTo>
                  <a:cubicBezTo>
                    <a:pt x="86271" y="91515"/>
                    <a:pt x="101069" y="61520"/>
                    <a:pt x="123825" y="38100"/>
                  </a:cubicBezTo>
                  <a:close/>
                  <a:moveTo>
                    <a:pt x="123825" y="142875"/>
                  </a:moveTo>
                  <a:lnTo>
                    <a:pt x="123825" y="228600"/>
                  </a:lnTo>
                  <a:cubicBezTo>
                    <a:pt x="101112" y="205149"/>
                    <a:pt x="86320" y="175170"/>
                    <a:pt x="81534" y="142875"/>
                  </a:cubicBezTo>
                  <a:close/>
                  <a:moveTo>
                    <a:pt x="62389" y="123825"/>
                  </a:moveTo>
                  <a:lnTo>
                    <a:pt x="21622" y="123825"/>
                  </a:lnTo>
                  <a:cubicBezTo>
                    <a:pt x="25850" y="73933"/>
                    <a:pt x="62676" y="32908"/>
                    <a:pt x="111824" y="23336"/>
                  </a:cubicBezTo>
                  <a:cubicBezTo>
                    <a:pt x="84670" y="50432"/>
                    <a:pt x="67282" y="85777"/>
                    <a:pt x="62389" y="123825"/>
                  </a:cubicBezTo>
                  <a:close/>
                  <a:moveTo>
                    <a:pt x="62389" y="142875"/>
                  </a:moveTo>
                  <a:cubicBezTo>
                    <a:pt x="67286" y="180988"/>
                    <a:pt x="84748" y="216382"/>
                    <a:pt x="112014" y="243459"/>
                  </a:cubicBezTo>
                  <a:cubicBezTo>
                    <a:pt x="62794" y="233894"/>
                    <a:pt x="25894" y="192834"/>
                    <a:pt x="21622" y="142875"/>
                  </a:cubicBezTo>
                  <a:close/>
                  <a:moveTo>
                    <a:pt x="205740" y="142875"/>
                  </a:moveTo>
                  <a:lnTo>
                    <a:pt x="245078" y="142875"/>
                  </a:lnTo>
                  <a:cubicBezTo>
                    <a:pt x="240907" y="192201"/>
                    <a:pt x="204854" y="232941"/>
                    <a:pt x="156400" y="243078"/>
                  </a:cubicBezTo>
                  <a:cubicBezTo>
                    <a:pt x="183540" y="216099"/>
                    <a:pt x="200903" y="180836"/>
                    <a:pt x="205740" y="142875"/>
                  </a:cubicBezTo>
                  <a:close/>
                  <a:moveTo>
                    <a:pt x="205740" y="123825"/>
                  </a:moveTo>
                  <a:cubicBezTo>
                    <a:pt x="200864" y="85963"/>
                    <a:pt x="183619" y="50771"/>
                    <a:pt x="156686" y="23717"/>
                  </a:cubicBezTo>
                  <a:cubicBezTo>
                    <a:pt x="204996" y="33955"/>
                    <a:pt x="240902" y="74620"/>
                    <a:pt x="245078" y="123825"/>
                  </a:cubicBezTo>
                  <a:close/>
                </a:path>
              </a:pathLst>
            </a:custGeom>
            <a:solidFill>
              <a:schemeClr val="accent4"/>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182736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CFB1855-E79E-284E-A308-7FF5C3E40411}"/>
              </a:ext>
            </a:extLst>
          </p:cNvPr>
          <p:cNvSpPr>
            <a:spLocks noGrp="1"/>
          </p:cNvSpPr>
          <p:nvPr>
            <p:ph type="body" sz="quarter" idx="11"/>
          </p:nvPr>
        </p:nvSpPr>
        <p:spPr/>
        <p:txBody>
          <a:bodyPr/>
          <a:lstStyle/>
          <a:p>
            <a:r>
              <a:rPr kumimoji="1" lang="zh-CN" altLang="en-US" dirty="0"/>
              <a:t>售后服务</a:t>
            </a:r>
          </a:p>
        </p:txBody>
      </p:sp>
      <p:sp>
        <p:nvSpPr>
          <p:cNvPr id="3" name="文本占位符 2">
            <a:extLst>
              <a:ext uri="{FF2B5EF4-FFF2-40B4-BE49-F238E27FC236}">
                <a16:creationId xmlns:a16="http://schemas.microsoft.com/office/drawing/2014/main" id="{52A44F7D-6C69-1D4D-A373-48BA5A03BEC8}"/>
              </a:ext>
            </a:extLst>
          </p:cNvPr>
          <p:cNvSpPr>
            <a:spLocks noGrp="1"/>
          </p:cNvSpPr>
          <p:nvPr>
            <p:ph type="body" sz="quarter" idx="12"/>
          </p:nvPr>
        </p:nvSpPr>
        <p:spPr/>
        <p:txBody>
          <a:bodyPr/>
          <a:lstStyle/>
          <a:p>
            <a:r>
              <a:rPr kumimoji="1" lang="en-US" altLang="zh-CN" dirty="0"/>
              <a:t>AFTER-SALE SERVICE</a:t>
            </a:r>
            <a:endParaRPr kumimoji="1" lang="zh-CN" altLang="en-US" dirty="0"/>
          </a:p>
        </p:txBody>
      </p:sp>
      <p:sp>
        <p:nvSpPr>
          <p:cNvPr id="5" name="椭圆 4">
            <a:extLst>
              <a:ext uri="{FF2B5EF4-FFF2-40B4-BE49-F238E27FC236}">
                <a16:creationId xmlns:a16="http://schemas.microsoft.com/office/drawing/2014/main" id="{8D56F579-9A73-CC47-BDB2-DFA5F8B909BC}"/>
              </a:ext>
            </a:extLst>
          </p:cNvPr>
          <p:cNvSpPr/>
          <p:nvPr/>
        </p:nvSpPr>
        <p:spPr>
          <a:xfrm>
            <a:off x="4876369" y="3221116"/>
            <a:ext cx="2433578" cy="2433578"/>
          </a:xfrm>
          <a:prstGeom prst="ellipse">
            <a:avLst/>
          </a:prstGeom>
          <a:gradFill>
            <a:gsLst>
              <a:gs pos="0">
                <a:schemeClr val="accent3"/>
              </a:gs>
              <a:gs pos="99000">
                <a:schemeClr val="accent2"/>
              </a:gs>
            </a:gsLst>
            <a:lin ang="16200000" scaled="0"/>
          </a:gradFill>
          <a:ln w="31750">
            <a:solidFill>
              <a:schemeClr val="bg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标题 1">
            <a:extLst>
              <a:ext uri="{FF2B5EF4-FFF2-40B4-BE49-F238E27FC236}">
                <a16:creationId xmlns:a16="http://schemas.microsoft.com/office/drawing/2014/main" id="{C0DD5128-39E9-3F4C-8E66-C97C39BF4A36}"/>
              </a:ext>
            </a:extLst>
          </p:cNvPr>
          <p:cNvSpPr txBox="1">
            <a:spLocks/>
          </p:cNvSpPr>
          <p:nvPr/>
        </p:nvSpPr>
        <p:spPr>
          <a:xfrm>
            <a:off x="8537372" y="135800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远程服务</a:t>
            </a:r>
            <a:br>
              <a:rPr kumimoji="1" lang="zh-CN" altLang="en-US" sz="1800" dirty="0">
                <a:latin typeface="+mj-ea"/>
              </a:rPr>
            </a:br>
            <a:endParaRPr kumimoji="1" lang="zh-CN" altLang="en-US" sz="1800" dirty="0">
              <a:latin typeface="+mj-ea"/>
            </a:endParaRPr>
          </a:p>
        </p:txBody>
      </p:sp>
      <p:sp>
        <p:nvSpPr>
          <p:cNvPr id="7" name="标题 1">
            <a:extLst>
              <a:ext uri="{FF2B5EF4-FFF2-40B4-BE49-F238E27FC236}">
                <a16:creationId xmlns:a16="http://schemas.microsoft.com/office/drawing/2014/main" id="{0D575155-CFDD-1945-AE74-43969A7743E1}"/>
              </a:ext>
            </a:extLst>
          </p:cNvPr>
          <p:cNvSpPr txBox="1">
            <a:spLocks/>
          </p:cNvSpPr>
          <p:nvPr/>
        </p:nvSpPr>
        <p:spPr>
          <a:xfrm>
            <a:off x="8533563" y="1892880"/>
            <a:ext cx="3107575" cy="1258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公司建立技术支持与响应中心，在用户授权的情况下，可及时为用户提供远程在线故障诊断、分析和解决</a:t>
            </a:r>
            <a:endParaRPr kumimoji="1" lang="zh-CN" altLang="en-US" sz="1400" dirty="0">
              <a:solidFill>
                <a:schemeClr val="tx1">
                  <a:alpha val="90000"/>
                </a:schemeClr>
              </a:solidFill>
              <a:latin typeface="+mn-ea"/>
              <a:ea typeface="+mn-ea"/>
            </a:endParaRPr>
          </a:p>
        </p:txBody>
      </p:sp>
      <p:cxnSp>
        <p:nvCxnSpPr>
          <p:cNvPr id="8" name="直线连接符 7">
            <a:extLst>
              <a:ext uri="{FF2B5EF4-FFF2-40B4-BE49-F238E27FC236}">
                <a16:creationId xmlns:a16="http://schemas.microsoft.com/office/drawing/2014/main" id="{99D42B12-97CC-C840-AE0D-A3CC615B3EE5}"/>
              </a:ext>
            </a:extLst>
          </p:cNvPr>
          <p:cNvCxnSpPr>
            <a:cxnSpLocks/>
          </p:cNvCxnSpPr>
          <p:nvPr/>
        </p:nvCxnSpPr>
        <p:spPr>
          <a:xfrm>
            <a:off x="8622432" y="1765472"/>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2" name="任意形状 11">
            <a:extLst>
              <a:ext uri="{FF2B5EF4-FFF2-40B4-BE49-F238E27FC236}">
                <a16:creationId xmlns:a16="http://schemas.microsoft.com/office/drawing/2014/main" id="{7B32A515-B902-1947-8980-CF1007A53DEC}"/>
              </a:ext>
            </a:extLst>
          </p:cNvPr>
          <p:cNvSpPr/>
          <p:nvPr/>
        </p:nvSpPr>
        <p:spPr>
          <a:xfrm>
            <a:off x="7206922" y="1484511"/>
            <a:ext cx="1267326" cy="609600"/>
          </a:xfrm>
          <a:custGeom>
            <a:avLst/>
            <a:gdLst>
              <a:gd name="connsiteX0" fmla="*/ 0 w 1267326"/>
              <a:gd name="connsiteY0" fmla="*/ 609600 h 609600"/>
              <a:gd name="connsiteX1" fmla="*/ 609600 w 1267326"/>
              <a:gd name="connsiteY1" fmla="*/ 0 h 609600"/>
              <a:gd name="connsiteX2" fmla="*/ 1267326 w 1267326"/>
              <a:gd name="connsiteY2" fmla="*/ 0 h 609600"/>
            </a:gdLst>
            <a:ahLst/>
            <a:cxnLst>
              <a:cxn ang="0">
                <a:pos x="connsiteX0" y="connsiteY0"/>
              </a:cxn>
              <a:cxn ang="0">
                <a:pos x="connsiteX1" y="connsiteY1"/>
              </a:cxn>
              <a:cxn ang="0">
                <a:pos x="connsiteX2" y="connsiteY2"/>
              </a:cxn>
            </a:cxnLst>
            <a:rect l="l" t="t" r="r" b="b"/>
            <a:pathLst>
              <a:path w="1267326" h="609600">
                <a:moveTo>
                  <a:pt x="0" y="609600"/>
                </a:moveTo>
                <a:lnTo>
                  <a:pt x="609600" y="0"/>
                </a:lnTo>
                <a:lnTo>
                  <a:pt x="1267326" y="0"/>
                </a:lnTo>
              </a:path>
            </a:pathLst>
          </a:cu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标题 1">
            <a:extLst>
              <a:ext uri="{FF2B5EF4-FFF2-40B4-BE49-F238E27FC236}">
                <a16:creationId xmlns:a16="http://schemas.microsoft.com/office/drawing/2014/main" id="{AD247579-A1CA-604B-897F-C87FFB89D198}"/>
              </a:ext>
            </a:extLst>
          </p:cNvPr>
          <p:cNvSpPr txBox="1">
            <a:spLocks/>
          </p:cNvSpPr>
          <p:nvPr/>
        </p:nvSpPr>
        <p:spPr>
          <a:xfrm>
            <a:off x="8528128" y="370026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回访服务</a:t>
            </a:r>
          </a:p>
        </p:txBody>
      </p:sp>
      <p:sp>
        <p:nvSpPr>
          <p:cNvPr id="15" name="标题 1">
            <a:extLst>
              <a:ext uri="{FF2B5EF4-FFF2-40B4-BE49-F238E27FC236}">
                <a16:creationId xmlns:a16="http://schemas.microsoft.com/office/drawing/2014/main" id="{70B8E165-62F1-9240-8334-11577848C752}"/>
              </a:ext>
            </a:extLst>
          </p:cNvPr>
          <p:cNvSpPr txBox="1">
            <a:spLocks/>
          </p:cNvSpPr>
          <p:nvPr/>
        </p:nvSpPr>
        <p:spPr>
          <a:xfrm>
            <a:off x="8519417" y="4212523"/>
            <a:ext cx="3107575" cy="1281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提供用户跟踪服务，随时记录用户问题，并尽快解决，定期向用户寄资料，提供新功能、新技术和新动向的介绍</a:t>
            </a:r>
            <a:endParaRPr kumimoji="1" lang="zh-CN" altLang="en-US" sz="1400" dirty="0">
              <a:solidFill>
                <a:schemeClr val="tx1">
                  <a:alpha val="90000"/>
                </a:schemeClr>
              </a:solidFill>
              <a:latin typeface="+mn-ea"/>
              <a:ea typeface="+mn-ea"/>
            </a:endParaRPr>
          </a:p>
        </p:txBody>
      </p:sp>
      <p:cxnSp>
        <p:nvCxnSpPr>
          <p:cNvPr id="16" name="直线连接符 15">
            <a:extLst>
              <a:ext uri="{FF2B5EF4-FFF2-40B4-BE49-F238E27FC236}">
                <a16:creationId xmlns:a16="http://schemas.microsoft.com/office/drawing/2014/main" id="{ACAD1896-D0D6-2345-8F3D-802BE61FC874}"/>
              </a:ext>
            </a:extLst>
          </p:cNvPr>
          <p:cNvCxnSpPr>
            <a:cxnSpLocks/>
          </p:cNvCxnSpPr>
          <p:nvPr/>
        </p:nvCxnSpPr>
        <p:spPr>
          <a:xfrm>
            <a:off x="8624618" y="4107729"/>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1" name="任意形状 20">
            <a:extLst>
              <a:ext uri="{FF2B5EF4-FFF2-40B4-BE49-F238E27FC236}">
                <a16:creationId xmlns:a16="http://schemas.microsoft.com/office/drawing/2014/main" id="{8CE7945E-8EF9-9444-B26C-525375AEDF9A}"/>
              </a:ext>
            </a:extLst>
          </p:cNvPr>
          <p:cNvSpPr/>
          <p:nvPr/>
        </p:nvSpPr>
        <p:spPr>
          <a:xfrm flipH="1">
            <a:off x="3723183" y="1484511"/>
            <a:ext cx="1267326" cy="609600"/>
          </a:xfrm>
          <a:custGeom>
            <a:avLst/>
            <a:gdLst>
              <a:gd name="connsiteX0" fmla="*/ 0 w 1267326"/>
              <a:gd name="connsiteY0" fmla="*/ 609600 h 609600"/>
              <a:gd name="connsiteX1" fmla="*/ 609600 w 1267326"/>
              <a:gd name="connsiteY1" fmla="*/ 0 h 609600"/>
              <a:gd name="connsiteX2" fmla="*/ 1267326 w 1267326"/>
              <a:gd name="connsiteY2" fmla="*/ 0 h 609600"/>
            </a:gdLst>
            <a:ahLst/>
            <a:cxnLst>
              <a:cxn ang="0">
                <a:pos x="connsiteX0" y="connsiteY0"/>
              </a:cxn>
              <a:cxn ang="0">
                <a:pos x="connsiteX1" y="connsiteY1"/>
              </a:cxn>
              <a:cxn ang="0">
                <a:pos x="connsiteX2" y="connsiteY2"/>
              </a:cxn>
            </a:cxnLst>
            <a:rect l="l" t="t" r="r" b="b"/>
            <a:pathLst>
              <a:path w="1267326" h="609600">
                <a:moveTo>
                  <a:pt x="0" y="609600"/>
                </a:moveTo>
                <a:lnTo>
                  <a:pt x="609600" y="0"/>
                </a:lnTo>
                <a:lnTo>
                  <a:pt x="1267326" y="0"/>
                </a:lnTo>
              </a:path>
            </a:pathLst>
          </a:cu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标题 1">
            <a:extLst>
              <a:ext uri="{FF2B5EF4-FFF2-40B4-BE49-F238E27FC236}">
                <a16:creationId xmlns:a16="http://schemas.microsoft.com/office/drawing/2014/main" id="{561AE74E-78B5-ED46-9F0E-FFDDC622FA72}"/>
              </a:ext>
            </a:extLst>
          </p:cNvPr>
          <p:cNvSpPr txBox="1">
            <a:spLocks/>
          </p:cNvSpPr>
          <p:nvPr/>
        </p:nvSpPr>
        <p:spPr>
          <a:xfrm>
            <a:off x="1641822" y="135800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zh-CN" altLang="en-US" sz="2000" dirty="0">
                <a:latin typeface="+mj-ea"/>
              </a:rPr>
              <a:t>热线服务</a:t>
            </a:r>
            <a:br>
              <a:rPr kumimoji="1" lang="zh-CN" altLang="en-US" sz="2000" dirty="0">
                <a:latin typeface="+mj-ea"/>
              </a:rPr>
            </a:br>
            <a:endParaRPr kumimoji="1" lang="zh-CN" altLang="en-US" sz="2000" dirty="0">
              <a:latin typeface="+mj-ea"/>
            </a:endParaRPr>
          </a:p>
        </p:txBody>
      </p:sp>
      <p:sp>
        <p:nvSpPr>
          <p:cNvPr id="23" name="标题 1">
            <a:extLst>
              <a:ext uri="{FF2B5EF4-FFF2-40B4-BE49-F238E27FC236}">
                <a16:creationId xmlns:a16="http://schemas.microsoft.com/office/drawing/2014/main" id="{EAA34B02-E126-4D46-B11D-BF244DC0E210}"/>
              </a:ext>
            </a:extLst>
          </p:cNvPr>
          <p:cNvSpPr txBox="1">
            <a:spLocks/>
          </p:cNvSpPr>
          <p:nvPr/>
        </p:nvSpPr>
        <p:spPr>
          <a:xfrm>
            <a:off x="518204" y="1881142"/>
            <a:ext cx="3169628" cy="12225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kumimoji="1" lang="zh-CN" altLang="en-US" sz="1600" dirty="0">
                <a:solidFill>
                  <a:schemeClr val="tx1">
                    <a:alpha val="90000"/>
                  </a:schemeClr>
                </a:solidFill>
                <a:latin typeface="+mn-ea"/>
                <a:ea typeface="+mn-ea"/>
              </a:rPr>
              <a:t>全年</a:t>
            </a:r>
            <a:r>
              <a:rPr kumimoji="1" lang="en-US" altLang="zh-CN" sz="1600" dirty="0">
                <a:solidFill>
                  <a:schemeClr val="tx1">
                    <a:alpha val="90000"/>
                  </a:schemeClr>
                </a:solidFill>
                <a:latin typeface="+mn-ea"/>
                <a:ea typeface="+mn-ea"/>
              </a:rPr>
              <a:t>365</a:t>
            </a:r>
            <a:r>
              <a:rPr kumimoji="1" lang="zh-CN" altLang="en-US" sz="1600" dirty="0">
                <a:solidFill>
                  <a:schemeClr val="tx1">
                    <a:alpha val="90000"/>
                  </a:schemeClr>
                </a:solidFill>
                <a:latin typeface="+mn-ea"/>
                <a:ea typeface="+mn-ea"/>
              </a:rPr>
              <a:t>天、每周</a:t>
            </a:r>
            <a:r>
              <a:rPr kumimoji="1" lang="en-US" altLang="zh-CN" sz="1600" dirty="0">
                <a:solidFill>
                  <a:schemeClr val="tx1">
                    <a:alpha val="90000"/>
                  </a:schemeClr>
                </a:solidFill>
                <a:latin typeface="+mn-ea"/>
                <a:ea typeface="+mn-ea"/>
              </a:rPr>
              <a:t>7x24</a:t>
            </a:r>
            <a:r>
              <a:rPr kumimoji="1" lang="zh-CN" altLang="en-US" sz="1600" dirty="0">
                <a:solidFill>
                  <a:schemeClr val="tx1">
                    <a:alpha val="90000"/>
                  </a:schemeClr>
                </a:solidFill>
                <a:latin typeface="+mn-ea"/>
                <a:ea typeface="+mn-ea"/>
              </a:rPr>
              <a:t>小时</a:t>
            </a:r>
            <a:r>
              <a:rPr kumimoji="1" lang="en-US" altLang="zh-CN" sz="1600" dirty="0">
                <a:solidFill>
                  <a:schemeClr val="tx1">
                    <a:alpha val="90000"/>
                  </a:schemeClr>
                </a:solidFill>
                <a:latin typeface="+mn-ea"/>
                <a:ea typeface="+mn-ea"/>
              </a:rPr>
              <a:t>400</a:t>
            </a:r>
            <a:r>
              <a:rPr kumimoji="1" lang="zh-CN" altLang="en-US" sz="1600" dirty="0">
                <a:solidFill>
                  <a:schemeClr val="tx1">
                    <a:alpha val="90000"/>
                  </a:schemeClr>
                </a:solidFill>
                <a:latin typeface="+mn-ea"/>
                <a:ea typeface="+mn-ea"/>
              </a:rPr>
              <a:t>电话服务及公司电话热线服务支持。用户可报告产品瑕疵，寻求技术指导等问题</a:t>
            </a:r>
            <a:endParaRPr kumimoji="1" lang="zh-CN" altLang="en-US" sz="1400" dirty="0">
              <a:solidFill>
                <a:schemeClr val="tx1">
                  <a:alpha val="90000"/>
                </a:schemeClr>
              </a:solidFill>
              <a:latin typeface="+mn-ea"/>
              <a:ea typeface="+mn-ea"/>
            </a:endParaRPr>
          </a:p>
        </p:txBody>
      </p:sp>
      <p:cxnSp>
        <p:nvCxnSpPr>
          <p:cNvPr id="24" name="直线连接符 23">
            <a:extLst>
              <a:ext uri="{FF2B5EF4-FFF2-40B4-BE49-F238E27FC236}">
                <a16:creationId xmlns:a16="http://schemas.microsoft.com/office/drawing/2014/main" id="{56768FF1-B91F-B942-AC9B-964584507644}"/>
              </a:ext>
            </a:extLst>
          </p:cNvPr>
          <p:cNvCxnSpPr>
            <a:cxnSpLocks/>
          </p:cNvCxnSpPr>
          <p:nvPr/>
        </p:nvCxnSpPr>
        <p:spPr>
          <a:xfrm>
            <a:off x="1831556" y="1765472"/>
            <a:ext cx="1732956" cy="0"/>
          </a:xfrm>
          <a:prstGeom prst="line">
            <a:avLst/>
          </a:prstGeom>
          <a:ln w="15875">
            <a:gradFill>
              <a:gsLst>
                <a:gs pos="0">
                  <a:schemeClr val="accent1"/>
                </a:gs>
                <a:gs pos="98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8" name="任意形状 27">
            <a:extLst>
              <a:ext uri="{FF2B5EF4-FFF2-40B4-BE49-F238E27FC236}">
                <a16:creationId xmlns:a16="http://schemas.microsoft.com/office/drawing/2014/main" id="{FEA8A1AB-594D-4B46-BF0C-57745984F31F}"/>
              </a:ext>
            </a:extLst>
          </p:cNvPr>
          <p:cNvSpPr/>
          <p:nvPr/>
        </p:nvSpPr>
        <p:spPr>
          <a:xfrm flipH="1">
            <a:off x="3607651" y="3815341"/>
            <a:ext cx="1267326" cy="609600"/>
          </a:xfrm>
          <a:custGeom>
            <a:avLst/>
            <a:gdLst>
              <a:gd name="connsiteX0" fmla="*/ 0 w 1267326"/>
              <a:gd name="connsiteY0" fmla="*/ 609600 h 609600"/>
              <a:gd name="connsiteX1" fmla="*/ 609600 w 1267326"/>
              <a:gd name="connsiteY1" fmla="*/ 0 h 609600"/>
              <a:gd name="connsiteX2" fmla="*/ 1267326 w 1267326"/>
              <a:gd name="connsiteY2" fmla="*/ 0 h 609600"/>
            </a:gdLst>
            <a:ahLst/>
            <a:cxnLst>
              <a:cxn ang="0">
                <a:pos x="connsiteX0" y="connsiteY0"/>
              </a:cxn>
              <a:cxn ang="0">
                <a:pos x="connsiteX1" y="connsiteY1"/>
              </a:cxn>
              <a:cxn ang="0">
                <a:pos x="connsiteX2" y="connsiteY2"/>
              </a:cxn>
            </a:cxnLst>
            <a:rect l="l" t="t" r="r" b="b"/>
            <a:pathLst>
              <a:path w="1267326" h="609600">
                <a:moveTo>
                  <a:pt x="0" y="609600"/>
                </a:moveTo>
                <a:lnTo>
                  <a:pt x="609600" y="0"/>
                </a:lnTo>
                <a:lnTo>
                  <a:pt x="1267326" y="0"/>
                </a:lnTo>
              </a:path>
            </a:pathLst>
          </a:cu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标题 1">
            <a:extLst>
              <a:ext uri="{FF2B5EF4-FFF2-40B4-BE49-F238E27FC236}">
                <a16:creationId xmlns:a16="http://schemas.microsoft.com/office/drawing/2014/main" id="{D9BF8697-68CD-804B-A628-C0EC18099BC7}"/>
              </a:ext>
            </a:extLst>
          </p:cNvPr>
          <p:cNvSpPr txBox="1">
            <a:spLocks/>
          </p:cNvSpPr>
          <p:nvPr/>
        </p:nvSpPr>
        <p:spPr>
          <a:xfrm>
            <a:off x="1649120" y="370026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zh-CN" altLang="en-US" sz="2000" dirty="0">
                <a:latin typeface="+mj-ea"/>
              </a:rPr>
              <a:t>培训服务</a:t>
            </a:r>
            <a:br>
              <a:rPr kumimoji="1" lang="zh-CN" altLang="en-US" sz="2000" dirty="0">
                <a:latin typeface="+mj-ea"/>
              </a:rPr>
            </a:br>
            <a:endParaRPr kumimoji="1" lang="zh-CN" altLang="en-US" sz="2000" dirty="0">
              <a:latin typeface="+mj-ea"/>
            </a:endParaRPr>
          </a:p>
        </p:txBody>
      </p:sp>
      <p:sp>
        <p:nvSpPr>
          <p:cNvPr id="30" name="标题 1">
            <a:extLst>
              <a:ext uri="{FF2B5EF4-FFF2-40B4-BE49-F238E27FC236}">
                <a16:creationId xmlns:a16="http://schemas.microsoft.com/office/drawing/2014/main" id="{2C0AD992-1249-014C-86FF-E986293FEB76}"/>
              </a:ext>
            </a:extLst>
          </p:cNvPr>
          <p:cNvSpPr txBox="1">
            <a:spLocks/>
          </p:cNvSpPr>
          <p:nvPr/>
        </p:nvSpPr>
        <p:spPr>
          <a:xfrm>
            <a:off x="509173" y="4211083"/>
            <a:ext cx="3169628" cy="1288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kumimoji="1" lang="zh-CN" altLang="en-US" sz="1600" dirty="0">
                <a:solidFill>
                  <a:schemeClr val="tx1">
                    <a:alpha val="90000"/>
                  </a:schemeClr>
                </a:solidFill>
                <a:latin typeface="+mn-ea"/>
                <a:ea typeface="+mn-ea"/>
              </a:rPr>
              <a:t>包括产品安装、配置、操作使用及应用案例演示，同时提供培训资料。免费提供 </a:t>
            </a:r>
            <a:r>
              <a:rPr kumimoji="1" lang="en-US" altLang="zh-CN" sz="1600" dirty="0">
                <a:solidFill>
                  <a:schemeClr val="tx1">
                    <a:alpha val="90000"/>
                  </a:schemeClr>
                </a:solidFill>
                <a:latin typeface="+mn-ea"/>
                <a:ea typeface="+mn-ea"/>
              </a:rPr>
              <a:t>2</a:t>
            </a:r>
            <a:r>
              <a:rPr kumimoji="1" lang="zh-CN" altLang="en-US" sz="1600" dirty="0">
                <a:solidFill>
                  <a:schemeClr val="tx1">
                    <a:alpha val="90000"/>
                  </a:schemeClr>
                </a:solidFill>
                <a:latin typeface="+mn-ea"/>
                <a:ea typeface="+mn-ea"/>
              </a:rPr>
              <a:t>个名额的系统管理人员的培训</a:t>
            </a:r>
            <a:endParaRPr kumimoji="1" lang="zh-CN" altLang="en-US" sz="1400" dirty="0">
              <a:solidFill>
                <a:schemeClr val="tx1">
                  <a:alpha val="90000"/>
                </a:schemeClr>
              </a:solidFill>
              <a:latin typeface="+mn-ea"/>
              <a:ea typeface="+mn-ea"/>
            </a:endParaRPr>
          </a:p>
        </p:txBody>
      </p:sp>
      <p:cxnSp>
        <p:nvCxnSpPr>
          <p:cNvPr id="31" name="直线连接符 30">
            <a:extLst>
              <a:ext uri="{FF2B5EF4-FFF2-40B4-BE49-F238E27FC236}">
                <a16:creationId xmlns:a16="http://schemas.microsoft.com/office/drawing/2014/main" id="{569DC738-DAAA-104D-A63B-0CCEF6F7B305}"/>
              </a:ext>
            </a:extLst>
          </p:cNvPr>
          <p:cNvCxnSpPr>
            <a:cxnSpLocks/>
          </p:cNvCxnSpPr>
          <p:nvPr/>
        </p:nvCxnSpPr>
        <p:spPr>
          <a:xfrm>
            <a:off x="1822525" y="4107729"/>
            <a:ext cx="1732956" cy="0"/>
          </a:xfrm>
          <a:prstGeom prst="line">
            <a:avLst/>
          </a:prstGeom>
          <a:ln w="15875">
            <a:gradFill>
              <a:gsLst>
                <a:gs pos="0">
                  <a:schemeClr val="accent1"/>
                </a:gs>
                <a:gs pos="98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5" name="任意形状 34">
            <a:extLst>
              <a:ext uri="{FF2B5EF4-FFF2-40B4-BE49-F238E27FC236}">
                <a16:creationId xmlns:a16="http://schemas.microsoft.com/office/drawing/2014/main" id="{5EF65CFA-0913-9240-B410-2FAE3824E79E}"/>
              </a:ext>
            </a:extLst>
          </p:cNvPr>
          <p:cNvSpPr/>
          <p:nvPr/>
        </p:nvSpPr>
        <p:spPr>
          <a:xfrm>
            <a:off x="7312789" y="3815341"/>
            <a:ext cx="1267326" cy="609600"/>
          </a:xfrm>
          <a:custGeom>
            <a:avLst/>
            <a:gdLst>
              <a:gd name="connsiteX0" fmla="*/ 0 w 1267326"/>
              <a:gd name="connsiteY0" fmla="*/ 609600 h 609600"/>
              <a:gd name="connsiteX1" fmla="*/ 609600 w 1267326"/>
              <a:gd name="connsiteY1" fmla="*/ 0 h 609600"/>
              <a:gd name="connsiteX2" fmla="*/ 1267326 w 1267326"/>
              <a:gd name="connsiteY2" fmla="*/ 0 h 609600"/>
            </a:gdLst>
            <a:ahLst/>
            <a:cxnLst>
              <a:cxn ang="0">
                <a:pos x="connsiteX0" y="connsiteY0"/>
              </a:cxn>
              <a:cxn ang="0">
                <a:pos x="connsiteX1" y="connsiteY1"/>
              </a:cxn>
              <a:cxn ang="0">
                <a:pos x="connsiteX2" y="connsiteY2"/>
              </a:cxn>
            </a:cxnLst>
            <a:rect l="l" t="t" r="r" b="b"/>
            <a:pathLst>
              <a:path w="1267326" h="609600">
                <a:moveTo>
                  <a:pt x="0" y="609600"/>
                </a:moveTo>
                <a:lnTo>
                  <a:pt x="609600" y="0"/>
                </a:lnTo>
                <a:lnTo>
                  <a:pt x="1267326" y="0"/>
                </a:lnTo>
              </a:path>
            </a:pathLst>
          </a:cu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5" name="组合 64">
            <a:extLst>
              <a:ext uri="{FF2B5EF4-FFF2-40B4-BE49-F238E27FC236}">
                <a16:creationId xmlns:a16="http://schemas.microsoft.com/office/drawing/2014/main" id="{B1DC9642-208F-624B-83AD-C8AEAC97BDC6}"/>
              </a:ext>
            </a:extLst>
          </p:cNvPr>
          <p:cNvGrpSpPr/>
          <p:nvPr/>
        </p:nvGrpSpPr>
        <p:grpSpPr>
          <a:xfrm>
            <a:off x="9741709" y="1260429"/>
            <a:ext cx="381549" cy="371766"/>
            <a:chOff x="8599165" y="-122239"/>
            <a:chExt cx="742949" cy="723899"/>
          </a:xfrm>
          <a:gradFill>
            <a:gsLst>
              <a:gs pos="70000">
                <a:schemeClr val="accent3"/>
              </a:gs>
              <a:gs pos="98000">
                <a:schemeClr val="accent2"/>
              </a:gs>
            </a:gsLst>
            <a:lin ang="5400000" scaled="0"/>
          </a:gradFill>
        </p:grpSpPr>
        <p:sp>
          <p:nvSpPr>
            <p:cNvPr id="43" name="图形 35" descr="服务员">
              <a:extLst>
                <a:ext uri="{FF2B5EF4-FFF2-40B4-BE49-F238E27FC236}">
                  <a16:creationId xmlns:a16="http://schemas.microsoft.com/office/drawing/2014/main" id="{AB02BC23-2271-0B49-9E30-CF977A84FCA6}"/>
                </a:ext>
              </a:extLst>
            </p:cNvPr>
            <p:cNvSpPr/>
            <p:nvPr/>
          </p:nvSpPr>
          <p:spPr>
            <a:xfrm>
              <a:off x="8884915" y="-122239"/>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zh-CN" altLang="en-US"/>
            </a:p>
          </p:txBody>
        </p:sp>
        <p:sp>
          <p:nvSpPr>
            <p:cNvPr id="44" name="图形 35" descr="服务员">
              <a:extLst>
                <a:ext uri="{FF2B5EF4-FFF2-40B4-BE49-F238E27FC236}">
                  <a16:creationId xmlns:a16="http://schemas.microsoft.com/office/drawing/2014/main" id="{AB02BC23-2271-0B49-9E30-CF977A84FCA6}"/>
                </a:ext>
              </a:extLst>
            </p:cNvPr>
            <p:cNvSpPr/>
            <p:nvPr/>
          </p:nvSpPr>
          <p:spPr>
            <a:xfrm>
              <a:off x="9061127" y="232091"/>
              <a:ext cx="280987" cy="293369"/>
            </a:xfrm>
            <a:custGeom>
              <a:avLst/>
              <a:gdLst>
                <a:gd name="connsiteX0" fmla="*/ 250508 w 280987"/>
                <a:gd name="connsiteY0" fmla="*/ 80010 h 293369"/>
                <a:gd name="connsiteX1" fmla="*/ 101918 w 280987"/>
                <a:gd name="connsiteY1" fmla="*/ 7620 h 293369"/>
                <a:gd name="connsiteX2" fmla="*/ 73343 w 280987"/>
                <a:gd name="connsiteY2" fmla="*/ 0 h 293369"/>
                <a:gd name="connsiteX3" fmla="*/ 0 w 280987"/>
                <a:gd name="connsiteY3" fmla="*/ 293370 h 293369"/>
                <a:gd name="connsiteX4" fmla="*/ 280988 w 280987"/>
                <a:gd name="connsiteY4" fmla="*/ 293370 h 293369"/>
                <a:gd name="connsiteX5" fmla="*/ 280988 w 280987"/>
                <a:gd name="connsiteY5" fmla="*/ 140970 h 293369"/>
                <a:gd name="connsiteX6" fmla="*/ 250508 w 280987"/>
                <a:gd name="connsiteY6" fmla="*/ 80010 h 29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87" h="293369">
                  <a:moveTo>
                    <a:pt x="250508" y="80010"/>
                  </a:moveTo>
                  <a:cubicBezTo>
                    <a:pt x="208598" y="45720"/>
                    <a:pt x="155258" y="22860"/>
                    <a:pt x="101918" y="7620"/>
                  </a:cubicBezTo>
                  <a:cubicBezTo>
                    <a:pt x="92393" y="4858"/>
                    <a:pt x="82868" y="2286"/>
                    <a:pt x="73343" y="0"/>
                  </a:cubicBezTo>
                  <a:lnTo>
                    <a:pt x="0" y="293370"/>
                  </a:lnTo>
                  <a:lnTo>
                    <a:pt x="280988" y="293370"/>
                  </a:lnTo>
                  <a:lnTo>
                    <a:pt x="280988" y="140970"/>
                  </a:lnTo>
                  <a:cubicBezTo>
                    <a:pt x="280490" y="117106"/>
                    <a:pt x="269300" y="94727"/>
                    <a:pt x="250508" y="80010"/>
                  </a:cubicBezTo>
                  <a:close/>
                </a:path>
              </a:pathLst>
            </a:custGeom>
            <a:grpFill/>
            <a:ln w="9525" cap="flat">
              <a:noFill/>
              <a:prstDash val="solid"/>
              <a:miter/>
            </a:ln>
          </p:spPr>
          <p:txBody>
            <a:bodyPr rtlCol="0" anchor="ctr"/>
            <a:lstStyle/>
            <a:p>
              <a:endParaRPr lang="zh-CN" altLang="en-US"/>
            </a:p>
          </p:txBody>
        </p:sp>
        <p:sp>
          <p:nvSpPr>
            <p:cNvPr id="45" name="图形 35" descr="服务员">
              <a:extLst>
                <a:ext uri="{FF2B5EF4-FFF2-40B4-BE49-F238E27FC236}">
                  <a16:creationId xmlns:a16="http://schemas.microsoft.com/office/drawing/2014/main" id="{AB02BC23-2271-0B49-9E30-CF977A84FCA6}"/>
                </a:ext>
              </a:extLst>
            </p:cNvPr>
            <p:cNvSpPr/>
            <p:nvPr/>
          </p:nvSpPr>
          <p:spPr>
            <a:xfrm>
              <a:off x="8970610" y="204259"/>
              <a:ext cx="133513" cy="93028"/>
            </a:xfrm>
            <a:custGeom>
              <a:avLst/>
              <a:gdLst>
                <a:gd name="connsiteX0" fmla="*/ 127950 w 133513"/>
                <a:gd name="connsiteY0" fmla="*/ 92602 h 93028"/>
                <a:gd name="connsiteX1" fmla="*/ 66704 w 133513"/>
                <a:gd name="connsiteY1" fmla="*/ 56121 h 93028"/>
                <a:gd name="connsiteX2" fmla="*/ 5459 w 133513"/>
                <a:gd name="connsiteY2" fmla="*/ 92602 h 93028"/>
                <a:gd name="connsiteX3" fmla="*/ 375 w 133513"/>
                <a:gd name="connsiteY3" fmla="*/ 90815 h 93028"/>
                <a:gd name="connsiteX4" fmla="*/ 29 w 133513"/>
                <a:gd name="connsiteY4" fmla="*/ 88696 h 93028"/>
                <a:gd name="connsiteX5" fmla="*/ 29 w 133513"/>
                <a:gd name="connsiteY5" fmla="*/ 4876 h 93028"/>
                <a:gd name="connsiteX6" fmla="*/ 5459 w 133513"/>
                <a:gd name="connsiteY6" fmla="*/ 971 h 93028"/>
                <a:gd name="connsiteX7" fmla="*/ 66704 w 133513"/>
                <a:gd name="connsiteY7" fmla="*/ 36499 h 93028"/>
                <a:gd name="connsiteX8" fmla="*/ 127950 w 133513"/>
                <a:gd name="connsiteY8" fmla="*/ 495 h 93028"/>
                <a:gd name="connsiteX9" fmla="*/ 133379 w 133513"/>
                <a:gd name="connsiteY9" fmla="*/ 4400 h 93028"/>
                <a:gd name="connsiteX10" fmla="*/ 133379 w 133513"/>
                <a:gd name="connsiteY10" fmla="*/ 88220 h 93028"/>
                <a:gd name="connsiteX11" fmla="*/ 130701 w 133513"/>
                <a:gd name="connsiteY11" fmla="*/ 92895 h 93028"/>
                <a:gd name="connsiteX12" fmla="*/ 127950 w 133513"/>
                <a:gd name="connsiteY12" fmla="*/ 92602 h 9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513" h="93028">
                  <a:moveTo>
                    <a:pt x="127950" y="92602"/>
                  </a:moveTo>
                  <a:lnTo>
                    <a:pt x="66704" y="56121"/>
                  </a:lnTo>
                  <a:lnTo>
                    <a:pt x="5459" y="92602"/>
                  </a:lnTo>
                  <a:cubicBezTo>
                    <a:pt x="3561" y="93512"/>
                    <a:pt x="1286" y="92712"/>
                    <a:pt x="375" y="90815"/>
                  </a:cubicBezTo>
                  <a:cubicBezTo>
                    <a:pt x="59" y="90157"/>
                    <a:pt x="-61" y="89421"/>
                    <a:pt x="29" y="88696"/>
                  </a:cubicBezTo>
                  <a:lnTo>
                    <a:pt x="29" y="4876"/>
                  </a:lnTo>
                  <a:cubicBezTo>
                    <a:pt x="29" y="1638"/>
                    <a:pt x="2982" y="-553"/>
                    <a:pt x="5459" y="971"/>
                  </a:cubicBezTo>
                  <a:lnTo>
                    <a:pt x="66704" y="36499"/>
                  </a:lnTo>
                  <a:lnTo>
                    <a:pt x="127950" y="495"/>
                  </a:lnTo>
                  <a:cubicBezTo>
                    <a:pt x="130427" y="-1029"/>
                    <a:pt x="133379" y="1162"/>
                    <a:pt x="133379" y="4400"/>
                  </a:cubicBezTo>
                  <a:lnTo>
                    <a:pt x="133379" y="88220"/>
                  </a:lnTo>
                  <a:cubicBezTo>
                    <a:pt x="133931" y="90251"/>
                    <a:pt x="132732" y="92345"/>
                    <a:pt x="130701" y="92895"/>
                  </a:cubicBezTo>
                  <a:cubicBezTo>
                    <a:pt x="129780" y="93146"/>
                    <a:pt x="128798" y="93041"/>
                    <a:pt x="127950" y="92602"/>
                  </a:cubicBezTo>
                  <a:close/>
                </a:path>
              </a:pathLst>
            </a:custGeom>
            <a:grpFill/>
            <a:ln w="9525" cap="flat">
              <a:noFill/>
              <a:prstDash val="solid"/>
              <a:miter/>
            </a:ln>
          </p:spPr>
          <p:txBody>
            <a:bodyPr rtlCol="0" anchor="ctr"/>
            <a:lstStyle/>
            <a:p>
              <a:endParaRPr lang="zh-CN" altLang="en-US"/>
            </a:p>
          </p:txBody>
        </p:sp>
        <p:sp>
          <p:nvSpPr>
            <p:cNvPr id="46" name="图形 35" descr="服务员">
              <a:extLst>
                <a:ext uri="{FF2B5EF4-FFF2-40B4-BE49-F238E27FC236}">
                  <a16:creationId xmlns:a16="http://schemas.microsoft.com/office/drawing/2014/main" id="{AB02BC23-2271-0B49-9E30-CF977A84FCA6}"/>
                </a:ext>
              </a:extLst>
            </p:cNvPr>
            <p:cNvSpPr/>
            <p:nvPr/>
          </p:nvSpPr>
          <p:spPr>
            <a:xfrm>
              <a:off x="9023027" y="315911"/>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grpFill/>
            <a:ln w="9525" cap="flat">
              <a:noFill/>
              <a:prstDash val="solid"/>
              <a:miter/>
            </a:ln>
          </p:spPr>
          <p:txBody>
            <a:bodyPr rtlCol="0" anchor="ctr"/>
            <a:lstStyle/>
            <a:p>
              <a:endParaRPr lang="zh-CN" altLang="en-US"/>
            </a:p>
          </p:txBody>
        </p:sp>
        <p:sp>
          <p:nvSpPr>
            <p:cNvPr id="47" name="图形 35" descr="服务员">
              <a:extLst>
                <a:ext uri="{FF2B5EF4-FFF2-40B4-BE49-F238E27FC236}">
                  <a16:creationId xmlns:a16="http://schemas.microsoft.com/office/drawing/2014/main" id="{AB02BC23-2271-0B49-9E30-CF977A84FCA6}"/>
                </a:ext>
              </a:extLst>
            </p:cNvPr>
            <p:cNvSpPr/>
            <p:nvPr/>
          </p:nvSpPr>
          <p:spPr>
            <a:xfrm>
              <a:off x="9023027" y="373061"/>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grpFill/>
            <a:ln w="9525" cap="flat">
              <a:noFill/>
              <a:prstDash val="solid"/>
              <a:miter/>
            </a:ln>
          </p:spPr>
          <p:txBody>
            <a:bodyPr rtlCol="0" anchor="ctr"/>
            <a:lstStyle/>
            <a:p>
              <a:endParaRPr lang="zh-CN" altLang="en-US"/>
            </a:p>
          </p:txBody>
        </p:sp>
        <p:sp>
          <p:nvSpPr>
            <p:cNvPr id="48" name="图形 35" descr="服务员">
              <a:extLst>
                <a:ext uri="{FF2B5EF4-FFF2-40B4-BE49-F238E27FC236}">
                  <a16:creationId xmlns:a16="http://schemas.microsoft.com/office/drawing/2014/main" id="{AB02BC23-2271-0B49-9E30-CF977A84FCA6}"/>
                </a:ext>
              </a:extLst>
            </p:cNvPr>
            <p:cNvSpPr/>
            <p:nvPr/>
          </p:nvSpPr>
          <p:spPr>
            <a:xfrm>
              <a:off x="9023027" y="430211"/>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grpFill/>
            <a:ln w="9525" cap="flat">
              <a:noFill/>
              <a:prstDash val="solid"/>
              <a:miter/>
            </a:ln>
          </p:spPr>
          <p:txBody>
            <a:bodyPr rtlCol="0" anchor="ctr"/>
            <a:lstStyle/>
            <a:p>
              <a:endParaRPr lang="zh-CN" altLang="en-US"/>
            </a:p>
          </p:txBody>
        </p:sp>
        <p:sp>
          <p:nvSpPr>
            <p:cNvPr id="49" name="图形 35" descr="服务员">
              <a:extLst>
                <a:ext uri="{FF2B5EF4-FFF2-40B4-BE49-F238E27FC236}">
                  <a16:creationId xmlns:a16="http://schemas.microsoft.com/office/drawing/2014/main" id="{AB02BC23-2271-0B49-9E30-CF977A84FCA6}"/>
                </a:ext>
              </a:extLst>
            </p:cNvPr>
            <p:cNvSpPr/>
            <p:nvPr/>
          </p:nvSpPr>
          <p:spPr>
            <a:xfrm>
              <a:off x="8786807" y="232567"/>
              <a:ext cx="226694" cy="292893"/>
            </a:xfrm>
            <a:custGeom>
              <a:avLst/>
              <a:gdLst>
                <a:gd name="connsiteX0" fmla="*/ 14668 w 226694"/>
                <a:gd name="connsiteY0" fmla="*/ 107442 h 292893"/>
                <a:gd name="connsiteX1" fmla="*/ 14668 w 226694"/>
                <a:gd name="connsiteY1" fmla="*/ 130112 h 292893"/>
                <a:gd name="connsiteX2" fmla="*/ 134207 w 226694"/>
                <a:gd name="connsiteY2" fmla="*/ 130112 h 292893"/>
                <a:gd name="connsiteX3" fmla="*/ 142018 w 226694"/>
                <a:gd name="connsiteY3" fmla="*/ 222980 h 292893"/>
                <a:gd name="connsiteX4" fmla="*/ 130588 w 226694"/>
                <a:gd name="connsiteY4" fmla="*/ 251555 h 292893"/>
                <a:gd name="connsiteX5" fmla="*/ 98107 w 226694"/>
                <a:gd name="connsiteY5" fmla="*/ 272225 h 292893"/>
                <a:gd name="connsiteX6" fmla="*/ 98107 w 226694"/>
                <a:gd name="connsiteY6" fmla="*/ 292894 h 292893"/>
                <a:gd name="connsiteX7" fmla="*/ 226695 w 226694"/>
                <a:gd name="connsiteY7" fmla="*/ 292894 h 292893"/>
                <a:gd name="connsiteX8" fmla="*/ 153448 w 226694"/>
                <a:gd name="connsiteY8" fmla="*/ 0 h 292893"/>
                <a:gd name="connsiteX9" fmla="*/ 124873 w 226694"/>
                <a:gd name="connsiteY9" fmla="*/ 7144 h 292893"/>
                <a:gd name="connsiteX10" fmla="*/ 0 w 226694"/>
                <a:gd name="connsiteY10" fmla="*/ 63627 h 292893"/>
                <a:gd name="connsiteX11" fmla="*/ 14668 w 226694"/>
                <a:gd name="connsiteY11" fmla="*/ 107442 h 29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694" h="292893">
                  <a:moveTo>
                    <a:pt x="14668" y="107442"/>
                  </a:moveTo>
                  <a:lnTo>
                    <a:pt x="14668" y="130112"/>
                  </a:lnTo>
                  <a:lnTo>
                    <a:pt x="134207" y="130112"/>
                  </a:lnTo>
                  <a:lnTo>
                    <a:pt x="142018" y="222980"/>
                  </a:lnTo>
                  <a:cubicBezTo>
                    <a:pt x="142396" y="233689"/>
                    <a:pt x="138247" y="244061"/>
                    <a:pt x="130588" y="251555"/>
                  </a:cubicBezTo>
                  <a:cubicBezTo>
                    <a:pt x="121570" y="260945"/>
                    <a:pt x="110432" y="268034"/>
                    <a:pt x="98107" y="272225"/>
                  </a:cubicBezTo>
                  <a:lnTo>
                    <a:pt x="98107" y="292894"/>
                  </a:lnTo>
                  <a:lnTo>
                    <a:pt x="226695" y="292894"/>
                  </a:lnTo>
                  <a:lnTo>
                    <a:pt x="153448" y="0"/>
                  </a:lnTo>
                  <a:cubicBezTo>
                    <a:pt x="143923" y="2191"/>
                    <a:pt x="134398" y="4572"/>
                    <a:pt x="124873" y="7144"/>
                  </a:cubicBezTo>
                  <a:cubicBezTo>
                    <a:pt x="80802" y="20014"/>
                    <a:pt x="38765" y="39029"/>
                    <a:pt x="0" y="63627"/>
                  </a:cubicBezTo>
                  <a:cubicBezTo>
                    <a:pt x="9526" y="76248"/>
                    <a:pt x="14675" y="91630"/>
                    <a:pt x="14668" y="107442"/>
                  </a:cubicBezTo>
                  <a:close/>
                </a:path>
              </a:pathLst>
            </a:custGeom>
            <a:grpFill/>
            <a:ln w="9525" cap="flat">
              <a:noFill/>
              <a:prstDash val="solid"/>
              <a:miter/>
            </a:ln>
          </p:spPr>
          <p:txBody>
            <a:bodyPr rtlCol="0" anchor="ctr"/>
            <a:lstStyle/>
            <a:p>
              <a:endParaRPr lang="zh-CN" altLang="en-US"/>
            </a:p>
          </p:txBody>
        </p:sp>
        <p:sp>
          <p:nvSpPr>
            <p:cNvPr id="50" name="图形 35" descr="服务员">
              <a:extLst>
                <a:ext uri="{FF2B5EF4-FFF2-40B4-BE49-F238E27FC236}">
                  <a16:creationId xmlns:a16="http://schemas.microsoft.com/office/drawing/2014/main" id="{AB02BC23-2271-0B49-9E30-CF977A84FCA6}"/>
                </a:ext>
              </a:extLst>
            </p:cNvPr>
            <p:cNvSpPr/>
            <p:nvPr/>
          </p:nvSpPr>
          <p:spPr>
            <a:xfrm>
              <a:off x="8599165" y="178560"/>
              <a:ext cx="504825" cy="423100"/>
            </a:xfrm>
            <a:custGeom>
              <a:avLst/>
              <a:gdLst>
                <a:gd name="connsiteX0" fmla="*/ 485775 w 504825"/>
                <a:gd name="connsiteY0" fmla="*/ 385000 h 423100"/>
                <a:gd name="connsiteX1" fmla="*/ 300609 w 504825"/>
                <a:gd name="connsiteY1" fmla="*/ 385000 h 423100"/>
                <a:gd name="connsiteX2" fmla="*/ 300609 w 504825"/>
                <a:gd name="connsiteY2" fmla="*/ 383572 h 423100"/>
                <a:gd name="connsiteX3" fmla="*/ 289370 w 504825"/>
                <a:gd name="connsiteY3" fmla="*/ 375666 h 423100"/>
                <a:gd name="connsiteX4" fmla="*/ 279845 w 504825"/>
                <a:gd name="connsiteY4" fmla="*/ 373951 h 423100"/>
                <a:gd name="connsiteX5" fmla="*/ 276320 w 504825"/>
                <a:gd name="connsiteY5" fmla="*/ 373951 h 423100"/>
                <a:gd name="connsiteX6" fmla="*/ 267843 w 504825"/>
                <a:gd name="connsiteY6" fmla="*/ 367855 h 423100"/>
                <a:gd name="connsiteX7" fmla="*/ 267843 w 504825"/>
                <a:gd name="connsiteY7" fmla="*/ 312611 h 423100"/>
                <a:gd name="connsiteX8" fmla="*/ 304800 w 504825"/>
                <a:gd name="connsiteY8" fmla="*/ 294418 h 423100"/>
                <a:gd name="connsiteX9" fmla="*/ 311563 w 504825"/>
                <a:gd name="connsiteY9" fmla="*/ 278797 h 423100"/>
                <a:gd name="connsiteX10" fmla="*/ 305181 w 504825"/>
                <a:gd name="connsiteY10" fmla="*/ 202597 h 423100"/>
                <a:gd name="connsiteX11" fmla="*/ 213646 w 504825"/>
                <a:gd name="connsiteY11" fmla="*/ 202597 h 423100"/>
                <a:gd name="connsiteX12" fmla="*/ 208217 w 504825"/>
                <a:gd name="connsiteY12" fmla="*/ 278797 h 423100"/>
                <a:gd name="connsiteX13" fmla="*/ 214598 w 504825"/>
                <a:gd name="connsiteY13" fmla="*/ 294227 h 423100"/>
                <a:gd name="connsiteX14" fmla="*/ 252698 w 504825"/>
                <a:gd name="connsiteY14" fmla="*/ 312611 h 423100"/>
                <a:gd name="connsiteX15" fmla="*/ 252698 w 504825"/>
                <a:gd name="connsiteY15" fmla="*/ 368046 h 423100"/>
                <a:gd name="connsiteX16" fmla="*/ 244507 w 504825"/>
                <a:gd name="connsiteY16" fmla="*/ 374142 h 423100"/>
                <a:gd name="connsiteX17" fmla="*/ 230600 w 504825"/>
                <a:gd name="connsiteY17" fmla="*/ 376428 h 423100"/>
                <a:gd name="connsiteX18" fmla="*/ 219361 w 504825"/>
                <a:gd name="connsiteY18" fmla="*/ 384048 h 423100"/>
                <a:gd name="connsiteX19" fmla="*/ 219837 w 504825"/>
                <a:gd name="connsiteY19" fmla="*/ 385477 h 423100"/>
                <a:gd name="connsiteX20" fmla="*/ 176403 w 504825"/>
                <a:gd name="connsiteY20" fmla="*/ 385477 h 423100"/>
                <a:gd name="connsiteX21" fmla="*/ 183261 w 504825"/>
                <a:gd name="connsiteY21" fmla="*/ 377095 h 423100"/>
                <a:gd name="connsiteX22" fmla="*/ 183261 w 504825"/>
                <a:gd name="connsiteY22" fmla="*/ 161449 h 423100"/>
                <a:gd name="connsiteX23" fmla="*/ 154686 w 504825"/>
                <a:gd name="connsiteY23" fmla="*/ 113824 h 423100"/>
                <a:gd name="connsiteX24" fmla="*/ 149447 w 504825"/>
                <a:gd name="connsiteY24" fmla="*/ 22479 h 423100"/>
                <a:gd name="connsiteX25" fmla="*/ 156591 w 504825"/>
                <a:gd name="connsiteY25" fmla="*/ 22479 h 423100"/>
                <a:gd name="connsiteX26" fmla="*/ 156591 w 504825"/>
                <a:gd name="connsiteY26" fmla="*/ 18002 h 423100"/>
                <a:gd name="connsiteX27" fmla="*/ 144304 w 504825"/>
                <a:gd name="connsiteY27" fmla="*/ 1048 h 423100"/>
                <a:gd name="connsiteX28" fmla="*/ 140970 w 504825"/>
                <a:gd name="connsiteY28" fmla="*/ 0 h 423100"/>
                <a:gd name="connsiteX29" fmla="*/ 109538 w 504825"/>
                <a:gd name="connsiteY29" fmla="*/ 0 h 423100"/>
                <a:gd name="connsiteX30" fmla="*/ 106204 w 504825"/>
                <a:gd name="connsiteY30" fmla="*/ 1048 h 423100"/>
                <a:gd name="connsiteX31" fmla="*/ 93821 w 504825"/>
                <a:gd name="connsiteY31" fmla="*/ 18002 h 423100"/>
                <a:gd name="connsiteX32" fmla="*/ 93821 w 504825"/>
                <a:gd name="connsiteY32" fmla="*/ 22479 h 423100"/>
                <a:gd name="connsiteX33" fmla="*/ 100965 w 504825"/>
                <a:gd name="connsiteY33" fmla="*/ 22479 h 423100"/>
                <a:gd name="connsiteX34" fmla="*/ 95250 w 504825"/>
                <a:gd name="connsiteY34" fmla="*/ 113824 h 423100"/>
                <a:gd name="connsiteX35" fmla="*/ 66675 w 504825"/>
                <a:gd name="connsiteY35" fmla="*/ 161449 h 423100"/>
                <a:gd name="connsiteX36" fmla="*/ 66675 w 504825"/>
                <a:gd name="connsiteY36" fmla="*/ 376619 h 423100"/>
                <a:gd name="connsiteX37" fmla="*/ 73533 w 504825"/>
                <a:gd name="connsiteY37" fmla="*/ 385000 h 423100"/>
                <a:gd name="connsiteX38" fmla="*/ 19050 w 504825"/>
                <a:gd name="connsiteY38" fmla="*/ 385000 h 423100"/>
                <a:gd name="connsiteX39" fmla="*/ 0 w 504825"/>
                <a:gd name="connsiteY39" fmla="*/ 404050 h 423100"/>
                <a:gd name="connsiteX40" fmla="*/ 19050 w 504825"/>
                <a:gd name="connsiteY40" fmla="*/ 423100 h 423100"/>
                <a:gd name="connsiteX41" fmla="*/ 485775 w 504825"/>
                <a:gd name="connsiteY41" fmla="*/ 423100 h 423100"/>
                <a:gd name="connsiteX42" fmla="*/ 504825 w 504825"/>
                <a:gd name="connsiteY42" fmla="*/ 404050 h 423100"/>
                <a:gd name="connsiteX43" fmla="*/ 485775 w 504825"/>
                <a:gd name="connsiteY43" fmla="*/ 385000 h 423100"/>
                <a:gd name="connsiteX44" fmla="*/ 225647 w 504825"/>
                <a:gd name="connsiteY44" fmla="*/ 244221 h 423100"/>
                <a:gd name="connsiteX45" fmla="*/ 227267 w 504825"/>
                <a:gd name="connsiteY45" fmla="*/ 215646 h 423100"/>
                <a:gd name="connsiteX46" fmla="*/ 293942 w 504825"/>
                <a:gd name="connsiteY46" fmla="*/ 215646 h 423100"/>
                <a:gd name="connsiteX47" fmla="*/ 295942 w 504825"/>
                <a:gd name="connsiteY47" fmla="*/ 244221 h 4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4825" h="423100">
                  <a:moveTo>
                    <a:pt x="485775" y="385000"/>
                  </a:moveTo>
                  <a:lnTo>
                    <a:pt x="300609" y="385000"/>
                  </a:lnTo>
                  <a:cubicBezTo>
                    <a:pt x="300704" y="384529"/>
                    <a:pt x="300704" y="384043"/>
                    <a:pt x="300609" y="383572"/>
                  </a:cubicBezTo>
                  <a:cubicBezTo>
                    <a:pt x="300609" y="380238"/>
                    <a:pt x="297085" y="377666"/>
                    <a:pt x="289370" y="375666"/>
                  </a:cubicBezTo>
                  <a:cubicBezTo>
                    <a:pt x="286225" y="374935"/>
                    <a:pt x="283046" y="374363"/>
                    <a:pt x="279845" y="373951"/>
                  </a:cubicBezTo>
                  <a:lnTo>
                    <a:pt x="276320" y="373951"/>
                  </a:lnTo>
                  <a:cubicBezTo>
                    <a:pt x="270891" y="372142"/>
                    <a:pt x="267843" y="369951"/>
                    <a:pt x="267843" y="367855"/>
                  </a:cubicBezTo>
                  <a:lnTo>
                    <a:pt x="267843" y="312611"/>
                  </a:lnTo>
                  <a:cubicBezTo>
                    <a:pt x="281855" y="310869"/>
                    <a:pt x="294874" y="304460"/>
                    <a:pt x="304800" y="294418"/>
                  </a:cubicBezTo>
                  <a:cubicBezTo>
                    <a:pt x="309104" y="290361"/>
                    <a:pt x="311550" y="284712"/>
                    <a:pt x="311563" y="278797"/>
                  </a:cubicBezTo>
                  <a:lnTo>
                    <a:pt x="305181" y="202597"/>
                  </a:lnTo>
                  <a:lnTo>
                    <a:pt x="213646" y="202597"/>
                  </a:lnTo>
                  <a:lnTo>
                    <a:pt x="208217" y="278797"/>
                  </a:lnTo>
                  <a:cubicBezTo>
                    <a:pt x="208067" y="284611"/>
                    <a:pt x="210385" y="290217"/>
                    <a:pt x="214598" y="294227"/>
                  </a:cubicBezTo>
                  <a:cubicBezTo>
                    <a:pt x="224820" y="304534"/>
                    <a:pt x="238269" y="311023"/>
                    <a:pt x="252698" y="312611"/>
                  </a:cubicBezTo>
                  <a:lnTo>
                    <a:pt x="252698" y="368046"/>
                  </a:lnTo>
                  <a:cubicBezTo>
                    <a:pt x="252698" y="370237"/>
                    <a:pt x="249365" y="372523"/>
                    <a:pt x="244507" y="374142"/>
                  </a:cubicBezTo>
                  <a:cubicBezTo>
                    <a:pt x="239806" y="374437"/>
                    <a:pt x="235148" y="375203"/>
                    <a:pt x="230600" y="376428"/>
                  </a:cubicBezTo>
                  <a:cubicBezTo>
                    <a:pt x="223742" y="378428"/>
                    <a:pt x="220028" y="380905"/>
                    <a:pt x="219361" y="384048"/>
                  </a:cubicBezTo>
                  <a:cubicBezTo>
                    <a:pt x="219361" y="384619"/>
                    <a:pt x="219361" y="385000"/>
                    <a:pt x="219837" y="385477"/>
                  </a:cubicBezTo>
                  <a:lnTo>
                    <a:pt x="176403" y="385477"/>
                  </a:lnTo>
                  <a:cubicBezTo>
                    <a:pt x="180785" y="383000"/>
                    <a:pt x="183261" y="380143"/>
                    <a:pt x="183261" y="377095"/>
                  </a:cubicBezTo>
                  <a:lnTo>
                    <a:pt x="183261" y="161449"/>
                  </a:lnTo>
                  <a:cubicBezTo>
                    <a:pt x="183339" y="141494"/>
                    <a:pt x="172330" y="123146"/>
                    <a:pt x="154686" y="113824"/>
                  </a:cubicBezTo>
                  <a:lnTo>
                    <a:pt x="149447" y="22479"/>
                  </a:lnTo>
                  <a:lnTo>
                    <a:pt x="156591" y="22479"/>
                  </a:lnTo>
                  <a:lnTo>
                    <a:pt x="156591" y="18002"/>
                  </a:lnTo>
                  <a:cubicBezTo>
                    <a:pt x="156630" y="10277"/>
                    <a:pt x="151658" y="3416"/>
                    <a:pt x="144304" y="1048"/>
                  </a:cubicBezTo>
                  <a:cubicBezTo>
                    <a:pt x="143314" y="390"/>
                    <a:pt x="142158" y="28"/>
                    <a:pt x="140970" y="0"/>
                  </a:cubicBezTo>
                  <a:lnTo>
                    <a:pt x="109538" y="0"/>
                  </a:lnTo>
                  <a:cubicBezTo>
                    <a:pt x="108347" y="10"/>
                    <a:pt x="107187" y="375"/>
                    <a:pt x="106204" y="1048"/>
                  </a:cubicBezTo>
                  <a:cubicBezTo>
                    <a:pt x="98830" y="3408"/>
                    <a:pt x="93825" y="10260"/>
                    <a:pt x="93821" y="18002"/>
                  </a:cubicBezTo>
                  <a:lnTo>
                    <a:pt x="93821" y="22479"/>
                  </a:lnTo>
                  <a:lnTo>
                    <a:pt x="100965" y="22479"/>
                  </a:lnTo>
                  <a:lnTo>
                    <a:pt x="95250" y="113824"/>
                  </a:lnTo>
                  <a:cubicBezTo>
                    <a:pt x="77606" y="123146"/>
                    <a:pt x="66597" y="141494"/>
                    <a:pt x="66675" y="161449"/>
                  </a:cubicBezTo>
                  <a:lnTo>
                    <a:pt x="66675" y="376619"/>
                  </a:lnTo>
                  <a:cubicBezTo>
                    <a:pt x="66675" y="379667"/>
                    <a:pt x="69152" y="382524"/>
                    <a:pt x="73533" y="385000"/>
                  </a:cubicBezTo>
                  <a:lnTo>
                    <a:pt x="19050" y="385000"/>
                  </a:lnTo>
                  <a:cubicBezTo>
                    <a:pt x="8529" y="385000"/>
                    <a:pt x="0" y="393529"/>
                    <a:pt x="0" y="404050"/>
                  </a:cubicBezTo>
                  <a:cubicBezTo>
                    <a:pt x="0" y="414572"/>
                    <a:pt x="8529" y="423100"/>
                    <a:pt x="19050" y="423100"/>
                  </a:cubicBezTo>
                  <a:lnTo>
                    <a:pt x="485775" y="423100"/>
                  </a:lnTo>
                  <a:cubicBezTo>
                    <a:pt x="496296" y="423100"/>
                    <a:pt x="504825" y="414572"/>
                    <a:pt x="504825" y="404050"/>
                  </a:cubicBezTo>
                  <a:cubicBezTo>
                    <a:pt x="504825" y="393529"/>
                    <a:pt x="496296" y="385000"/>
                    <a:pt x="485775" y="385000"/>
                  </a:cubicBezTo>
                  <a:close/>
                  <a:moveTo>
                    <a:pt x="225647" y="244221"/>
                  </a:moveTo>
                  <a:lnTo>
                    <a:pt x="227267" y="215646"/>
                  </a:lnTo>
                  <a:lnTo>
                    <a:pt x="293942" y="215646"/>
                  </a:lnTo>
                  <a:lnTo>
                    <a:pt x="295942" y="244221"/>
                  </a:lnTo>
                  <a:close/>
                </a:path>
              </a:pathLst>
            </a:custGeom>
            <a:grpFill/>
            <a:ln w="9525" cap="flat">
              <a:noFill/>
              <a:prstDash val="solid"/>
              <a:miter/>
            </a:ln>
          </p:spPr>
          <p:txBody>
            <a:bodyPr rtlCol="0" anchor="ctr"/>
            <a:lstStyle/>
            <a:p>
              <a:endParaRPr lang="zh-CN" altLang="en-US"/>
            </a:p>
          </p:txBody>
        </p:sp>
      </p:grpSp>
      <p:grpSp>
        <p:nvGrpSpPr>
          <p:cNvPr id="66" name="组合 65">
            <a:extLst>
              <a:ext uri="{FF2B5EF4-FFF2-40B4-BE49-F238E27FC236}">
                <a16:creationId xmlns:a16="http://schemas.microsoft.com/office/drawing/2014/main" id="{642B2915-438D-6249-95FA-98EE02FE275A}"/>
              </a:ext>
            </a:extLst>
          </p:cNvPr>
          <p:cNvGrpSpPr/>
          <p:nvPr/>
        </p:nvGrpSpPr>
        <p:grpSpPr>
          <a:xfrm>
            <a:off x="2077336" y="3577612"/>
            <a:ext cx="313066" cy="390110"/>
            <a:chOff x="7535785" y="76804"/>
            <a:chExt cx="609599" cy="759618"/>
          </a:xfrm>
          <a:gradFill>
            <a:gsLst>
              <a:gs pos="70000">
                <a:schemeClr val="accent3"/>
              </a:gs>
              <a:gs pos="98000">
                <a:schemeClr val="accent2"/>
              </a:gs>
            </a:gsLst>
            <a:lin ang="5400000" scaled="0"/>
          </a:gradFill>
        </p:grpSpPr>
        <p:sp>
          <p:nvSpPr>
            <p:cNvPr id="51" name="图形 37" descr="士兵">
              <a:extLst>
                <a:ext uri="{FF2B5EF4-FFF2-40B4-BE49-F238E27FC236}">
                  <a16:creationId xmlns:a16="http://schemas.microsoft.com/office/drawing/2014/main" id="{4DEA8519-03DC-864D-A1A5-1189DF76756F}"/>
                </a:ext>
              </a:extLst>
            </p:cNvPr>
            <p:cNvSpPr/>
            <p:nvPr/>
          </p:nvSpPr>
          <p:spPr>
            <a:xfrm>
              <a:off x="7535785" y="559150"/>
              <a:ext cx="290512" cy="277272"/>
            </a:xfrm>
            <a:custGeom>
              <a:avLst/>
              <a:gdLst>
                <a:gd name="connsiteX0" fmla="*/ 158020 w 290512"/>
                <a:gd name="connsiteY0" fmla="*/ 2191 h 277272"/>
                <a:gd name="connsiteX1" fmla="*/ 152972 w 290512"/>
                <a:gd name="connsiteY1" fmla="*/ 0 h 277272"/>
                <a:gd name="connsiteX2" fmla="*/ 30480 w 290512"/>
                <a:gd name="connsiteY2" fmla="*/ 63913 h 277272"/>
                <a:gd name="connsiteX3" fmla="*/ 0 w 290512"/>
                <a:gd name="connsiteY3" fmla="*/ 124873 h 277272"/>
                <a:gd name="connsiteX4" fmla="*/ 0 w 290512"/>
                <a:gd name="connsiteY4" fmla="*/ 277273 h 277272"/>
                <a:gd name="connsiteX5" fmla="*/ 290513 w 290512"/>
                <a:gd name="connsiteY5" fmla="*/ 277273 h 277272"/>
                <a:gd name="connsiteX6" fmla="*/ 290513 w 290512"/>
                <a:gd name="connsiteY6" fmla="*/ 59436 h 277272"/>
                <a:gd name="connsiteX7" fmla="*/ 283940 w 290512"/>
                <a:gd name="connsiteY7" fmla="*/ 56674 h 277272"/>
                <a:gd name="connsiteX8" fmla="*/ 65246 w 290512"/>
                <a:gd name="connsiteY8" fmla="*/ 115919 h 277272"/>
                <a:gd name="connsiteX9" fmla="*/ 46196 w 290512"/>
                <a:gd name="connsiteY9" fmla="*/ 83153 h 277272"/>
                <a:gd name="connsiteX10" fmla="*/ 144209 w 290512"/>
                <a:gd name="connsiteY10" fmla="*/ 32480 h 277272"/>
                <a:gd name="connsiteX11" fmla="*/ 159544 w 290512"/>
                <a:gd name="connsiteY11" fmla="*/ 67723 h 277272"/>
                <a:gd name="connsiteX12" fmla="*/ 65246 w 290512"/>
                <a:gd name="connsiteY12" fmla="*/ 115919 h 2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512" h="277272">
                  <a:moveTo>
                    <a:pt x="158020" y="2191"/>
                  </a:moveTo>
                  <a:lnTo>
                    <a:pt x="152972" y="0"/>
                  </a:lnTo>
                  <a:cubicBezTo>
                    <a:pt x="109334" y="15426"/>
                    <a:pt x="68095" y="36943"/>
                    <a:pt x="30480" y="63913"/>
                  </a:cubicBezTo>
                  <a:cubicBezTo>
                    <a:pt x="11687" y="78630"/>
                    <a:pt x="497" y="101009"/>
                    <a:pt x="0" y="124873"/>
                  </a:cubicBezTo>
                  <a:lnTo>
                    <a:pt x="0" y="277273"/>
                  </a:lnTo>
                  <a:lnTo>
                    <a:pt x="290513" y="277273"/>
                  </a:lnTo>
                  <a:lnTo>
                    <a:pt x="290513" y="59436"/>
                  </a:lnTo>
                  <a:lnTo>
                    <a:pt x="283940" y="56674"/>
                  </a:lnTo>
                  <a:close/>
                  <a:moveTo>
                    <a:pt x="65246" y="115919"/>
                  </a:moveTo>
                  <a:lnTo>
                    <a:pt x="46196" y="83153"/>
                  </a:lnTo>
                  <a:cubicBezTo>
                    <a:pt x="77632" y="63973"/>
                    <a:pt x="110384" y="47039"/>
                    <a:pt x="144209" y="32480"/>
                  </a:cubicBezTo>
                  <a:lnTo>
                    <a:pt x="159544" y="67723"/>
                  </a:lnTo>
                  <a:cubicBezTo>
                    <a:pt x="127031" y="81582"/>
                    <a:pt x="95523" y="97687"/>
                    <a:pt x="65246" y="115919"/>
                  </a:cubicBezTo>
                  <a:close/>
                </a:path>
              </a:pathLst>
            </a:custGeom>
            <a:grpFill/>
            <a:ln w="9525" cap="flat">
              <a:noFill/>
              <a:prstDash val="solid"/>
              <a:miter/>
            </a:ln>
          </p:spPr>
          <p:txBody>
            <a:bodyPr rtlCol="0" anchor="ctr"/>
            <a:lstStyle/>
            <a:p>
              <a:endParaRPr lang="zh-CN" altLang="en-US"/>
            </a:p>
          </p:txBody>
        </p:sp>
        <p:sp>
          <p:nvSpPr>
            <p:cNvPr id="52" name="图形 37" descr="士兵">
              <a:extLst>
                <a:ext uri="{FF2B5EF4-FFF2-40B4-BE49-F238E27FC236}">
                  <a16:creationId xmlns:a16="http://schemas.microsoft.com/office/drawing/2014/main" id="{4DEA8519-03DC-864D-A1A5-1189DF76756F}"/>
                </a:ext>
              </a:extLst>
            </p:cNvPr>
            <p:cNvSpPr/>
            <p:nvPr/>
          </p:nvSpPr>
          <p:spPr>
            <a:xfrm>
              <a:off x="7701329" y="508286"/>
              <a:ext cx="124967" cy="89630"/>
            </a:xfrm>
            <a:custGeom>
              <a:avLst/>
              <a:gdLst>
                <a:gd name="connsiteX0" fmla="*/ 0 w 124967"/>
                <a:gd name="connsiteY0" fmla="*/ 35528 h 89630"/>
                <a:gd name="connsiteX1" fmla="*/ 15049 w 124967"/>
                <a:gd name="connsiteY1" fmla="*/ 42101 h 89630"/>
                <a:gd name="connsiteX2" fmla="*/ 124968 w 124967"/>
                <a:gd name="connsiteY2" fmla="*/ 89630 h 89630"/>
                <a:gd name="connsiteX3" fmla="*/ 124968 w 124967"/>
                <a:gd name="connsiteY3" fmla="*/ 32480 h 89630"/>
                <a:gd name="connsiteX4" fmla="*/ 35243 w 124967"/>
                <a:gd name="connsiteY4" fmla="*/ 0 h 89630"/>
                <a:gd name="connsiteX5" fmla="*/ 0 w 124967"/>
                <a:gd name="connsiteY5" fmla="*/ 35528 h 8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967" h="89630">
                  <a:moveTo>
                    <a:pt x="0" y="35528"/>
                  </a:moveTo>
                  <a:lnTo>
                    <a:pt x="15049" y="42101"/>
                  </a:lnTo>
                  <a:lnTo>
                    <a:pt x="124968" y="89630"/>
                  </a:lnTo>
                  <a:lnTo>
                    <a:pt x="124968" y="32480"/>
                  </a:lnTo>
                  <a:lnTo>
                    <a:pt x="35243" y="0"/>
                  </a:lnTo>
                  <a:lnTo>
                    <a:pt x="0" y="35528"/>
                  </a:lnTo>
                  <a:close/>
                </a:path>
              </a:pathLst>
            </a:custGeom>
            <a:grpFill/>
            <a:ln w="9525" cap="flat">
              <a:noFill/>
              <a:prstDash val="solid"/>
              <a:miter/>
            </a:ln>
          </p:spPr>
          <p:txBody>
            <a:bodyPr rtlCol="0" anchor="ctr"/>
            <a:lstStyle/>
            <a:p>
              <a:endParaRPr lang="zh-CN" altLang="en-US"/>
            </a:p>
          </p:txBody>
        </p:sp>
        <p:sp>
          <p:nvSpPr>
            <p:cNvPr id="53" name="图形 37" descr="士兵">
              <a:extLst>
                <a:ext uri="{FF2B5EF4-FFF2-40B4-BE49-F238E27FC236}">
                  <a16:creationId xmlns:a16="http://schemas.microsoft.com/office/drawing/2014/main" id="{4DEA8519-03DC-864D-A1A5-1189DF76756F}"/>
                </a:ext>
              </a:extLst>
            </p:cNvPr>
            <p:cNvSpPr/>
            <p:nvPr/>
          </p:nvSpPr>
          <p:spPr>
            <a:xfrm>
              <a:off x="7854872" y="508286"/>
              <a:ext cx="124967" cy="89535"/>
            </a:xfrm>
            <a:custGeom>
              <a:avLst/>
              <a:gdLst>
                <a:gd name="connsiteX0" fmla="*/ 89725 w 124967"/>
                <a:gd name="connsiteY0" fmla="*/ 0 h 89535"/>
                <a:gd name="connsiteX1" fmla="*/ 0 w 124967"/>
                <a:gd name="connsiteY1" fmla="*/ 32480 h 89535"/>
                <a:gd name="connsiteX2" fmla="*/ 0 w 124967"/>
                <a:gd name="connsiteY2" fmla="*/ 89535 h 89535"/>
                <a:gd name="connsiteX3" fmla="*/ 124968 w 124967"/>
                <a:gd name="connsiteY3" fmla="*/ 35528 h 89535"/>
                <a:gd name="connsiteX4" fmla="*/ 89725 w 124967"/>
                <a:gd name="connsiteY4" fmla="*/ 0 h 8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7" h="89535">
                  <a:moveTo>
                    <a:pt x="89725" y="0"/>
                  </a:moveTo>
                  <a:lnTo>
                    <a:pt x="0" y="32480"/>
                  </a:lnTo>
                  <a:lnTo>
                    <a:pt x="0" y="89535"/>
                  </a:lnTo>
                  <a:lnTo>
                    <a:pt x="124968" y="35528"/>
                  </a:lnTo>
                  <a:lnTo>
                    <a:pt x="89725" y="0"/>
                  </a:lnTo>
                  <a:close/>
                </a:path>
              </a:pathLst>
            </a:custGeom>
            <a:grpFill/>
            <a:ln w="9525" cap="flat">
              <a:noFill/>
              <a:prstDash val="solid"/>
              <a:miter/>
            </a:ln>
          </p:spPr>
          <p:txBody>
            <a:bodyPr rtlCol="0" anchor="ctr"/>
            <a:lstStyle/>
            <a:p>
              <a:endParaRPr lang="zh-CN" altLang="en-US"/>
            </a:p>
          </p:txBody>
        </p:sp>
        <p:sp>
          <p:nvSpPr>
            <p:cNvPr id="54" name="图形 37" descr="士兵">
              <a:extLst>
                <a:ext uri="{FF2B5EF4-FFF2-40B4-BE49-F238E27FC236}">
                  <a16:creationId xmlns:a16="http://schemas.microsoft.com/office/drawing/2014/main" id="{4DEA8519-03DC-864D-A1A5-1189DF76756F}"/>
                </a:ext>
              </a:extLst>
            </p:cNvPr>
            <p:cNvSpPr/>
            <p:nvPr/>
          </p:nvSpPr>
          <p:spPr>
            <a:xfrm>
              <a:off x="7854872" y="558959"/>
              <a:ext cx="290512" cy="277463"/>
            </a:xfrm>
            <a:custGeom>
              <a:avLst/>
              <a:gdLst>
                <a:gd name="connsiteX0" fmla="*/ 260033 w 290512"/>
                <a:gd name="connsiteY0" fmla="*/ 64103 h 277463"/>
                <a:gd name="connsiteX1" fmla="*/ 138113 w 290512"/>
                <a:gd name="connsiteY1" fmla="*/ 0 h 277463"/>
                <a:gd name="connsiteX2" fmla="*/ 132683 w 290512"/>
                <a:gd name="connsiteY2" fmla="*/ 2381 h 277463"/>
                <a:gd name="connsiteX3" fmla="*/ 6572 w 290512"/>
                <a:gd name="connsiteY3" fmla="*/ 56864 h 277463"/>
                <a:gd name="connsiteX4" fmla="*/ 0 w 290512"/>
                <a:gd name="connsiteY4" fmla="*/ 59627 h 277463"/>
                <a:gd name="connsiteX5" fmla="*/ 0 w 290512"/>
                <a:gd name="connsiteY5" fmla="*/ 277463 h 277463"/>
                <a:gd name="connsiteX6" fmla="*/ 290513 w 290512"/>
                <a:gd name="connsiteY6" fmla="*/ 277463 h 277463"/>
                <a:gd name="connsiteX7" fmla="*/ 290513 w 290512"/>
                <a:gd name="connsiteY7" fmla="*/ 125063 h 277463"/>
                <a:gd name="connsiteX8" fmla="*/ 260033 w 290512"/>
                <a:gd name="connsiteY8" fmla="*/ 64103 h 277463"/>
                <a:gd name="connsiteX9" fmla="*/ 230315 w 290512"/>
                <a:gd name="connsiteY9" fmla="*/ 116110 h 277463"/>
                <a:gd name="connsiteX10" fmla="*/ 136017 w 290512"/>
                <a:gd name="connsiteY10" fmla="*/ 67532 h 277463"/>
                <a:gd name="connsiteX11" fmla="*/ 151352 w 290512"/>
                <a:gd name="connsiteY11" fmla="*/ 32671 h 277463"/>
                <a:gd name="connsiteX12" fmla="*/ 249650 w 290512"/>
                <a:gd name="connsiteY12" fmla="*/ 83344 h 27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512" h="277463">
                  <a:moveTo>
                    <a:pt x="260033" y="64103"/>
                  </a:moveTo>
                  <a:cubicBezTo>
                    <a:pt x="223512" y="35681"/>
                    <a:pt x="182229" y="13975"/>
                    <a:pt x="138113" y="0"/>
                  </a:cubicBezTo>
                  <a:lnTo>
                    <a:pt x="132683" y="2381"/>
                  </a:lnTo>
                  <a:lnTo>
                    <a:pt x="6572" y="56864"/>
                  </a:lnTo>
                  <a:lnTo>
                    <a:pt x="0" y="59627"/>
                  </a:lnTo>
                  <a:lnTo>
                    <a:pt x="0" y="277463"/>
                  </a:lnTo>
                  <a:lnTo>
                    <a:pt x="290513" y="277463"/>
                  </a:lnTo>
                  <a:lnTo>
                    <a:pt x="290513" y="125063"/>
                  </a:lnTo>
                  <a:cubicBezTo>
                    <a:pt x="290015" y="101199"/>
                    <a:pt x="278825" y="78820"/>
                    <a:pt x="260033" y="64103"/>
                  </a:cubicBezTo>
                  <a:close/>
                  <a:moveTo>
                    <a:pt x="230315" y="116110"/>
                  </a:moveTo>
                  <a:cubicBezTo>
                    <a:pt x="200058" y="97728"/>
                    <a:pt x="168549" y="81496"/>
                    <a:pt x="136017" y="67532"/>
                  </a:cubicBezTo>
                  <a:lnTo>
                    <a:pt x="151352" y="32671"/>
                  </a:lnTo>
                  <a:cubicBezTo>
                    <a:pt x="185293" y="47178"/>
                    <a:pt x="218144" y="64114"/>
                    <a:pt x="249650" y="83344"/>
                  </a:cubicBezTo>
                  <a:close/>
                </a:path>
              </a:pathLst>
            </a:custGeom>
            <a:grpFill/>
            <a:ln w="9525" cap="flat">
              <a:noFill/>
              <a:prstDash val="solid"/>
              <a:miter/>
            </a:ln>
          </p:spPr>
          <p:txBody>
            <a:bodyPr rtlCol="0" anchor="ctr"/>
            <a:lstStyle/>
            <a:p>
              <a:endParaRPr lang="zh-CN" altLang="en-US"/>
            </a:p>
          </p:txBody>
        </p:sp>
        <p:sp>
          <p:nvSpPr>
            <p:cNvPr id="55" name="图形 37" descr="士兵">
              <a:extLst>
                <a:ext uri="{FF2B5EF4-FFF2-40B4-BE49-F238E27FC236}">
                  <a16:creationId xmlns:a16="http://schemas.microsoft.com/office/drawing/2014/main" id="{4DEA8519-03DC-864D-A1A5-1189DF76756F}"/>
                </a:ext>
              </a:extLst>
            </p:cNvPr>
            <p:cNvSpPr/>
            <p:nvPr/>
          </p:nvSpPr>
          <p:spPr>
            <a:xfrm>
              <a:off x="7629415" y="76804"/>
              <a:ext cx="422338" cy="266328"/>
            </a:xfrm>
            <a:custGeom>
              <a:avLst/>
              <a:gdLst>
                <a:gd name="connsiteX0" fmla="*/ 27718 w 422338"/>
                <a:gd name="connsiteY0" fmla="*/ 168212 h 266328"/>
                <a:gd name="connsiteX1" fmla="*/ 27718 w 422338"/>
                <a:gd name="connsiteY1" fmla="*/ 161068 h 266328"/>
                <a:gd name="connsiteX2" fmla="*/ 27718 w 422338"/>
                <a:gd name="connsiteY2" fmla="*/ 145256 h 266328"/>
                <a:gd name="connsiteX3" fmla="*/ 208693 w 422338"/>
                <a:gd name="connsiteY3" fmla="*/ 0 h 266328"/>
                <a:gd name="connsiteX4" fmla="*/ 213646 w 422338"/>
                <a:gd name="connsiteY4" fmla="*/ 0 h 266328"/>
                <a:gd name="connsiteX5" fmla="*/ 394621 w 422338"/>
                <a:gd name="connsiteY5" fmla="*/ 145256 h 266328"/>
                <a:gd name="connsiteX6" fmla="*/ 394621 w 422338"/>
                <a:gd name="connsiteY6" fmla="*/ 168212 h 266328"/>
                <a:gd name="connsiteX7" fmla="*/ 422338 w 422338"/>
                <a:gd name="connsiteY7" fmla="*/ 255365 h 266328"/>
                <a:gd name="connsiteX8" fmla="*/ 362045 w 422338"/>
                <a:gd name="connsiteY8" fmla="*/ 254127 h 266328"/>
                <a:gd name="connsiteX9" fmla="*/ 362045 w 422338"/>
                <a:gd name="connsiteY9" fmla="*/ 254127 h 266328"/>
                <a:gd name="connsiteX10" fmla="*/ 296228 w 422338"/>
                <a:gd name="connsiteY10" fmla="*/ 226219 h 266328"/>
                <a:gd name="connsiteX11" fmla="*/ 126111 w 422338"/>
                <a:gd name="connsiteY11" fmla="*/ 226219 h 266328"/>
                <a:gd name="connsiteX12" fmla="*/ 60293 w 422338"/>
                <a:gd name="connsiteY12" fmla="*/ 254222 h 266328"/>
                <a:gd name="connsiteX13" fmla="*/ 60293 w 422338"/>
                <a:gd name="connsiteY13" fmla="*/ 254222 h 266328"/>
                <a:gd name="connsiteX14" fmla="*/ 0 w 422338"/>
                <a:gd name="connsiteY14" fmla="*/ 255461 h 266328"/>
                <a:gd name="connsiteX15" fmla="*/ 27718 w 422338"/>
                <a:gd name="connsiteY15" fmla="*/ 168212 h 26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2338" h="266328">
                  <a:moveTo>
                    <a:pt x="27718" y="168212"/>
                  </a:moveTo>
                  <a:cubicBezTo>
                    <a:pt x="27718" y="165544"/>
                    <a:pt x="27718" y="161068"/>
                    <a:pt x="27718" y="161068"/>
                  </a:cubicBezTo>
                  <a:lnTo>
                    <a:pt x="27718" y="145256"/>
                  </a:lnTo>
                  <a:cubicBezTo>
                    <a:pt x="27718" y="83344"/>
                    <a:pt x="103918" y="0"/>
                    <a:pt x="208693" y="0"/>
                  </a:cubicBezTo>
                  <a:lnTo>
                    <a:pt x="213646" y="0"/>
                  </a:lnTo>
                  <a:cubicBezTo>
                    <a:pt x="318421" y="0"/>
                    <a:pt x="394621" y="83344"/>
                    <a:pt x="394621" y="145256"/>
                  </a:cubicBezTo>
                  <a:lnTo>
                    <a:pt x="394621" y="168212"/>
                  </a:lnTo>
                  <a:cubicBezTo>
                    <a:pt x="399383" y="210788"/>
                    <a:pt x="402907" y="220885"/>
                    <a:pt x="422338" y="255365"/>
                  </a:cubicBezTo>
                  <a:cubicBezTo>
                    <a:pt x="404840" y="270316"/>
                    <a:pt x="378915" y="269783"/>
                    <a:pt x="362045" y="254127"/>
                  </a:cubicBezTo>
                  <a:lnTo>
                    <a:pt x="362045" y="254127"/>
                  </a:lnTo>
                  <a:cubicBezTo>
                    <a:pt x="344816" y="236259"/>
                    <a:pt x="321050" y="226183"/>
                    <a:pt x="296228" y="226219"/>
                  </a:cubicBezTo>
                  <a:lnTo>
                    <a:pt x="126111" y="226219"/>
                  </a:lnTo>
                  <a:cubicBezTo>
                    <a:pt x="101275" y="226207"/>
                    <a:pt x="77508" y="236320"/>
                    <a:pt x="60293" y="254222"/>
                  </a:cubicBezTo>
                  <a:lnTo>
                    <a:pt x="60293" y="254222"/>
                  </a:lnTo>
                  <a:cubicBezTo>
                    <a:pt x="43424" y="269879"/>
                    <a:pt x="17498" y="270411"/>
                    <a:pt x="0" y="255461"/>
                  </a:cubicBezTo>
                  <a:cubicBezTo>
                    <a:pt x="0" y="255461"/>
                    <a:pt x="25051" y="226219"/>
                    <a:pt x="27718" y="168212"/>
                  </a:cubicBezTo>
                  <a:close/>
                </a:path>
              </a:pathLst>
            </a:custGeom>
            <a:grpFill/>
            <a:ln w="9525" cap="flat">
              <a:noFill/>
              <a:prstDash val="solid"/>
              <a:miter/>
            </a:ln>
          </p:spPr>
          <p:txBody>
            <a:bodyPr rtlCol="0" anchor="ctr"/>
            <a:lstStyle/>
            <a:p>
              <a:endParaRPr lang="zh-CN" altLang="en-US"/>
            </a:p>
          </p:txBody>
        </p:sp>
        <p:sp>
          <p:nvSpPr>
            <p:cNvPr id="56" name="图形 37" descr="士兵">
              <a:extLst>
                <a:ext uri="{FF2B5EF4-FFF2-40B4-BE49-F238E27FC236}">
                  <a16:creationId xmlns:a16="http://schemas.microsoft.com/office/drawing/2014/main" id="{4DEA8519-03DC-864D-A1A5-1189DF76756F}"/>
                </a:ext>
              </a:extLst>
            </p:cNvPr>
            <p:cNvSpPr/>
            <p:nvPr/>
          </p:nvSpPr>
          <p:spPr>
            <a:xfrm>
              <a:off x="7688185" y="331597"/>
              <a:ext cx="304228" cy="177081"/>
            </a:xfrm>
            <a:custGeom>
              <a:avLst/>
              <a:gdLst>
                <a:gd name="connsiteX0" fmla="*/ 282607 w 304228"/>
                <a:gd name="connsiteY0" fmla="*/ 19050 h 177081"/>
                <a:gd name="connsiteX1" fmla="*/ 237458 w 304228"/>
                <a:gd name="connsiteY1" fmla="*/ 0 h 177081"/>
                <a:gd name="connsiteX2" fmla="*/ 67247 w 304228"/>
                <a:gd name="connsiteY2" fmla="*/ 0 h 177081"/>
                <a:gd name="connsiteX3" fmla="*/ 22098 w 304228"/>
                <a:gd name="connsiteY3" fmla="*/ 19050 h 177081"/>
                <a:gd name="connsiteX4" fmla="*/ 0 w 304228"/>
                <a:gd name="connsiteY4" fmla="*/ 34005 h 177081"/>
                <a:gd name="connsiteX5" fmla="*/ 161442 w 304228"/>
                <a:gd name="connsiteY5" fmla="*/ 176791 h 177081"/>
                <a:gd name="connsiteX6" fmla="*/ 304229 w 304228"/>
                <a:gd name="connsiteY6" fmla="*/ 34005 h 177081"/>
                <a:gd name="connsiteX7" fmla="*/ 282607 w 304228"/>
                <a:gd name="connsiteY7" fmla="*/ 19050 h 17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228" h="177081">
                  <a:moveTo>
                    <a:pt x="282607" y="19050"/>
                  </a:moveTo>
                  <a:cubicBezTo>
                    <a:pt x="270760" y="6846"/>
                    <a:pt x="254467" y="-29"/>
                    <a:pt x="237458" y="0"/>
                  </a:cubicBezTo>
                  <a:lnTo>
                    <a:pt x="67247" y="0"/>
                  </a:lnTo>
                  <a:cubicBezTo>
                    <a:pt x="50233" y="-51"/>
                    <a:pt x="33932" y="6827"/>
                    <a:pt x="22098" y="19050"/>
                  </a:cubicBezTo>
                  <a:cubicBezTo>
                    <a:pt x="15815" y="25473"/>
                    <a:pt x="8298" y="30559"/>
                    <a:pt x="0" y="34005"/>
                  </a:cubicBezTo>
                  <a:cubicBezTo>
                    <a:pt x="5152" y="118015"/>
                    <a:pt x="77432" y="181942"/>
                    <a:pt x="161442" y="176791"/>
                  </a:cubicBezTo>
                  <a:cubicBezTo>
                    <a:pt x="238265" y="172080"/>
                    <a:pt x="299517" y="110827"/>
                    <a:pt x="304229" y="34005"/>
                  </a:cubicBezTo>
                  <a:cubicBezTo>
                    <a:pt x="296100" y="30504"/>
                    <a:pt x="288750" y="25421"/>
                    <a:pt x="282607" y="19050"/>
                  </a:cubicBezTo>
                  <a:close/>
                </a:path>
              </a:pathLst>
            </a:custGeom>
            <a:grpFill/>
            <a:ln w="9525" cap="flat">
              <a:noFill/>
              <a:prstDash val="solid"/>
              <a:miter/>
            </a:ln>
          </p:spPr>
          <p:txBody>
            <a:bodyPr rtlCol="0" anchor="ctr"/>
            <a:lstStyle/>
            <a:p>
              <a:endParaRPr lang="zh-CN" altLang="en-US"/>
            </a:p>
          </p:txBody>
        </p:sp>
      </p:grpSp>
      <p:grpSp>
        <p:nvGrpSpPr>
          <p:cNvPr id="68" name="组合 67">
            <a:extLst>
              <a:ext uri="{FF2B5EF4-FFF2-40B4-BE49-F238E27FC236}">
                <a16:creationId xmlns:a16="http://schemas.microsoft.com/office/drawing/2014/main" id="{3FABE88F-63CB-3844-BF5D-50C19A21C45C}"/>
              </a:ext>
            </a:extLst>
          </p:cNvPr>
          <p:cNvGrpSpPr/>
          <p:nvPr/>
        </p:nvGrpSpPr>
        <p:grpSpPr>
          <a:xfrm>
            <a:off x="2030966" y="1343747"/>
            <a:ext cx="373611" cy="278824"/>
            <a:chOff x="4680368" y="426273"/>
            <a:chExt cx="727493" cy="542925"/>
          </a:xfrm>
          <a:gradFill>
            <a:gsLst>
              <a:gs pos="70000">
                <a:schemeClr val="accent3"/>
              </a:gs>
              <a:gs pos="98000">
                <a:schemeClr val="accent2"/>
              </a:gs>
            </a:gsLst>
            <a:lin ang="5400000" scaled="0"/>
          </a:gradFill>
        </p:grpSpPr>
        <p:sp>
          <p:nvSpPr>
            <p:cNvPr id="63" name="图形 39" descr="电话">
              <a:extLst>
                <a:ext uri="{FF2B5EF4-FFF2-40B4-BE49-F238E27FC236}">
                  <a16:creationId xmlns:a16="http://schemas.microsoft.com/office/drawing/2014/main" id="{76377146-3D36-B547-A2F3-429EE63273DA}"/>
                </a:ext>
              </a:extLst>
            </p:cNvPr>
            <p:cNvSpPr/>
            <p:nvPr/>
          </p:nvSpPr>
          <p:spPr>
            <a:xfrm>
              <a:off x="4680368" y="426273"/>
              <a:ext cx="727493" cy="239857"/>
            </a:xfrm>
            <a:custGeom>
              <a:avLst/>
              <a:gdLst>
                <a:gd name="connsiteX0" fmla="*/ 708552 w 727493"/>
                <a:gd name="connsiteY0" fmla="*/ 94298 h 239857"/>
                <a:gd name="connsiteX1" fmla="*/ 363747 w 727493"/>
                <a:gd name="connsiteY1" fmla="*/ 0 h 239857"/>
                <a:gd name="connsiteX2" fmla="*/ 18942 w 727493"/>
                <a:gd name="connsiteY2" fmla="*/ 94298 h 239857"/>
                <a:gd name="connsiteX3" fmla="*/ 6559 w 727493"/>
                <a:gd name="connsiteY3" fmla="*/ 148590 h 239857"/>
                <a:gd name="connsiteX4" fmla="*/ 57042 w 727493"/>
                <a:gd name="connsiteY4" fmla="*/ 222885 h 239857"/>
                <a:gd name="connsiteX5" fmla="*/ 115144 w 727493"/>
                <a:gd name="connsiteY5" fmla="*/ 228600 h 239857"/>
                <a:gd name="connsiteX6" fmla="*/ 161817 w 727493"/>
                <a:gd name="connsiteY6" fmla="*/ 181927 h 239857"/>
                <a:gd name="connsiteX7" fmla="*/ 173247 w 727493"/>
                <a:gd name="connsiteY7" fmla="*/ 155258 h 239857"/>
                <a:gd name="connsiteX8" fmla="*/ 173247 w 727493"/>
                <a:gd name="connsiteY8" fmla="*/ 106680 h 239857"/>
                <a:gd name="connsiteX9" fmla="*/ 363747 w 727493"/>
                <a:gd name="connsiteY9" fmla="*/ 75248 h 239857"/>
                <a:gd name="connsiteX10" fmla="*/ 554247 w 727493"/>
                <a:gd name="connsiteY10" fmla="*/ 106680 h 239857"/>
                <a:gd name="connsiteX11" fmla="*/ 554247 w 727493"/>
                <a:gd name="connsiteY11" fmla="*/ 155258 h 239857"/>
                <a:gd name="connsiteX12" fmla="*/ 565677 w 727493"/>
                <a:gd name="connsiteY12" fmla="*/ 181927 h 239857"/>
                <a:gd name="connsiteX13" fmla="*/ 612349 w 727493"/>
                <a:gd name="connsiteY13" fmla="*/ 228600 h 239857"/>
                <a:gd name="connsiteX14" fmla="*/ 670452 w 727493"/>
                <a:gd name="connsiteY14" fmla="*/ 222885 h 239857"/>
                <a:gd name="connsiteX15" fmla="*/ 720934 w 727493"/>
                <a:gd name="connsiteY15" fmla="*/ 148590 h 239857"/>
                <a:gd name="connsiteX16" fmla="*/ 708552 w 727493"/>
                <a:gd name="connsiteY16" fmla="*/ 94298 h 23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93" h="239857">
                  <a:moveTo>
                    <a:pt x="708552" y="94298"/>
                  </a:moveTo>
                  <a:cubicBezTo>
                    <a:pt x="607587" y="34290"/>
                    <a:pt x="489477" y="0"/>
                    <a:pt x="363747" y="0"/>
                  </a:cubicBezTo>
                  <a:cubicBezTo>
                    <a:pt x="238017" y="0"/>
                    <a:pt x="119907" y="34290"/>
                    <a:pt x="18942" y="94298"/>
                  </a:cubicBezTo>
                  <a:cubicBezTo>
                    <a:pt x="-108" y="105728"/>
                    <a:pt x="-5823" y="130493"/>
                    <a:pt x="6559" y="148590"/>
                  </a:cubicBezTo>
                  <a:lnTo>
                    <a:pt x="57042" y="222885"/>
                  </a:lnTo>
                  <a:cubicBezTo>
                    <a:pt x="70377" y="242888"/>
                    <a:pt x="98952" y="245745"/>
                    <a:pt x="115144" y="228600"/>
                  </a:cubicBezTo>
                  <a:lnTo>
                    <a:pt x="161817" y="181927"/>
                  </a:lnTo>
                  <a:cubicBezTo>
                    <a:pt x="169437" y="174308"/>
                    <a:pt x="173247" y="164783"/>
                    <a:pt x="173247" y="155258"/>
                  </a:cubicBezTo>
                  <a:lnTo>
                    <a:pt x="173247" y="106680"/>
                  </a:lnTo>
                  <a:cubicBezTo>
                    <a:pt x="233254" y="86678"/>
                    <a:pt x="297072" y="75248"/>
                    <a:pt x="363747" y="75248"/>
                  </a:cubicBezTo>
                  <a:cubicBezTo>
                    <a:pt x="430422" y="75248"/>
                    <a:pt x="494239" y="86678"/>
                    <a:pt x="554247" y="106680"/>
                  </a:cubicBezTo>
                  <a:lnTo>
                    <a:pt x="554247" y="155258"/>
                  </a:lnTo>
                  <a:cubicBezTo>
                    <a:pt x="554247" y="165735"/>
                    <a:pt x="558057" y="175260"/>
                    <a:pt x="565677" y="181927"/>
                  </a:cubicBezTo>
                  <a:lnTo>
                    <a:pt x="612349" y="228600"/>
                  </a:lnTo>
                  <a:cubicBezTo>
                    <a:pt x="629494" y="245745"/>
                    <a:pt x="657117" y="242888"/>
                    <a:pt x="670452" y="222885"/>
                  </a:cubicBezTo>
                  <a:lnTo>
                    <a:pt x="720934" y="148590"/>
                  </a:lnTo>
                  <a:cubicBezTo>
                    <a:pt x="733317" y="130493"/>
                    <a:pt x="727602" y="105728"/>
                    <a:pt x="708552" y="94298"/>
                  </a:cubicBezTo>
                  <a:close/>
                </a:path>
              </a:pathLst>
            </a:custGeom>
            <a:grpFill/>
            <a:ln w="9525" cap="flat">
              <a:noFill/>
              <a:prstDash val="solid"/>
              <a:miter/>
            </a:ln>
          </p:spPr>
          <p:txBody>
            <a:bodyPr rtlCol="0" anchor="ctr"/>
            <a:lstStyle/>
            <a:p>
              <a:endParaRPr lang="zh-CN" altLang="en-US"/>
            </a:p>
          </p:txBody>
        </p:sp>
        <p:sp>
          <p:nvSpPr>
            <p:cNvPr id="64" name="图形 39" descr="电话">
              <a:extLst>
                <a:ext uri="{FF2B5EF4-FFF2-40B4-BE49-F238E27FC236}">
                  <a16:creationId xmlns:a16="http://schemas.microsoft.com/office/drawing/2014/main" id="{76377146-3D36-B547-A2F3-429EE63273DA}"/>
                </a:ext>
              </a:extLst>
            </p:cNvPr>
            <p:cNvSpPr/>
            <p:nvPr/>
          </p:nvSpPr>
          <p:spPr>
            <a:xfrm>
              <a:off x="4758365" y="550098"/>
              <a:ext cx="571500" cy="419100"/>
            </a:xfrm>
            <a:custGeom>
              <a:avLst/>
              <a:gdLst>
                <a:gd name="connsiteX0" fmla="*/ 381000 w 571500"/>
                <a:gd name="connsiteY0" fmla="*/ 190500 h 419100"/>
                <a:gd name="connsiteX1" fmla="*/ 342900 w 571500"/>
                <a:gd name="connsiteY1" fmla="*/ 190500 h 419100"/>
                <a:gd name="connsiteX2" fmla="*/ 342900 w 571500"/>
                <a:gd name="connsiteY2" fmla="*/ 152400 h 419100"/>
                <a:gd name="connsiteX3" fmla="*/ 381000 w 571500"/>
                <a:gd name="connsiteY3" fmla="*/ 152400 h 419100"/>
                <a:gd name="connsiteX4" fmla="*/ 381000 w 571500"/>
                <a:gd name="connsiteY4" fmla="*/ 190500 h 419100"/>
                <a:gd name="connsiteX5" fmla="*/ 381000 w 571500"/>
                <a:gd name="connsiteY5" fmla="*/ 266700 h 419100"/>
                <a:gd name="connsiteX6" fmla="*/ 342900 w 571500"/>
                <a:gd name="connsiteY6" fmla="*/ 266700 h 419100"/>
                <a:gd name="connsiteX7" fmla="*/ 342900 w 571500"/>
                <a:gd name="connsiteY7" fmla="*/ 228600 h 419100"/>
                <a:gd name="connsiteX8" fmla="*/ 381000 w 571500"/>
                <a:gd name="connsiteY8" fmla="*/ 228600 h 419100"/>
                <a:gd name="connsiteX9" fmla="*/ 381000 w 571500"/>
                <a:gd name="connsiteY9" fmla="*/ 266700 h 419100"/>
                <a:gd name="connsiteX10" fmla="*/ 381000 w 571500"/>
                <a:gd name="connsiteY10" fmla="*/ 342900 h 419100"/>
                <a:gd name="connsiteX11" fmla="*/ 342900 w 571500"/>
                <a:gd name="connsiteY11" fmla="*/ 342900 h 419100"/>
                <a:gd name="connsiteX12" fmla="*/ 342900 w 571500"/>
                <a:gd name="connsiteY12" fmla="*/ 304800 h 419100"/>
                <a:gd name="connsiteX13" fmla="*/ 381000 w 571500"/>
                <a:gd name="connsiteY13" fmla="*/ 304800 h 419100"/>
                <a:gd name="connsiteX14" fmla="*/ 381000 w 571500"/>
                <a:gd name="connsiteY14" fmla="*/ 342900 h 419100"/>
                <a:gd name="connsiteX15" fmla="*/ 304800 w 571500"/>
                <a:gd name="connsiteY15" fmla="*/ 190500 h 419100"/>
                <a:gd name="connsiteX16" fmla="*/ 266700 w 571500"/>
                <a:gd name="connsiteY16" fmla="*/ 190500 h 419100"/>
                <a:gd name="connsiteX17" fmla="*/ 266700 w 571500"/>
                <a:gd name="connsiteY17" fmla="*/ 152400 h 419100"/>
                <a:gd name="connsiteX18" fmla="*/ 304800 w 571500"/>
                <a:gd name="connsiteY18" fmla="*/ 152400 h 419100"/>
                <a:gd name="connsiteX19" fmla="*/ 304800 w 571500"/>
                <a:gd name="connsiteY19" fmla="*/ 190500 h 419100"/>
                <a:gd name="connsiteX20" fmla="*/ 304800 w 571500"/>
                <a:gd name="connsiteY20" fmla="*/ 266700 h 419100"/>
                <a:gd name="connsiteX21" fmla="*/ 266700 w 571500"/>
                <a:gd name="connsiteY21" fmla="*/ 266700 h 419100"/>
                <a:gd name="connsiteX22" fmla="*/ 266700 w 571500"/>
                <a:gd name="connsiteY22" fmla="*/ 228600 h 419100"/>
                <a:gd name="connsiteX23" fmla="*/ 304800 w 571500"/>
                <a:gd name="connsiteY23" fmla="*/ 228600 h 419100"/>
                <a:gd name="connsiteX24" fmla="*/ 304800 w 571500"/>
                <a:gd name="connsiteY24" fmla="*/ 266700 h 419100"/>
                <a:gd name="connsiteX25" fmla="*/ 304800 w 571500"/>
                <a:gd name="connsiteY25" fmla="*/ 342900 h 419100"/>
                <a:gd name="connsiteX26" fmla="*/ 266700 w 571500"/>
                <a:gd name="connsiteY26" fmla="*/ 342900 h 419100"/>
                <a:gd name="connsiteX27" fmla="*/ 266700 w 571500"/>
                <a:gd name="connsiteY27" fmla="*/ 304800 h 419100"/>
                <a:gd name="connsiteX28" fmla="*/ 304800 w 571500"/>
                <a:gd name="connsiteY28" fmla="*/ 304800 h 419100"/>
                <a:gd name="connsiteX29" fmla="*/ 304800 w 571500"/>
                <a:gd name="connsiteY29" fmla="*/ 342900 h 419100"/>
                <a:gd name="connsiteX30" fmla="*/ 228600 w 571500"/>
                <a:gd name="connsiteY30" fmla="*/ 190500 h 419100"/>
                <a:gd name="connsiteX31" fmla="*/ 190500 w 571500"/>
                <a:gd name="connsiteY31" fmla="*/ 190500 h 419100"/>
                <a:gd name="connsiteX32" fmla="*/ 190500 w 571500"/>
                <a:gd name="connsiteY32" fmla="*/ 152400 h 419100"/>
                <a:gd name="connsiteX33" fmla="*/ 228600 w 571500"/>
                <a:gd name="connsiteY33" fmla="*/ 152400 h 419100"/>
                <a:gd name="connsiteX34" fmla="*/ 228600 w 571500"/>
                <a:gd name="connsiteY34" fmla="*/ 190500 h 419100"/>
                <a:gd name="connsiteX35" fmla="*/ 228600 w 571500"/>
                <a:gd name="connsiteY35" fmla="*/ 266700 h 419100"/>
                <a:gd name="connsiteX36" fmla="*/ 190500 w 571500"/>
                <a:gd name="connsiteY36" fmla="*/ 266700 h 419100"/>
                <a:gd name="connsiteX37" fmla="*/ 190500 w 571500"/>
                <a:gd name="connsiteY37" fmla="*/ 228600 h 419100"/>
                <a:gd name="connsiteX38" fmla="*/ 228600 w 571500"/>
                <a:gd name="connsiteY38" fmla="*/ 228600 h 419100"/>
                <a:gd name="connsiteX39" fmla="*/ 228600 w 571500"/>
                <a:gd name="connsiteY39" fmla="*/ 266700 h 419100"/>
                <a:gd name="connsiteX40" fmla="*/ 228600 w 571500"/>
                <a:gd name="connsiteY40" fmla="*/ 342900 h 419100"/>
                <a:gd name="connsiteX41" fmla="*/ 190500 w 571500"/>
                <a:gd name="connsiteY41" fmla="*/ 342900 h 419100"/>
                <a:gd name="connsiteX42" fmla="*/ 190500 w 571500"/>
                <a:gd name="connsiteY42" fmla="*/ 304800 h 419100"/>
                <a:gd name="connsiteX43" fmla="*/ 228600 w 571500"/>
                <a:gd name="connsiteY43" fmla="*/ 304800 h 419100"/>
                <a:gd name="connsiteX44" fmla="*/ 228600 w 571500"/>
                <a:gd name="connsiteY44" fmla="*/ 342900 h 419100"/>
                <a:gd name="connsiteX45" fmla="*/ 438150 w 571500"/>
                <a:gd name="connsiteY45" fmla="*/ 85725 h 419100"/>
                <a:gd name="connsiteX46" fmla="*/ 438150 w 571500"/>
                <a:gd name="connsiteY46" fmla="*/ 28575 h 419100"/>
                <a:gd name="connsiteX47" fmla="*/ 409575 w 571500"/>
                <a:gd name="connsiteY47" fmla="*/ 0 h 419100"/>
                <a:gd name="connsiteX48" fmla="*/ 381000 w 571500"/>
                <a:gd name="connsiteY48" fmla="*/ 28575 h 419100"/>
                <a:gd name="connsiteX49" fmla="*/ 381000 w 571500"/>
                <a:gd name="connsiteY49" fmla="*/ 76200 h 419100"/>
                <a:gd name="connsiteX50" fmla="*/ 190500 w 571500"/>
                <a:gd name="connsiteY50" fmla="*/ 76200 h 419100"/>
                <a:gd name="connsiteX51" fmla="*/ 190500 w 571500"/>
                <a:gd name="connsiteY51" fmla="*/ 28575 h 419100"/>
                <a:gd name="connsiteX52" fmla="*/ 161925 w 571500"/>
                <a:gd name="connsiteY52" fmla="*/ 0 h 419100"/>
                <a:gd name="connsiteX53" fmla="*/ 133350 w 571500"/>
                <a:gd name="connsiteY53" fmla="*/ 28575 h 419100"/>
                <a:gd name="connsiteX54" fmla="*/ 133350 w 571500"/>
                <a:gd name="connsiteY54" fmla="*/ 85725 h 419100"/>
                <a:gd name="connsiteX55" fmla="*/ 21907 w 571500"/>
                <a:gd name="connsiteY55" fmla="*/ 197168 h 419100"/>
                <a:gd name="connsiteX56" fmla="*/ 0 w 571500"/>
                <a:gd name="connsiteY56" fmla="*/ 251460 h 419100"/>
                <a:gd name="connsiteX57" fmla="*/ 0 w 571500"/>
                <a:gd name="connsiteY57" fmla="*/ 419100 h 419100"/>
                <a:gd name="connsiteX58" fmla="*/ 571500 w 571500"/>
                <a:gd name="connsiteY58" fmla="*/ 419100 h 419100"/>
                <a:gd name="connsiteX59" fmla="*/ 571500 w 571500"/>
                <a:gd name="connsiteY59" fmla="*/ 250508 h 419100"/>
                <a:gd name="connsiteX60" fmla="*/ 549593 w 571500"/>
                <a:gd name="connsiteY60" fmla="*/ 196215 h 419100"/>
                <a:gd name="connsiteX61" fmla="*/ 438150 w 571500"/>
                <a:gd name="connsiteY61" fmla="*/ 8572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71500" h="419100">
                  <a:moveTo>
                    <a:pt x="381000" y="190500"/>
                  </a:moveTo>
                  <a:lnTo>
                    <a:pt x="342900" y="190500"/>
                  </a:lnTo>
                  <a:lnTo>
                    <a:pt x="342900" y="152400"/>
                  </a:lnTo>
                  <a:lnTo>
                    <a:pt x="381000" y="152400"/>
                  </a:lnTo>
                  <a:lnTo>
                    <a:pt x="381000" y="190500"/>
                  </a:lnTo>
                  <a:close/>
                  <a:moveTo>
                    <a:pt x="381000" y="266700"/>
                  </a:moveTo>
                  <a:lnTo>
                    <a:pt x="342900" y="266700"/>
                  </a:lnTo>
                  <a:lnTo>
                    <a:pt x="342900" y="228600"/>
                  </a:lnTo>
                  <a:lnTo>
                    <a:pt x="381000" y="228600"/>
                  </a:lnTo>
                  <a:lnTo>
                    <a:pt x="381000" y="266700"/>
                  </a:lnTo>
                  <a:close/>
                  <a:moveTo>
                    <a:pt x="381000" y="342900"/>
                  </a:moveTo>
                  <a:lnTo>
                    <a:pt x="342900" y="342900"/>
                  </a:lnTo>
                  <a:lnTo>
                    <a:pt x="342900" y="304800"/>
                  </a:lnTo>
                  <a:lnTo>
                    <a:pt x="381000" y="304800"/>
                  </a:lnTo>
                  <a:lnTo>
                    <a:pt x="381000" y="342900"/>
                  </a:lnTo>
                  <a:close/>
                  <a:moveTo>
                    <a:pt x="304800" y="190500"/>
                  </a:moveTo>
                  <a:lnTo>
                    <a:pt x="266700" y="190500"/>
                  </a:lnTo>
                  <a:lnTo>
                    <a:pt x="266700" y="152400"/>
                  </a:lnTo>
                  <a:lnTo>
                    <a:pt x="304800" y="152400"/>
                  </a:lnTo>
                  <a:lnTo>
                    <a:pt x="304800" y="190500"/>
                  </a:lnTo>
                  <a:close/>
                  <a:moveTo>
                    <a:pt x="304800" y="266700"/>
                  </a:moveTo>
                  <a:lnTo>
                    <a:pt x="266700" y="266700"/>
                  </a:lnTo>
                  <a:lnTo>
                    <a:pt x="266700" y="228600"/>
                  </a:lnTo>
                  <a:lnTo>
                    <a:pt x="304800" y="228600"/>
                  </a:lnTo>
                  <a:lnTo>
                    <a:pt x="304800" y="266700"/>
                  </a:lnTo>
                  <a:close/>
                  <a:moveTo>
                    <a:pt x="304800" y="342900"/>
                  </a:moveTo>
                  <a:lnTo>
                    <a:pt x="266700" y="342900"/>
                  </a:lnTo>
                  <a:lnTo>
                    <a:pt x="266700" y="304800"/>
                  </a:lnTo>
                  <a:lnTo>
                    <a:pt x="304800" y="304800"/>
                  </a:lnTo>
                  <a:lnTo>
                    <a:pt x="304800" y="342900"/>
                  </a:lnTo>
                  <a:close/>
                  <a:moveTo>
                    <a:pt x="228600" y="190500"/>
                  </a:moveTo>
                  <a:lnTo>
                    <a:pt x="190500" y="190500"/>
                  </a:lnTo>
                  <a:lnTo>
                    <a:pt x="190500" y="152400"/>
                  </a:lnTo>
                  <a:lnTo>
                    <a:pt x="228600" y="152400"/>
                  </a:lnTo>
                  <a:lnTo>
                    <a:pt x="228600" y="190500"/>
                  </a:lnTo>
                  <a:close/>
                  <a:moveTo>
                    <a:pt x="228600" y="266700"/>
                  </a:moveTo>
                  <a:lnTo>
                    <a:pt x="190500" y="266700"/>
                  </a:lnTo>
                  <a:lnTo>
                    <a:pt x="190500" y="228600"/>
                  </a:lnTo>
                  <a:lnTo>
                    <a:pt x="228600" y="228600"/>
                  </a:lnTo>
                  <a:lnTo>
                    <a:pt x="228600" y="266700"/>
                  </a:lnTo>
                  <a:close/>
                  <a:moveTo>
                    <a:pt x="228600" y="342900"/>
                  </a:moveTo>
                  <a:lnTo>
                    <a:pt x="190500" y="342900"/>
                  </a:lnTo>
                  <a:lnTo>
                    <a:pt x="190500" y="304800"/>
                  </a:lnTo>
                  <a:lnTo>
                    <a:pt x="228600" y="304800"/>
                  </a:lnTo>
                  <a:lnTo>
                    <a:pt x="228600" y="342900"/>
                  </a:lnTo>
                  <a:close/>
                  <a:moveTo>
                    <a:pt x="438150" y="85725"/>
                  </a:moveTo>
                  <a:lnTo>
                    <a:pt x="438150" y="28575"/>
                  </a:lnTo>
                  <a:cubicBezTo>
                    <a:pt x="438150" y="12382"/>
                    <a:pt x="425768" y="0"/>
                    <a:pt x="409575" y="0"/>
                  </a:cubicBezTo>
                  <a:cubicBezTo>
                    <a:pt x="393383" y="0"/>
                    <a:pt x="381000" y="12382"/>
                    <a:pt x="381000" y="28575"/>
                  </a:cubicBezTo>
                  <a:lnTo>
                    <a:pt x="381000" y="76200"/>
                  </a:lnTo>
                  <a:lnTo>
                    <a:pt x="190500" y="76200"/>
                  </a:lnTo>
                  <a:lnTo>
                    <a:pt x="190500" y="28575"/>
                  </a:lnTo>
                  <a:cubicBezTo>
                    <a:pt x="190500" y="12382"/>
                    <a:pt x="178118" y="0"/>
                    <a:pt x="161925" y="0"/>
                  </a:cubicBezTo>
                  <a:cubicBezTo>
                    <a:pt x="145733" y="0"/>
                    <a:pt x="133350" y="12382"/>
                    <a:pt x="133350" y="28575"/>
                  </a:cubicBezTo>
                  <a:lnTo>
                    <a:pt x="133350" y="85725"/>
                  </a:lnTo>
                  <a:lnTo>
                    <a:pt x="21907" y="197168"/>
                  </a:lnTo>
                  <a:cubicBezTo>
                    <a:pt x="7620" y="211455"/>
                    <a:pt x="0" y="230505"/>
                    <a:pt x="0" y="251460"/>
                  </a:cubicBezTo>
                  <a:lnTo>
                    <a:pt x="0" y="419100"/>
                  </a:lnTo>
                  <a:lnTo>
                    <a:pt x="571500" y="419100"/>
                  </a:lnTo>
                  <a:lnTo>
                    <a:pt x="571500" y="250508"/>
                  </a:lnTo>
                  <a:cubicBezTo>
                    <a:pt x="571500" y="230505"/>
                    <a:pt x="563880" y="210502"/>
                    <a:pt x="549593" y="196215"/>
                  </a:cubicBezTo>
                  <a:lnTo>
                    <a:pt x="438150" y="85725"/>
                  </a:lnTo>
                  <a:close/>
                </a:path>
              </a:pathLst>
            </a:custGeom>
            <a:grpFill/>
            <a:ln w="9525" cap="flat">
              <a:noFill/>
              <a:prstDash val="solid"/>
              <a:miter/>
            </a:ln>
          </p:spPr>
          <p:txBody>
            <a:bodyPr rtlCol="0" anchor="ctr"/>
            <a:lstStyle/>
            <a:p>
              <a:endParaRPr lang="zh-CN" altLang="en-US" dirty="0"/>
            </a:p>
          </p:txBody>
        </p:sp>
      </p:grpSp>
      <p:grpSp>
        <p:nvGrpSpPr>
          <p:cNvPr id="67" name="组合 66">
            <a:extLst>
              <a:ext uri="{FF2B5EF4-FFF2-40B4-BE49-F238E27FC236}">
                <a16:creationId xmlns:a16="http://schemas.microsoft.com/office/drawing/2014/main" id="{F4597445-59F5-164F-A3E3-9469356458DF}"/>
              </a:ext>
            </a:extLst>
          </p:cNvPr>
          <p:cNvGrpSpPr/>
          <p:nvPr/>
        </p:nvGrpSpPr>
        <p:grpSpPr>
          <a:xfrm>
            <a:off x="9778369" y="3644897"/>
            <a:ext cx="325184" cy="320516"/>
            <a:chOff x="6243855" y="187655"/>
            <a:chExt cx="633195" cy="624105"/>
          </a:xfrm>
          <a:gradFill>
            <a:gsLst>
              <a:gs pos="70000">
                <a:schemeClr val="accent3"/>
              </a:gs>
              <a:gs pos="98000">
                <a:schemeClr val="accent2"/>
              </a:gs>
            </a:gsLst>
            <a:lin ang="5400000" scaled="0"/>
          </a:gradFill>
        </p:grpSpPr>
        <p:sp>
          <p:nvSpPr>
            <p:cNvPr id="57" name="图形 41" descr="扬声器电话">
              <a:extLst>
                <a:ext uri="{FF2B5EF4-FFF2-40B4-BE49-F238E27FC236}">
                  <a16:creationId xmlns:a16="http://schemas.microsoft.com/office/drawing/2014/main" id="{50238BD3-2DF3-E741-BB9A-8AE8948DA25E}"/>
                </a:ext>
              </a:extLst>
            </p:cNvPr>
            <p:cNvSpPr/>
            <p:nvPr/>
          </p:nvSpPr>
          <p:spPr>
            <a:xfrm>
              <a:off x="6307740" y="287953"/>
              <a:ext cx="148685" cy="148494"/>
            </a:xfrm>
            <a:custGeom>
              <a:avLst/>
              <a:gdLst>
                <a:gd name="connsiteX0" fmla="*/ 140684 w 148685"/>
                <a:gd name="connsiteY0" fmla="*/ 138589 h 148494"/>
                <a:gd name="connsiteX1" fmla="*/ 148685 w 148685"/>
                <a:gd name="connsiteY1" fmla="*/ 118777 h 148494"/>
                <a:gd name="connsiteX2" fmla="*/ 140399 w 148685"/>
                <a:gd name="connsiteY2" fmla="*/ 98774 h 148494"/>
                <a:gd name="connsiteX3" fmla="*/ 50102 w 148685"/>
                <a:gd name="connsiteY3" fmla="*/ 8382 h 148494"/>
                <a:gd name="connsiteX4" fmla="*/ 30004 w 148685"/>
                <a:gd name="connsiteY4" fmla="*/ 0 h 148494"/>
                <a:gd name="connsiteX5" fmla="*/ 10001 w 148685"/>
                <a:gd name="connsiteY5" fmla="*/ 8382 h 148494"/>
                <a:gd name="connsiteX6" fmla="*/ 0 w 148685"/>
                <a:gd name="connsiteY6" fmla="*/ 18478 h 148494"/>
                <a:gd name="connsiteX7" fmla="*/ 130302 w 148685"/>
                <a:gd name="connsiteY7" fmla="*/ 148495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85" h="148494">
                  <a:moveTo>
                    <a:pt x="140684" y="138589"/>
                  </a:moveTo>
                  <a:cubicBezTo>
                    <a:pt x="145813" y="133268"/>
                    <a:pt x="148681" y="126167"/>
                    <a:pt x="148685" y="118777"/>
                  </a:cubicBezTo>
                  <a:cubicBezTo>
                    <a:pt x="148717" y="111268"/>
                    <a:pt x="145731" y="104061"/>
                    <a:pt x="140399" y="98774"/>
                  </a:cubicBezTo>
                  <a:lnTo>
                    <a:pt x="50102" y="8382"/>
                  </a:lnTo>
                  <a:cubicBezTo>
                    <a:pt x="44771" y="3045"/>
                    <a:pt x="37547" y="31"/>
                    <a:pt x="30004" y="0"/>
                  </a:cubicBezTo>
                  <a:cubicBezTo>
                    <a:pt x="22494" y="57"/>
                    <a:pt x="15309" y="3068"/>
                    <a:pt x="10001" y="8382"/>
                  </a:cubicBezTo>
                  <a:lnTo>
                    <a:pt x="0" y="18478"/>
                  </a:lnTo>
                  <a:lnTo>
                    <a:pt x="130302" y="148495"/>
                  </a:lnTo>
                  <a:close/>
                </a:path>
              </a:pathLst>
            </a:custGeom>
            <a:grpFill/>
            <a:ln w="9525" cap="flat">
              <a:noFill/>
              <a:prstDash val="solid"/>
              <a:miter/>
            </a:ln>
          </p:spPr>
          <p:txBody>
            <a:bodyPr rtlCol="0" anchor="ctr"/>
            <a:lstStyle/>
            <a:p>
              <a:endParaRPr lang="zh-CN" altLang="en-US"/>
            </a:p>
          </p:txBody>
        </p:sp>
        <p:sp>
          <p:nvSpPr>
            <p:cNvPr id="58" name="图形 41" descr="扬声器电话">
              <a:extLst>
                <a:ext uri="{FF2B5EF4-FFF2-40B4-BE49-F238E27FC236}">
                  <a16:creationId xmlns:a16="http://schemas.microsoft.com/office/drawing/2014/main" id="{50238BD3-2DF3-E741-BB9A-8AE8948DA25E}"/>
                </a:ext>
              </a:extLst>
            </p:cNvPr>
            <p:cNvSpPr/>
            <p:nvPr/>
          </p:nvSpPr>
          <p:spPr>
            <a:xfrm>
              <a:off x="6243855" y="326338"/>
              <a:ext cx="485462" cy="485422"/>
            </a:xfrm>
            <a:custGeom>
              <a:avLst/>
              <a:gdLst>
                <a:gd name="connsiteX0" fmla="*/ 335539 w 485462"/>
                <a:gd name="connsiteY0" fmla="*/ 331470 h 485422"/>
                <a:gd name="connsiteX1" fmla="*/ 315603 w 485462"/>
                <a:gd name="connsiteY1" fmla="*/ 331632 h 485422"/>
                <a:gd name="connsiteX2" fmla="*/ 315441 w 485462"/>
                <a:gd name="connsiteY2" fmla="*/ 331470 h 485422"/>
                <a:gd name="connsiteX3" fmla="*/ 153516 w 485462"/>
                <a:gd name="connsiteY3" fmla="*/ 169545 h 485422"/>
                <a:gd name="connsiteX4" fmla="*/ 153516 w 485462"/>
                <a:gd name="connsiteY4" fmla="*/ 149352 h 485422"/>
                <a:gd name="connsiteX5" fmla="*/ 173709 w 485462"/>
                <a:gd name="connsiteY5" fmla="*/ 129731 h 485422"/>
                <a:gd name="connsiteX6" fmla="*/ 43883 w 485462"/>
                <a:gd name="connsiteY6" fmla="*/ 0 h 485422"/>
                <a:gd name="connsiteX7" fmla="*/ 21976 w 485462"/>
                <a:gd name="connsiteY7" fmla="*/ 21622 h 485422"/>
                <a:gd name="connsiteX8" fmla="*/ 163 w 485462"/>
                <a:gd name="connsiteY8" fmla="*/ 68485 h 485422"/>
                <a:gd name="connsiteX9" fmla="*/ 15403 w 485462"/>
                <a:gd name="connsiteY9" fmla="*/ 153543 h 485422"/>
                <a:gd name="connsiteX10" fmla="*/ 54742 w 485462"/>
                <a:gd name="connsiteY10" fmla="*/ 222028 h 485422"/>
                <a:gd name="connsiteX11" fmla="*/ 254767 w 485462"/>
                <a:gd name="connsiteY11" fmla="*/ 428530 h 485422"/>
                <a:gd name="connsiteX12" fmla="*/ 296105 w 485462"/>
                <a:gd name="connsiteY12" fmla="*/ 454724 h 485422"/>
                <a:gd name="connsiteX13" fmla="*/ 400880 w 485462"/>
                <a:gd name="connsiteY13" fmla="*/ 485204 h 485422"/>
                <a:gd name="connsiteX14" fmla="*/ 467555 w 485462"/>
                <a:gd name="connsiteY14" fmla="*/ 459010 h 485422"/>
                <a:gd name="connsiteX15" fmla="*/ 485462 w 485462"/>
                <a:gd name="connsiteY15" fmla="*/ 441103 h 485422"/>
                <a:gd name="connsiteX16" fmla="*/ 355160 w 485462"/>
                <a:gd name="connsiteY16" fmla="*/ 311277 h 4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462" h="485422">
                  <a:moveTo>
                    <a:pt x="335539" y="331470"/>
                  </a:moveTo>
                  <a:cubicBezTo>
                    <a:pt x="330078" y="337020"/>
                    <a:pt x="321153" y="337093"/>
                    <a:pt x="315603" y="331632"/>
                  </a:cubicBezTo>
                  <a:cubicBezTo>
                    <a:pt x="315549" y="331579"/>
                    <a:pt x="315494" y="331524"/>
                    <a:pt x="315441" y="331470"/>
                  </a:cubicBezTo>
                  <a:lnTo>
                    <a:pt x="153516" y="169545"/>
                  </a:lnTo>
                  <a:cubicBezTo>
                    <a:pt x="147945" y="163967"/>
                    <a:pt x="147945" y="154930"/>
                    <a:pt x="153516" y="149352"/>
                  </a:cubicBezTo>
                  <a:lnTo>
                    <a:pt x="173709" y="129731"/>
                  </a:lnTo>
                  <a:lnTo>
                    <a:pt x="43883" y="0"/>
                  </a:lnTo>
                  <a:cubicBezTo>
                    <a:pt x="35501" y="8382"/>
                    <a:pt x="27310" y="16573"/>
                    <a:pt x="21976" y="21622"/>
                  </a:cubicBezTo>
                  <a:cubicBezTo>
                    <a:pt x="8912" y="33830"/>
                    <a:pt x="1093" y="50629"/>
                    <a:pt x="163" y="68485"/>
                  </a:cubicBezTo>
                  <a:cubicBezTo>
                    <a:pt x="-1015" y="97609"/>
                    <a:pt x="4187" y="126640"/>
                    <a:pt x="15403" y="153543"/>
                  </a:cubicBezTo>
                  <a:cubicBezTo>
                    <a:pt x="26152" y="177651"/>
                    <a:pt x="39332" y="200597"/>
                    <a:pt x="54742" y="222028"/>
                  </a:cubicBezTo>
                  <a:cubicBezTo>
                    <a:pt x="108332" y="302430"/>
                    <a:pt x="176112" y="372405"/>
                    <a:pt x="254767" y="428530"/>
                  </a:cubicBezTo>
                  <a:cubicBezTo>
                    <a:pt x="267899" y="438243"/>
                    <a:pt x="281714" y="446997"/>
                    <a:pt x="296105" y="454724"/>
                  </a:cubicBezTo>
                  <a:cubicBezTo>
                    <a:pt x="328629" y="471817"/>
                    <a:pt x="364262" y="482183"/>
                    <a:pt x="400880" y="485204"/>
                  </a:cubicBezTo>
                  <a:cubicBezTo>
                    <a:pt x="425926" y="487026"/>
                    <a:pt x="450447" y="477392"/>
                    <a:pt x="467555" y="459010"/>
                  </a:cubicBezTo>
                  <a:lnTo>
                    <a:pt x="485462" y="441103"/>
                  </a:lnTo>
                  <a:lnTo>
                    <a:pt x="355160" y="311277"/>
                  </a:lnTo>
                  <a:close/>
                </a:path>
              </a:pathLst>
            </a:custGeom>
            <a:grpFill/>
            <a:ln w="9525" cap="flat">
              <a:noFill/>
              <a:prstDash val="solid"/>
              <a:miter/>
            </a:ln>
          </p:spPr>
          <p:txBody>
            <a:bodyPr rtlCol="0" anchor="ctr"/>
            <a:lstStyle/>
            <a:p>
              <a:endParaRPr lang="zh-CN" altLang="en-US"/>
            </a:p>
          </p:txBody>
        </p:sp>
        <p:sp>
          <p:nvSpPr>
            <p:cNvPr id="59" name="图形 41" descr="扬声器电话">
              <a:extLst>
                <a:ext uri="{FF2B5EF4-FFF2-40B4-BE49-F238E27FC236}">
                  <a16:creationId xmlns:a16="http://schemas.microsoft.com/office/drawing/2014/main" id="{50238BD3-2DF3-E741-BB9A-8AE8948DA25E}"/>
                </a:ext>
              </a:extLst>
            </p:cNvPr>
            <p:cNvSpPr/>
            <p:nvPr/>
          </p:nvSpPr>
          <p:spPr>
            <a:xfrm>
              <a:off x="6619208" y="598492"/>
              <a:ext cx="148279" cy="149041"/>
            </a:xfrm>
            <a:custGeom>
              <a:avLst/>
              <a:gdLst>
                <a:gd name="connsiteX0" fmla="*/ 140017 w 148279"/>
                <a:gd name="connsiteY0" fmla="*/ 98845 h 149041"/>
                <a:gd name="connsiteX1" fmla="*/ 49721 w 148279"/>
                <a:gd name="connsiteY1" fmla="*/ 8262 h 149041"/>
                <a:gd name="connsiteX2" fmla="*/ 9525 w 148279"/>
                <a:gd name="connsiteY2" fmla="*/ 8262 h 149041"/>
                <a:gd name="connsiteX3" fmla="*/ 0 w 148279"/>
                <a:gd name="connsiteY3" fmla="*/ 18549 h 149041"/>
                <a:gd name="connsiteX4" fmla="*/ 129921 w 148279"/>
                <a:gd name="connsiteY4" fmla="*/ 149042 h 149041"/>
                <a:gd name="connsiteX5" fmla="*/ 140017 w 148279"/>
                <a:gd name="connsiteY5" fmla="*/ 139517 h 149041"/>
                <a:gd name="connsiteX6" fmla="*/ 140017 w 148279"/>
                <a:gd name="connsiteY6" fmla="*/ 9932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79" h="149041">
                  <a:moveTo>
                    <a:pt x="140017" y="98845"/>
                  </a:moveTo>
                  <a:lnTo>
                    <a:pt x="49721" y="8262"/>
                  </a:lnTo>
                  <a:cubicBezTo>
                    <a:pt x="38587" y="-2754"/>
                    <a:pt x="20659" y="-2754"/>
                    <a:pt x="9525" y="8262"/>
                  </a:cubicBezTo>
                  <a:lnTo>
                    <a:pt x="0" y="18549"/>
                  </a:lnTo>
                  <a:lnTo>
                    <a:pt x="129921" y="149042"/>
                  </a:lnTo>
                  <a:lnTo>
                    <a:pt x="140017" y="139517"/>
                  </a:lnTo>
                  <a:cubicBezTo>
                    <a:pt x="151034" y="128383"/>
                    <a:pt x="151034" y="110455"/>
                    <a:pt x="140017" y="99321"/>
                  </a:cubicBezTo>
                  <a:close/>
                </a:path>
              </a:pathLst>
            </a:custGeom>
            <a:grpFill/>
            <a:ln w="9525" cap="flat">
              <a:noFill/>
              <a:prstDash val="solid"/>
              <a:miter/>
            </a:ln>
          </p:spPr>
          <p:txBody>
            <a:bodyPr rtlCol="0" anchor="ctr"/>
            <a:lstStyle/>
            <a:p>
              <a:endParaRPr lang="zh-CN" altLang="en-US"/>
            </a:p>
          </p:txBody>
        </p:sp>
        <p:sp>
          <p:nvSpPr>
            <p:cNvPr id="60" name="图形 41" descr="扬声器电话">
              <a:extLst>
                <a:ext uri="{FF2B5EF4-FFF2-40B4-BE49-F238E27FC236}">
                  <a16:creationId xmlns:a16="http://schemas.microsoft.com/office/drawing/2014/main" id="{50238BD3-2DF3-E741-BB9A-8AE8948DA25E}"/>
                </a:ext>
              </a:extLst>
            </p:cNvPr>
            <p:cNvSpPr/>
            <p:nvPr/>
          </p:nvSpPr>
          <p:spPr>
            <a:xfrm>
              <a:off x="6553200" y="369392"/>
              <a:ext cx="134683" cy="151637"/>
            </a:xfrm>
            <a:custGeom>
              <a:avLst/>
              <a:gdLst>
                <a:gd name="connsiteX0" fmla="*/ 134684 w 134683"/>
                <a:gd name="connsiteY0" fmla="*/ 151638 h 151637"/>
                <a:gd name="connsiteX1" fmla="*/ 96583 w 134683"/>
                <a:gd name="connsiteY1" fmla="*/ 151638 h 151637"/>
                <a:gd name="connsiteX2" fmla="*/ 0 w 134683"/>
                <a:gd name="connsiteY2" fmla="*/ 38862 h 151637"/>
                <a:gd name="connsiteX3" fmla="*/ 0 w 134683"/>
                <a:gd name="connsiteY3" fmla="*/ 0 h 151637"/>
                <a:gd name="connsiteX4" fmla="*/ 134684 w 134683"/>
                <a:gd name="connsiteY4" fmla="*/ 151638 h 15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83" h="151637">
                  <a:moveTo>
                    <a:pt x="134684" y="151638"/>
                  </a:moveTo>
                  <a:lnTo>
                    <a:pt x="96583" y="151638"/>
                  </a:lnTo>
                  <a:cubicBezTo>
                    <a:pt x="92453" y="96995"/>
                    <a:pt x="53357" y="51345"/>
                    <a:pt x="0" y="38862"/>
                  </a:cubicBezTo>
                  <a:lnTo>
                    <a:pt x="0" y="0"/>
                  </a:lnTo>
                  <a:cubicBezTo>
                    <a:pt x="74546" y="13342"/>
                    <a:pt x="130232" y="76038"/>
                    <a:pt x="134684" y="151638"/>
                  </a:cubicBezTo>
                  <a:close/>
                </a:path>
              </a:pathLst>
            </a:custGeom>
            <a:grpFill/>
            <a:ln w="9525" cap="flat">
              <a:noFill/>
              <a:prstDash val="solid"/>
              <a:miter/>
            </a:ln>
          </p:spPr>
          <p:txBody>
            <a:bodyPr rtlCol="0" anchor="ctr"/>
            <a:lstStyle/>
            <a:p>
              <a:endParaRPr lang="zh-CN" altLang="en-US"/>
            </a:p>
          </p:txBody>
        </p:sp>
        <p:sp>
          <p:nvSpPr>
            <p:cNvPr id="61" name="图形 41" descr="扬声器电话">
              <a:extLst>
                <a:ext uri="{FF2B5EF4-FFF2-40B4-BE49-F238E27FC236}">
                  <a16:creationId xmlns:a16="http://schemas.microsoft.com/office/drawing/2014/main" id="{50238BD3-2DF3-E741-BB9A-8AE8948DA25E}"/>
                </a:ext>
              </a:extLst>
            </p:cNvPr>
            <p:cNvSpPr/>
            <p:nvPr/>
          </p:nvSpPr>
          <p:spPr>
            <a:xfrm>
              <a:off x="6553200" y="276237"/>
              <a:ext cx="225742" cy="244792"/>
            </a:xfrm>
            <a:custGeom>
              <a:avLst/>
              <a:gdLst>
                <a:gd name="connsiteX0" fmla="*/ 225742 w 225742"/>
                <a:gd name="connsiteY0" fmla="*/ 225743 h 244792"/>
                <a:gd name="connsiteX1" fmla="*/ 224885 w 225742"/>
                <a:gd name="connsiteY1" fmla="*/ 244793 h 244792"/>
                <a:gd name="connsiteX2" fmla="*/ 186785 w 225742"/>
                <a:gd name="connsiteY2" fmla="*/ 244793 h 244792"/>
                <a:gd name="connsiteX3" fmla="*/ 187738 w 225742"/>
                <a:gd name="connsiteY3" fmla="*/ 225743 h 244792"/>
                <a:gd name="connsiteX4" fmla="*/ 0 w 225742"/>
                <a:gd name="connsiteY4" fmla="*/ 38100 h 244792"/>
                <a:gd name="connsiteX5" fmla="*/ 0 w 225742"/>
                <a:gd name="connsiteY5" fmla="*/ 0 h 244792"/>
                <a:gd name="connsiteX6" fmla="*/ 225742 w 225742"/>
                <a:gd name="connsiteY6" fmla="*/ 22574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244792">
                  <a:moveTo>
                    <a:pt x="225742" y="225743"/>
                  </a:moveTo>
                  <a:cubicBezTo>
                    <a:pt x="225742" y="232124"/>
                    <a:pt x="225742" y="238506"/>
                    <a:pt x="224885" y="244793"/>
                  </a:cubicBezTo>
                  <a:lnTo>
                    <a:pt x="186785" y="244793"/>
                  </a:lnTo>
                  <a:cubicBezTo>
                    <a:pt x="187440" y="238464"/>
                    <a:pt x="187758" y="232105"/>
                    <a:pt x="187738" y="225743"/>
                  </a:cubicBezTo>
                  <a:cubicBezTo>
                    <a:pt x="187581" y="122138"/>
                    <a:pt x="103604" y="38205"/>
                    <a:pt x="0" y="38100"/>
                  </a:cubicBezTo>
                  <a:lnTo>
                    <a:pt x="0" y="0"/>
                  </a:lnTo>
                  <a:cubicBezTo>
                    <a:pt x="124631" y="105"/>
                    <a:pt x="225638" y="101112"/>
                    <a:pt x="225742" y="225743"/>
                  </a:cubicBezTo>
                  <a:close/>
                </a:path>
              </a:pathLst>
            </a:custGeom>
            <a:grpFill/>
            <a:ln w="9525" cap="flat">
              <a:noFill/>
              <a:prstDash val="solid"/>
              <a:miter/>
            </a:ln>
          </p:spPr>
          <p:txBody>
            <a:bodyPr rtlCol="0" anchor="ctr"/>
            <a:lstStyle/>
            <a:p>
              <a:endParaRPr lang="zh-CN" altLang="en-US"/>
            </a:p>
          </p:txBody>
        </p:sp>
        <p:sp>
          <p:nvSpPr>
            <p:cNvPr id="62" name="图形 41" descr="扬声器电话">
              <a:extLst>
                <a:ext uri="{FF2B5EF4-FFF2-40B4-BE49-F238E27FC236}">
                  <a16:creationId xmlns:a16="http://schemas.microsoft.com/office/drawing/2014/main" id="{50238BD3-2DF3-E741-BB9A-8AE8948DA25E}"/>
                </a:ext>
              </a:extLst>
            </p:cNvPr>
            <p:cNvSpPr/>
            <p:nvPr/>
          </p:nvSpPr>
          <p:spPr>
            <a:xfrm>
              <a:off x="6553200" y="187655"/>
              <a:ext cx="323850" cy="333375"/>
            </a:xfrm>
            <a:custGeom>
              <a:avLst/>
              <a:gdLst>
                <a:gd name="connsiteX0" fmla="*/ 323850 w 323850"/>
                <a:gd name="connsiteY0" fmla="*/ 314325 h 333375"/>
                <a:gd name="connsiteX1" fmla="*/ 323183 w 323850"/>
                <a:gd name="connsiteY1" fmla="*/ 333375 h 333375"/>
                <a:gd name="connsiteX2" fmla="*/ 285083 w 323850"/>
                <a:gd name="connsiteY2" fmla="*/ 333375 h 333375"/>
                <a:gd name="connsiteX3" fmla="*/ 285845 w 323850"/>
                <a:gd name="connsiteY3" fmla="*/ 314325 h 333375"/>
                <a:gd name="connsiteX4" fmla="*/ 9620 w 323850"/>
                <a:gd name="connsiteY4" fmla="*/ 38100 h 333375"/>
                <a:gd name="connsiteX5" fmla="*/ 9525 w 323850"/>
                <a:gd name="connsiteY5" fmla="*/ 38100 h 333375"/>
                <a:gd name="connsiteX6" fmla="*/ 0 w 323850"/>
                <a:gd name="connsiteY6" fmla="*/ 38100 h 333375"/>
                <a:gd name="connsiteX7" fmla="*/ 0 w 323850"/>
                <a:gd name="connsiteY7" fmla="*/ 0 h 333375"/>
                <a:gd name="connsiteX8" fmla="*/ 9525 w 323850"/>
                <a:gd name="connsiteY8" fmla="*/ 0 h 333375"/>
                <a:gd name="connsiteX9" fmla="*/ 323850 w 323850"/>
                <a:gd name="connsiteY9" fmla="*/ 3143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33375">
                  <a:moveTo>
                    <a:pt x="323850" y="314325"/>
                  </a:moveTo>
                  <a:cubicBezTo>
                    <a:pt x="323850" y="320707"/>
                    <a:pt x="323850" y="327089"/>
                    <a:pt x="323183" y="333375"/>
                  </a:cubicBezTo>
                  <a:lnTo>
                    <a:pt x="285083" y="333375"/>
                  </a:lnTo>
                  <a:cubicBezTo>
                    <a:pt x="285083" y="327089"/>
                    <a:pt x="285845" y="320707"/>
                    <a:pt x="285845" y="314325"/>
                  </a:cubicBezTo>
                  <a:cubicBezTo>
                    <a:pt x="285845" y="161770"/>
                    <a:pt x="162176" y="38100"/>
                    <a:pt x="9620" y="38100"/>
                  </a:cubicBezTo>
                  <a:cubicBezTo>
                    <a:pt x="9589" y="38100"/>
                    <a:pt x="9556" y="38100"/>
                    <a:pt x="9525" y="38100"/>
                  </a:cubicBezTo>
                  <a:cubicBezTo>
                    <a:pt x="6286" y="38100"/>
                    <a:pt x="3143" y="38100"/>
                    <a:pt x="0" y="38100"/>
                  </a:cubicBezTo>
                  <a:lnTo>
                    <a:pt x="0" y="0"/>
                  </a:lnTo>
                  <a:lnTo>
                    <a:pt x="9525" y="0"/>
                  </a:lnTo>
                  <a:cubicBezTo>
                    <a:pt x="183122" y="0"/>
                    <a:pt x="323850" y="140728"/>
                    <a:pt x="323850" y="314325"/>
                  </a:cubicBezTo>
                  <a:close/>
                </a:path>
              </a:pathLst>
            </a:custGeom>
            <a:grpFill/>
            <a:ln w="9525" cap="flat">
              <a:noFill/>
              <a:prstDash val="solid"/>
              <a:miter/>
            </a:ln>
          </p:spPr>
          <p:txBody>
            <a:bodyPr rtlCol="0" anchor="ctr"/>
            <a:lstStyle/>
            <a:p>
              <a:endParaRPr lang="zh-CN" altLang="en-US"/>
            </a:p>
          </p:txBody>
        </p:sp>
      </p:grpSp>
      <p:pic>
        <p:nvPicPr>
          <p:cNvPr id="70" name="图片 69">
            <a:extLst>
              <a:ext uri="{FF2B5EF4-FFF2-40B4-BE49-F238E27FC236}">
                <a16:creationId xmlns:a16="http://schemas.microsoft.com/office/drawing/2014/main" id="{1E2090C6-19D0-3C4B-8279-357D1F53FFA8}"/>
              </a:ext>
            </a:extLst>
          </p:cNvPr>
          <p:cNvPicPr>
            <a:picLocks noChangeAspect="1"/>
          </p:cNvPicPr>
          <p:nvPr/>
        </p:nvPicPr>
        <p:blipFill>
          <a:blip r:embed="rId2"/>
          <a:srcRect l="44335" t="1474" r="2157" b="3400"/>
          <a:stretch>
            <a:fillRect/>
          </a:stretch>
        </p:blipFill>
        <p:spPr>
          <a:xfrm>
            <a:off x="4876369" y="1507440"/>
            <a:ext cx="2433578" cy="2433578"/>
          </a:xfrm>
          <a:custGeom>
            <a:avLst/>
            <a:gdLst>
              <a:gd name="connsiteX0" fmla="*/ 1216789 w 2433578"/>
              <a:gd name="connsiteY0" fmla="*/ 0 h 2433578"/>
              <a:gd name="connsiteX1" fmla="*/ 2433578 w 2433578"/>
              <a:gd name="connsiteY1" fmla="*/ 1216789 h 2433578"/>
              <a:gd name="connsiteX2" fmla="*/ 1216789 w 2433578"/>
              <a:gd name="connsiteY2" fmla="*/ 2433578 h 2433578"/>
              <a:gd name="connsiteX3" fmla="*/ 0 w 2433578"/>
              <a:gd name="connsiteY3" fmla="*/ 1216789 h 2433578"/>
              <a:gd name="connsiteX4" fmla="*/ 1216789 w 2433578"/>
              <a:gd name="connsiteY4" fmla="*/ 0 h 243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578" h="2433578">
                <a:moveTo>
                  <a:pt x="1216789" y="0"/>
                </a:moveTo>
                <a:cubicBezTo>
                  <a:pt x="1888803" y="0"/>
                  <a:pt x="2433578" y="544775"/>
                  <a:pt x="2433578" y="1216789"/>
                </a:cubicBezTo>
                <a:cubicBezTo>
                  <a:pt x="2433578" y="1888803"/>
                  <a:pt x="1888803" y="2433578"/>
                  <a:pt x="1216789" y="2433578"/>
                </a:cubicBezTo>
                <a:cubicBezTo>
                  <a:pt x="544775" y="2433578"/>
                  <a:pt x="0" y="1888803"/>
                  <a:pt x="0" y="1216789"/>
                </a:cubicBezTo>
                <a:cubicBezTo>
                  <a:pt x="0" y="544775"/>
                  <a:pt x="544775" y="0"/>
                  <a:pt x="1216789" y="0"/>
                </a:cubicBezTo>
                <a:close/>
              </a:path>
            </a:pathLst>
          </a:custGeom>
          <a:blipFill dpi="0" rotWithShape="1">
            <a:blip r:embed="rId3"/>
            <a:srcRect/>
            <a:tile tx="0" ty="0" sx="100000" sy="100000" flip="none" algn="br"/>
          </a:blipFill>
          <a:ln w="57150">
            <a:gradFill>
              <a:gsLst>
                <a:gs pos="0">
                  <a:schemeClr val="accent3"/>
                </a:gs>
                <a:gs pos="99000">
                  <a:schemeClr val="accent2"/>
                </a:gs>
              </a:gsLst>
              <a:lin ang="16200000" scaled="0"/>
            </a:gradFill>
          </a:ln>
        </p:spPr>
      </p:pic>
    </p:spTree>
    <p:extLst>
      <p:ext uri="{BB962C8B-B14F-4D97-AF65-F5344CB8AC3E}">
        <p14:creationId xmlns:p14="http://schemas.microsoft.com/office/powerpoint/2010/main" val="379911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968A080-3B8B-C24A-99A0-04549A068C4C}"/>
              </a:ext>
            </a:extLst>
          </p:cNvPr>
          <p:cNvSpPr>
            <a:spLocks noGrp="1"/>
          </p:cNvSpPr>
          <p:nvPr>
            <p:ph type="body" sz="quarter" idx="13"/>
          </p:nvPr>
        </p:nvSpPr>
        <p:spPr/>
        <p:txBody>
          <a:bodyPr/>
          <a:lstStyle/>
          <a:p>
            <a:r>
              <a:rPr kumimoji="1" lang="en-US" altLang="zh-CN" dirty="0"/>
              <a:t>03</a:t>
            </a:r>
            <a:endParaRPr kumimoji="1" lang="zh-CN" altLang="en-US" dirty="0"/>
          </a:p>
        </p:txBody>
      </p:sp>
      <p:sp>
        <p:nvSpPr>
          <p:cNvPr id="3" name="文本占位符 2">
            <a:extLst>
              <a:ext uri="{FF2B5EF4-FFF2-40B4-BE49-F238E27FC236}">
                <a16:creationId xmlns:a16="http://schemas.microsoft.com/office/drawing/2014/main" id="{A7288805-F22C-B844-9BD3-899FA55AE50D}"/>
              </a:ext>
            </a:extLst>
          </p:cNvPr>
          <p:cNvSpPr>
            <a:spLocks noGrp="1"/>
          </p:cNvSpPr>
          <p:nvPr>
            <p:ph type="body" sz="quarter" idx="11"/>
          </p:nvPr>
        </p:nvSpPr>
        <p:spPr/>
        <p:txBody>
          <a:bodyPr/>
          <a:lstStyle/>
          <a:p>
            <a:r>
              <a:rPr kumimoji="1" lang="zh-CN" altLang="en-US" dirty="0"/>
              <a:t>市场分析</a:t>
            </a:r>
          </a:p>
        </p:txBody>
      </p:sp>
      <p:sp>
        <p:nvSpPr>
          <p:cNvPr id="4" name="文本占位符 3">
            <a:extLst>
              <a:ext uri="{FF2B5EF4-FFF2-40B4-BE49-F238E27FC236}">
                <a16:creationId xmlns:a16="http://schemas.microsoft.com/office/drawing/2014/main" id="{E5631473-A30E-D049-80CD-F4630413F707}"/>
              </a:ext>
            </a:extLst>
          </p:cNvPr>
          <p:cNvSpPr>
            <a:spLocks noGrp="1"/>
          </p:cNvSpPr>
          <p:nvPr>
            <p:ph type="body" sz="quarter" idx="12"/>
          </p:nvPr>
        </p:nvSpPr>
        <p:spPr/>
        <p:txBody>
          <a:bodyPr/>
          <a:lstStyle/>
          <a:p>
            <a:r>
              <a:rPr kumimoji="1" lang="en-US" altLang="zh-CN" dirty="0"/>
              <a:t>MARKET ANALYSIS</a:t>
            </a:r>
            <a:endParaRPr kumimoji="1" lang="zh-CN" altLang="en-US" dirty="0"/>
          </a:p>
        </p:txBody>
      </p:sp>
    </p:spTree>
    <p:extLst>
      <p:ext uri="{BB962C8B-B14F-4D97-AF65-F5344CB8AC3E}">
        <p14:creationId xmlns:p14="http://schemas.microsoft.com/office/powerpoint/2010/main" val="2319871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F44DD67-8139-D448-9914-E8BE6EDA7F36}"/>
              </a:ext>
            </a:extLst>
          </p:cNvPr>
          <p:cNvSpPr>
            <a:spLocks noGrp="1"/>
          </p:cNvSpPr>
          <p:nvPr>
            <p:ph type="body" sz="quarter" idx="11"/>
          </p:nvPr>
        </p:nvSpPr>
        <p:spPr/>
        <p:txBody>
          <a:bodyPr/>
          <a:lstStyle/>
          <a:p>
            <a:r>
              <a:rPr kumimoji="1" lang="zh-CN" altLang="en-US" dirty="0"/>
              <a:t>市场调研</a:t>
            </a:r>
          </a:p>
        </p:txBody>
      </p:sp>
      <p:sp>
        <p:nvSpPr>
          <p:cNvPr id="3" name="文本占位符 2">
            <a:extLst>
              <a:ext uri="{FF2B5EF4-FFF2-40B4-BE49-F238E27FC236}">
                <a16:creationId xmlns:a16="http://schemas.microsoft.com/office/drawing/2014/main" id="{B21A8159-E9B9-CB42-8B71-26863156F101}"/>
              </a:ext>
            </a:extLst>
          </p:cNvPr>
          <p:cNvSpPr>
            <a:spLocks noGrp="1"/>
          </p:cNvSpPr>
          <p:nvPr>
            <p:ph type="body" sz="quarter" idx="12"/>
          </p:nvPr>
        </p:nvSpPr>
        <p:spPr/>
        <p:txBody>
          <a:bodyPr/>
          <a:lstStyle/>
          <a:p>
            <a:r>
              <a:rPr kumimoji="1" lang="en-US" altLang="zh-CN" dirty="0"/>
              <a:t>MARKET RESEARCH</a:t>
            </a:r>
            <a:endParaRPr kumimoji="1" lang="zh-CN" altLang="en-US" dirty="0"/>
          </a:p>
        </p:txBody>
      </p:sp>
      <p:sp>
        <p:nvSpPr>
          <p:cNvPr id="4" name="矩形 3">
            <a:extLst>
              <a:ext uri="{FF2B5EF4-FFF2-40B4-BE49-F238E27FC236}">
                <a16:creationId xmlns:a16="http://schemas.microsoft.com/office/drawing/2014/main" id="{45557409-0B03-8C4B-9777-57A00504AD42}"/>
              </a:ext>
            </a:extLst>
          </p:cNvPr>
          <p:cNvSpPr/>
          <p:nvPr/>
        </p:nvSpPr>
        <p:spPr>
          <a:xfrm>
            <a:off x="-5556" y="3462396"/>
            <a:ext cx="12180888" cy="2100375"/>
          </a:xfrm>
          <a:prstGeom prst="rect">
            <a:avLst/>
          </a:pr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53AA9C35-7A14-004E-9762-1EC5986635D1}"/>
              </a:ext>
            </a:extLst>
          </p:cNvPr>
          <p:cNvSpPr/>
          <p:nvPr/>
        </p:nvSpPr>
        <p:spPr>
          <a:xfrm>
            <a:off x="0" y="3462395"/>
            <a:ext cx="12180888" cy="2100375"/>
          </a:xfrm>
          <a:prstGeom prst="rect">
            <a:avLst/>
          </a:prstGeom>
          <a:gradFill>
            <a:gsLst>
              <a:gs pos="49000">
                <a:schemeClr val="accent2">
                  <a:alpha val="90000"/>
                </a:schemeClr>
              </a:gs>
              <a:gs pos="0">
                <a:schemeClr val="accent2">
                  <a:alpha val="90000"/>
                </a:schemeClr>
              </a:gs>
              <a:gs pos="98000">
                <a:schemeClr val="accent3">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标题 1">
            <a:extLst>
              <a:ext uri="{FF2B5EF4-FFF2-40B4-BE49-F238E27FC236}">
                <a16:creationId xmlns:a16="http://schemas.microsoft.com/office/drawing/2014/main" id="{C2DAEF69-4439-604B-9B20-3C82594A65C9}"/>
              </a:ext>
            </a:extLst>
          </p:cNvPr>
          <p:cNvSpPr txBox="1">
            <a:spLocks/>
          </p:cNvSpPr>
          <p:nvPr/>
        </p:nvSpPr>
        <p:spPr>
          <a:xfrm>
            <a:off x="4224380" y="1889149"/>
            <a:ext cx="2031145" cy="4148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市场现状</a:t>
            </a:r>
            <a:endParaRPr kumimoji="1" lang="zh-CN" altLang="en-US" sz="1800" dirty="0">
              <a:latin typeface="+mj-ea"/>
            </a:endParaRPr>
          </a:p>
        </p:txBody>
      </p:sp>
      <p:sp>
        <p:nvSpPr>
          <p:cNvPr id="7" name="标题 1">
            <a:extLst>
              <a:ext uri="{FF2B5EF4-FFF2-40B4-BE49-F238E27FC236}">
                <a16:creationId xmlns:a16="http://schemas.microsoft.com/office/drawing/2014/main" id="{5C2A83EA-8FF8-D748-B7B8-16FA4A3662F4}"/>
              </a:ext>
            </a:extLst>
          </p:cNvPr>
          <p:cNvSpPr txBox="1">
            <a:spLocks/>
          </p:cNvSpPr>
          <p:nvPr/>
        </p:nvSpPr>
        <p:spPr>
          <a:xfrm>
            <a:off x="4635073" y="2403428"/>
            <a:ext cx="7094022" cy="6497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目前，整个区域市场拥有各类金融设备企业至少</a:t>
            </a:r>
            <a:r>
              <a:rPr kumimoji="1" lang="en-US" altLang="zh-CN" sz="1600" dirty="0">
                <a:solidFill>
                  <a:schemeClr val="tx1">
                    <a:alpha val="90000"/>
                  </a:schemeClr>
                </a:solidFill>
                <a:latin typeface="+mn-ea"/>
                <a:ea typeface="+mn-ea"/>
              </a:rPr>
              <a:t>389</a:t>
            </a:r>
            <a:r>
              <a:rPr kumimoji="1" lang="zh-CN" altLang="en-US" sz="1600" dirty="0">
                <a:solidFill>
                  <a:schemeClr val="tx1">
                    <a:alpha val="90000"/>
                  </a:schemeClr>
                </a:solidFill>
                <a:latin typeface="+mn-ea"/>
                <a:ea typeface="+mn-ea"/>
              </a:rPr>
              <a:t>家，规模以上企业至少</a:t>
            </a:r>
            <a:r>
              <a:rPr kumimoji="1" lang="en-US" altLang="zh-CN" sz="1600" dirty="0">
                <a:solidFill>
                  <a:schemeClr val="tx1">
                    <a:alpha val="90000"/>
                  </a:schemeClr>
                </a:solidFill>
                <a:latin typeface="+mn-ea"/>
                <a:ea typeface="+mn-ea"/>
              </a:rPr>
              <a:t>50</a:t>
            </a:r>
            <a:r>
              <a:rPr kumimoji="1" lang="zh-CN" altLang="en-US" sz="1600" dirty="0">
                <a:solidFill>
                  <a:schemeClr val="tx1">
                    <a:alpha val="90000"/>
                  </a:schemeClr>
                </a:solidFill>
                <a:latin typeface="+mn-ea"/>
                <a:ea typeface="+mn-ea"/>
              </a:rPr>
              <a:t>家，从业人员至少</a:t>
            </a:r>
            <a:r>
              <a:rPr kumimoji="1" lang="en-US" altLang="zh-CN" sz="1600" dirty="0">
                <a:solidFill>
                  <a:schemeClr val="tx1">
                    <a:alpha val="90000"/>
                  </a:schemeClr>
                </a:solidFill>
                <a:latin typeface="+mn-ea"/>
                <a:ea typeface="+mn-ea"/>
              </a:rPr>
              <a:t>32000</a:t>
            </a:r>
            <a:r>
              <a:rPr kumimoji="1" lang="zh-CN" altLang="en-US" sz="1600" dirty="0">
                <a:solidFill>
                  <a:schemeClr val="tx1">
                    <a:alpha val="90000"/>
                  </a:schemeClr>
                </a:solidFill>
                <a:latin typeface="+mn-ea"/>
                <a:ea typeface="+mn-ea"/>
              </a:rPr>
              <a:t>人</a:t>
            </a:r>
          </a:p>
        </p:txBody>
      </p:sp>
      <p:sp>
        <p:nvSpPr>
          <p:cNvPr id="15" name="标题 1">
            <a:extLst>
              <a:ext uri="{FF2B5EF4-FFF2-40B4-BE49-F238E27FC236}">
                <a16:creationId xmlns:a16="http://schemas.microsoft.com/office/drawing/2014/main" id="{3A32A272-08B5-184C-8A17-D273C842BD52}"/>
              </a:ext>
            </a:extLst>
          </p:cNvPr>
          <p:cNvSpPr txBox="1">
            <a:spLocks/>
          </p:cNvSpPr>
          <p:nvPr/>
        </p:nvSpPr>
        <p:spPr>
          <a:xfrm>
            <a:off x="4670553" y="4207045"/>
            <a:ext cx="1248485" cy="4148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3200" dirty="0">
                <a:solidFill>
                  <a:schemeClr val="accent1"/>
                </a:solidFill>
                <a:latin typeface="+mj-ea"/>
              </a:rPr>
              <a:t>389+</a:t>
            </a:r>
            <a:endParaRPr kumimoji="1" lang="zh-CN" altLang="en-US" sz="2800" dirty="0">
              <a:solidFill>
                <a:schemeClr val="accent1"/>
              </a:solidFill>
              <a:latin typeface="+mj-ea"/>
            </a:endParaRPr>
          </a:p>
        </p:txBody>
      </p:sp>
      <p:sp>
        <p:nvSpPr>
          <p:cNvPr id="16" name="标题 1">
            <a:extLst>
              <a:ext uri="{FF2B5EF4-FFF2-40B4-BE49-F238E27FC236}">
                <a16:creationId xmlns:a16="http://schemas.microsoft.com/office/drawing/2014/main" id="{9AEB96CA-2791-A244-BACC-82ACEBCFA79E}"/>
              </a:ext>
            </a:extLst>
          </p:cNvPr>
          <p:cNvSpPr txBox="1">
            <a:spLocks/>
          </p:cNvSpPr>
          <p:nvPr/>
        </p:nvSpPr>
        <p:spPr>
          <a:xfrm>
            <a:off x="4667731" y="4616223"/>
            <a:ext cx="1477447" cy="35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设备企业</a:t>
            </a:r>
          </a:p>
        </p:txBody>
      </p:sp>
      <p:sp>
        <p:nvSpPr>
          <p:cNvPr id="23" name="标题 1">
            <a:extLst>
              <a:ext uri="{FF2B5EF4-FFF2-40B4-BE49-F238E27FC236}">
                <a16:creationId xmlns:a16="http://schemas.microsoft.com/office/drawing/2014/main" id="{3003264B-F0DE-B141-9F51-89A092D6BBCB}"/>
              </a:ext>
            </a:extLst>
          </p:cNvPr>
          <p:cNvSpPr txBox="1">
            <a:spLocks/>
          </p:cNvSpPr>
          <p:nvPr/>
        </p:nvSpPr>
        <p:spPr>
          <a:xfrm>
            <a:off x="6795273" y="4207045"/>
            <a:ext cx="1248485" cy="4148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3200" dirty="0">
                <a:solidFill>
                  <a:schemeClr val="accent1"/>
                </a:solidFill>
                <a:latin typeface="+mj-ea"/>
              </a:rPr>
              <a:t>50+</a:t>
            </a:r>
            <a:endParaRPr kumimoji="1" lang="zh-CN" altLang="en-US" sz="2800" dirty="0">
              <a:solidFill>
                <a:schemeClr val="accent1"/>
              </a:solidFill>
              <a:latin typeface="+mj-ea"/>
            </a:endParaRPr>
          </a:p>
        </p:txBody>
      </p:sp>
      <p:sp>
        <p:nvSpPr>
          <p:cNvPr id="24" name="标题 1">
            <a:extLst>
              <a:ext uri="{FF2B5EF4-FFF2-40B4-BE49-F238E27FC236}">
                <a16:creationId xmlns:a16="http://schemas.microsoft.com/office/drawing/2014/main" id="{3C17848E-8576-6147-B7E4-2D2D16FF87B1}"/>
              </a:ext>
            </a:extLst>
          </p:cNvPr>
          <p:cNvSpPr txBox="1">
            <a:spLocks/>
          </p:cNvSpPr>
          <p:nvPr/>
        </p:nvSpPr>
        <p:spPr>
          <a:xfrm>
            <a:off x="6800601" y="4616223"/>
            <a:ext cx="1477447" cy="35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规模企业</a:t>
            </a:r>
          </a:p>
        </p:txBody>
      </p:sp>
      <p:sp>
        <p:nvSpPr>
          <p:cNvPr id="25" name="标题 1">
            <a:extLst>
              <a:ext uri="{FF2B5EF4-FFF2-40B4-BE49-F238E27FC236}">
                <a16:creationId xmlns:a16="http://schemas.microsoft.com/office/drawing/2014/main" id="{F3E7888E-D3FA-4749-8475-B99EDDF840AB}"/>
              </a:ext>
            </a:extLst>
          </p:cNvPr>
          <p:cNvSpPr txBox="1">
            <a:spLocks/>
          </p:cNvSpPr>
          <p:nvPr/>
        </p:nvSpPr>
        <p:spPr>
          <a:xfrm>
            <a:off x="8937755" y="4207045"/>
            <a:ext cx="1792449" cy="35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3200" dirty="0">
                <a:solidFill>
                  <a:schemeClr val="accent1"/>
                </a:solidFill>
                <a:latin typeface="+mj-ea"/>
              </a:rPr>
              <a:t>32000+</a:t>
            </a:r>
            <a:endParaRPr kumimoji="1" lang="zh-CN" altLang="en-US" sz="2800" dirty="0">
              <a:solidFill>
                <a:schemeClr val="accent1"/>
              </a:solidFill>
              <a:latin typeface="+mj-ea"/>
            </a:endParaRPr>
          </a:p>
        </p:txBody>
      </p:sp>
      <p:sp>
        <p:nvSpPr>
          <p:cNvPr id="26" name="标题 1">
            <a:extLst>
              <a:ext uri="{FF2B5EF4-FFF2-40B4-BE49-F238E27FC236}">
                <a16:creationId xmlns:a16="http://schemas.microsoft.com/office/drawing/2014/main" id="{72E08455-9BD7-4947-A4A8-6C114749AFE5}"/>
              </a:ext>
            </a:extLst>
          </p:cNvPr>
          <p:cNvSpPr txBox="1">
            <a:spLocks/>
          </p:cNvSpPr>
          <p:nvPr/>
        </p:nvSpPr>
        <p:spPr>
          <a:xfrm>
            <a:off x="8933471" y="4616223"/>
            <a:ext cx="1477447" cy="35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从业人员</a:t>
            </a:r>
          </a:p>
        </p:txBody>
      </p:sp>
      <p:cxnSp>
        <p:nvCxnSpPr>
          <p:cNvPr id="17" name="直线连接符 16">
            <a:extLst>
              <a:ext uri="{FF2B5EF4-FFF2-40B4-BE49-F238E27FC236}">
                <a16:creationId xmlns:a16="http://schemas.microsoft.com/office/drawing/2014/main" id="{C9FC4BAC-7E19-AE43-9B10-9E8BD28C4A97}"/>
              </a:ext>
            </a:extLst>
          </p:cNvPr>
          <p:cNvCxnSpPr>
            <a:cxnSpLocks/>
          </p:cNvCxnSpPr>
          <p:nvPr/>
        </p:nvCxnSpPr>
        <p:spPr>
          <a:xfrm>
            <a:off x="4727575" y="2255022"/>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01AA5A78-17FB-EB4A-9323-EAD3C8613108}"/>
              </a:ext>
            </a:extLst>
          </p:cNvPr>
          <p:cNvGrpSpPr/>
          <p:nvPr/>
        </p:nvGrpSpPr>
        <p:grpSpPr>
          <a:xfrm>
            <a:off x="5893514" y="1889151"/>
            <a:ext cx="267255" cy="271129"/>
            <a:chOff x="5772150" y="3095625"/>
            <a:chExt cx="657225" cy="666750"/>
          </a:xfrm>
        </p:grpSpPr>
        <p:sp>
          <p:nvSpPr>
            <p:cNvPr id="10" name="图形 8" descr="上升趋势条形图">
              <a:extLst>
                <a:ext uri="{FF2B5EF4-FFF2-40B4-BE49-F238E27FC236}">
                  <a16:creationId xmlns:a16="http://schemas.microsoft.com/office/drawing/2014/main" id="{73C3C97D-72DC-DB40-8B4F-33EDB08781D0}"/>
                </a:ext>
              </a:extLst>
            </p:cNvPr>
            <p:cNvSpPr/>
            <p:nvPr/>
          </p:nvSpPr>
          <p:spPr>
            <a:xfrm>
              <a:off x="5772150" y="3095625"/>
              <a:ext cx="657225" cy="666750"/>
            </a:xfrm>
            <a:custGeom>
              <a:avLst/>
              <a:gdLst>
                <a:gd name="connsiteX0" fmla="*/ 57150 w 657225"/>
                <a:gd name="connsiteY0" fmla="*/ 0 h 666750"/>
                <a:gd name="connsiteX1" fmla="*/ 0 w 657225"/>
                <a:gd name="connsiteY1" fmla="*/ 0 h 666750"/>
                <a:gd name="connsiteX2" fmla="*/ 0 w 657225"/>
                <a:gd name="connsiteY2" fmla="*/ 666750 h 666750"/>
                <a:gd name="connsiteX3" fmla="*/ 657225 w 657225"/>
                <a:gd name="connsiteY3" fmla="*/ 666750 h 666750"/>
                <a:gd name="connsiteX4" fmla="*/ 657225 w 657225"/>
                <a:gd name="connsiteY4" fmla="*/ 609600 h 666750"/>
                <a:gd name="connsiteX5" fmla="*/ 57150 w 657225"/>
                <a:gd name="connsiteY5" fmla="*/ 609600 h 666750"/>
                <a:gd name="connsiteX6" fmla="*/ 57150 w 657225"/>
                <a:gd name="connsiteY6"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225" h="666750">
                  <a:moveTo>
                    <a:pt x="57150" y="0"/>
                  </a:moveTo>
                  <a:lnTo>
                    <a:pt x="0" y="0"/>
                  </a:lnTo>
                  <a:lnTo>
                    <a:pt x="0" y="666750"/>
                  </a:lnTo>
                  <a:lnTo>
                    <a:pt x="657225" y="666750"/>
                  </a:lnTo>
                  <a:lnTo>
                    <a:pt x="657225" y="609600"/>
                  </a:lnTo>
                  <a:lnTo>
                    <a:pt x="57150" y="609600"/>
                  </a:lnTo>
                  <a:lnTo>
                    <a:pt x="57150" y="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11" name="图形 8" descr="上升趋势条形图">
              <a:extLst>
                <a:ext uri="{FF2B5EF4-FFF2-40B4-BE49-F238E27FC236}">
                  <a16:creationId xmlns:a16="http://schemas.microsoft.com/office/drawing/2014/main" id="{73C3C97D-72DC-DB40-8B4F-33EDB08781D0}"/>
                </a:ext>
              </a:extLst>
            </p:cNvPr>
            <p:cNvSpPr/>
            <p:nvPr/>
          </p:nvSpPr>
          <p:spPr>
            <a:xfrm rot="-10800000">
              <a:off x="6286500" y="3095625"/>
              <a:ext cx="142875" cy="552450"/>
            </a:xfrm>
            <a:custGeom>
              <a:avLst/>
              <a:gdLst>
                <a:gd name="connsiteX0" fmla="*/ 0 w 142875"/>
                <a:gd name="connsiteY0" fmla="*/ 0 h 552450"/>
                <a:gd name="connsiteX1" fmla="*/ 142875 w 142875"/>
                <a:gd name="connsiteY1" fmla="*/ 0 h 552450"/>
                <a:gd name="connsiteX2" fmla="*/ 142875 w 142875"/>
                <a:gd name="connsiteY2" fmla="*/ 552450 h 552450"/>
                <a:gd name="connsiteX3" fmla="*/ 0 w 142875"/>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142875" h="552450">
                  <a:moveTo>
                    <a:pt x="0" y="0"/>
                  </a:moveTo>
                  <a:lnTo>
                    <a:pt x="142875" y="0"/>
                  </a:lnTo>
                  <a:lnTo>
                    <a:pt x="142875" y="552450"/>
                  </a:lnTo>
                  <a:lnTo>
                    <a:pt x="0" y="55245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12" name="图形 8" descr="上升趋势条形图">
              <a:extLst>
                <a:ext uri="{FF2B5EF4-FFF2-40B4-BE49-F238E27FC236}">
                  <a16:creationId xmlns:a16="http://schemas.microsoft.com/office/drawing/2014/main" id="{73C3C97D-72DC-DB40-8B4F-33EDB08781D0}"/>
                </a:ext>
              </a:extLst>
            </p:cNvPr>
            <p:cNvSpPr/>
            <p:nvPr/>
          </p:nvSpPr>
          <p:spPr>
            <a:xfrm rot="-10800000">
              <a:off x="6086475" y="3286125"/>
              <a:ext cx="142875" cy="361950"/>
            </a:xfrm>
            <a:custGeom>
              <a:avLst/>
              <a:gdLst>
                <a:gd name="connsiteX0" fmla="*/ 0 w 142875"/>
                <a:gd name="connsiteY0" fmla="*/ 0 h 361950"/>
                <a:gd name="connsiteX1" fmla="*/ 142875 w 142875"/>
                <a:gd name="connsiteY1" fmla="*/ 0 h 361950"/>
                <a:gd name="connsiteX2" fmla="*/ 142875 w 142875"/>
                <a:gd name="connsiteY2" fmla="*/ 361950 h 361950"/>
                <a:gd name="connsiteX3" fmla="*/ 0 w 142875"/>
                <a:gd name="connsiteY3" fmla="*/ 361950 h 361950"/>
              </a:gdLst>
              <a:ahLst/>
              <a:cxnLst>
                <a:cxn ang="0">
                  <a:pos x="connsiteX0" y="connsiteY0"/>
                </a:cxn>
                <a:cxn ang="0">
                  <a:pos x="connsiteX1" y="connsiteY1"/>
                </a:cxn>
                <a:cxn ang="0">
                  <a:pos x="connsiteX2" y="connsiteY2"/>
                </a:cxn>
                <a:cxn ang="0">
                  <a:pos x="connsiteX3" y="connsiteY3"/>
                </a:cxn>
              </a:cxnLst>
              <a:rect l="l" t="t" r="r" b="b"/>
              <a:pathLst>
                <a:path w="142875" h="361950">
                  <a:moveTo>
                    <a:pt x="0" y="0"/>
                  </a:moveTo>
                  <a:lnTo>
                    <a:pt x="142875" y="0"/>
                  </a:lnTo>
                  <a:lnTo>
                    <a:pt x="142875" y="361950"/>
                  </a:lnTo>
                  <a:lnTo>
                    <a:pt x="0" y="36195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14" name="图形 8" descr="上升趋势条形图">
              <a:extLst>
                <a:ext uri="{FF2B5EF4-FFF2-40B4-BE49-F238E27FC236}">
                  <a16:creationId xmlns:a16="http://schemas.microsoft.com/office/drawing/2014/main" id="{73C3C97D-72DC-DB40-8B4F-33EDB08781D0}"/>
                </a:ext>
              </a:extLst>
            </p:cNvPr>
            <p:cNvSpPr/>
            <p:nvPr/>
          </p:nvSpPr>
          <p:spPr>
            <a:xfrm rot="-10800000">
              <a:off x="5886450" y="3457575"/>
              <a:ext cx="142875" cy="190500"/>
            </a:xfrm>
            <a:custGeom>
              <a:avLst/>
              <a:gdLst>
                <a:gd name="connsiteX0" fmla="*/ 0 w 142875"/>
                <a:gd name="connsiteY0" fmla="*/ 0 h 190500"/>
                <a:gd name="connsiteX1" fmla="*/ 142875 w 142875"/>
                <a:gd name="connsiteY1" fmla="*/ 0 h 190500"/>
                <a:gd name="connsiteX2" fmla="*/ 142875 w 142875"/>
                <a:gd name="connsiteY2" fmla="*/ 190500 h 190500"/>
                <a:gd name="connsiteX3" fmla="*/ 0 w 142875"/>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5" h="190500">
                  <a:moveTo>
                    <a:pt x="0" y="0"/>
                  </a:moveTo>
                  <a:lnTo>
                    <a:pt x="142875" y="0"/>
                  </a:lnTo>
                  <a:lnTo>
                    <a:pt x="142875" y="190500"/>
                  </a:lnTo>
                  <a:lnTo>
                    <a:pt x="0" y="19050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18" name="图形 8" descr="上升趋势条形图">
              <a:extLst>
                <a:ext uri="{FF2B5EF4-FFF2-40B4-BE49-F238E27FC236}">
                  <a16:creationId xmlns:a16="http://schemas.microsoft.com/office/drawing/2014/main" id="{73C3C97D-72DC-DB40-8B4F-33EDB08781D0}"/>
                </a:ext>
              </a:extLst>
            </p:cNvPr>
            <p:cNvSpPr/>
            <p:nvPr/>
          </p:nvSpPr>
          <p:spPr>
            <a:xfrm>
              <a:off x="5882544" y="3095625"/>
              <a:ext cx="308705" cy="308705"/>
            </a:xfrm>
            <a:custGeom>
              <a:avLst/>
              <a:gdLst>
                <a:gd name="connsiteX0" fmla="*/ 308705 w 308705"/>
                <a:gd name="connsiteY0" fmla="*/ 130874 h 308705"/>
                <a:gd name="connsiteX1" fmla="*/ 308705 w 308705"/>
                <a:gd name="connsiteY1" fmla="*/ 0 h 308705"/>
                <a:gd name="connsiteX2" fmla="*/ 177832 w 308705"/>
                <a:gd name="connsiteY2" fmla="*/ 0 h 308705"/>
                <a:gd name="connsiteX3" fmla="*/ 229838 w 308705"/>
                <a:gd name="connsiteY3" fmla="*/ 52006 h 308705"/>
                <a:gd name="connsiteX4" fmla="*/ 0 w 308705"/>
                <a:gd name="connsiteY4" fmla="*/ 281845 h 308705"/>
                <a:gd name="connsiteX5" fmla="*/ 26860 w 308705"/>
                <a:gd name="connsiteY5" fmla="*/ 308705 h 308705"/>
                <a:gd name="connsiteX6" fmla="*/ 256699 w 308705"/>
                <a:gd name="connsiteY6" fmla="*/ 78962 h 308705"/>
                <a:gd name="connsiteX7" fmla="*/ 308705 w 308705"/>
                <a:gd name="connsiteY7" fmla="*/ 130874 h 30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05" h="308705">
                  <a:moveTo>
                    <a:pt x="308705" y="130874"/>
                  </a:moveTo>
                  <a:lnTo>
                    <a:pt x="308705" y="0"/>
                  </a:lnTo>
                  <a:lnTo>
                    <a:pt x="177832" y="0"/>
                  </a:lnTo>
                  <a:lnTo>
                    <a:pt x="229838" y="52006"/>
                  </a:lnTo>
                  <a:lnTo>
                    <a:pt x="0" y="281845"/>
                  </a:lnTo>
                  <a:lnTo>
                    <a:pt x="26860" y="308705"/>
                  </a:lnTo>
                  <a:lnTo>
                    <a:pt x="256699" y="78962"/>
                  </a:lnTo>
                  <a:lnTo>
                    <a:pt x="308705" y="130874"/>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grpSp>
      <p:pic>
        <p:nvPicPr>
          <p:cNvPr id="29" name="图片 28">
            <a:extLst>
              <a:ext uri="{FF2B5EF4-FFF2-40B4-BE49-F238E27FC236}">
                <a16:creationId xmlns:a16="http://schemas.microsoft.com/office/drawing/2014/main" id="{34D775B9-6BDE-FC40-ABF0-6920D09CA771}"/>
              </a:ext>
            </a:extLst>
          </p:cNvPr>
          <p:cNvPicPr>
            <a:picLocks noChangeAspect="1"/>
          </p:cNvPicPr>
          <p:nvPr/>
        </p:nvPicPr>
        <p:blipFill>
          <a:blip r:embed="rId3"/>
          <a:srcRect l="19752" t="476" r="23858" b="1027"/>
          <a:stretch>
            <a:fillRect/>
          </a:stretch>
        </p:blipFill>
        <p:spPr>
          <a:xfrm>
            <a:off x="1113316" y="1292388"/>
            <a:ext cx="3157538" cy="3676925"/>
          </a:xfrm>
          <a:custGeom>
            <a:avLst/>
            <a:gdLst>
              <a:gd name="connsiteX0" fmla="*/ 91569 w 3157538"/>
              <a:gd name="connsiteY0" fmla="*/ 0 h 3676925"/>
              <a:gd name="connsiteX1" fmla="*/ 3065969 w 3157538"/>
              <a:gd name="connsiteY1" fmla="*/ 0 h 3676925"/>
              <a:gd name="connsiteX2" fmla="*/ 3157538 w 3157538"/>
              <a:gd name="connsiteY2" fmla="*/ 91569 h 3676925"/>
              <a:gd name="connsiteX3" fmla="*/ 3157538 w 3157538"/>
              <a:gd name="connsiteY3" fmla="*/ 3585356 h 3676925"/>
              <a:gd name="connsiteX4" fmla="*/ 3065969 w 3157538"/>
              <a:gd name="connsiteY4" fmla="*/ 3676925 h 3676925"/>
              <a:gd name="connsiteX5" fmla="*/ 91569 w 3157538"/>
              <a:gd name="connsiteY5" fmla="*/ 3676925 h 3676925"/>
              <a:gd name="connsiteX6" fmla="*/ 0 w 3157538"/>
              <a:gd name="connsiteY6" fmla="*/ 3585356 h 3676925"/>
              <a:gd name="connsiteX7" fmla="*/ 0 w 3157538"/>
              <a:gd name="connsiteY7" fmla="*/ 91569 h 3676925"/>
              <a:gd name="connsiteX8" fmla="*/ 91569 w 3157538"/>
              <a:gd name="connsiteY8" fmla="*/ 0 h 367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7538" h="3676925">
                <a:moveTo>
                  <a:pt x="91569" y="0"/>
                </a:moveTo>
                <a:lnTo>
                  <a:pt x="3065969" y="0"/>
                </a:lnTo>
                <a:cubicBezTo>
                  <a:pt x="3116541" y="0"/>
                  <a:pt x="3157538" y="40997"/>
                  <a:pt x="3157538" y="91569"/>
                </a:cubicBezTo>
                <a:lnTo>
                  <a:pt x="3157538" y="3585356"/>
                </a:lnTo>
                <a:cubicBezTo>
                  <a:pt x="3157538" y="3635928"/>
                  <a:pt x="3116541" y="3676925"/>
                  <a:pt x="3065969" y="3676925"/>
                </a:cubicBezTo>
                <a:lnTo>
                  <a:pt x="91569" y="3676925"/>
                </a:lnTo>
                <a:cubicBezTo>
                  <a:pt x="40997" y="3676925"/>
                  <a:pt x="0" y="3635928"/>
                  <a:pt x="0" y="3585356"/>
                </a:cubicBezTo>
                <a:lnTo>
                  <a:pt x="0" y="91569"/>
                </a:lnTo>
                <a:cubicBezTo>
                  <a:pt x="0" y="40997"/>
                  <a:pt x="40997" y="0"/>
                  <a:pt x="91569" y="0"/>
                </a:cubicBezTo>
                <a:close/>
              </a:path>
            </a:pathLst>
          </a:custGeom>
          <a:blipFill dpi="0" rotWithShape="1">
            <a:blip r:embed="rId4"/>
            <a:srcRect/>
            <a:tile tx="0" ty="0" sx="100000" sy="100000" flip="none" algn="ctr"/>
          </a:blipFill>
          <a:ln>
            <a:solidFill>
              <a:schemeClr val="accent3"/>
            </a:solidFill>
          </a:ln>
          <a:effectLst>
            <a:outerShdw blurRad="39836" sx="101000" sy="101000" algn="ctr" rotWithShape="0">
              <a:schemeClr val="accent3">
                <a:alpha val="28613"/>
              </a:schemeClr>
            </a:outerShdw>
          </a:effectLst>
        </p:spPr>
      </p:pic>
    </p:spTree>
    <p:extLst>
      <p:ext uri="{BB962C8B-B14F-4D97-AF65-F5344CB8AC3E}">
        <p14:creationId xmlns:p14="http://schemas.microsoft.com/office/powerpoint/2010/main" val="799233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CCAA883-BFF6-504A-AB7C-4B80B8B85125}"/>
              </a:ext>
            </a:extLst>
          </p:cNvPr>
          <p:cNvSpPr>
            <a:spLocks noGrp="1"/>
          </p:cNvSpPr>
          <p:nvPr>
            <p:ph type="body" sz="quarter" idx="11"/>
          </p:nvPr>
        </p:nvSpPr>
        <p:spPr/>
        <p:txBody>
          <a:bodyPr/>
          <a:lstStyle/>
          <a:p>
            <a:r>
              <a:rPr kumimoji="1" lang="zh-CN" altLang="en-US" dirty="0"/>
              <a:t>市场容量</a:t>
            </a:r>
          </a:p>
        </p:txBody>
      </p:sp>
      <p:sp>
        <p:nvSpPr>
          <p:cNvPr id="3" name="文本占位符 2">
            <a:extLst>
              <a:ext uri="{FF2B5EF4-FFF2-40B4-BE49-F238E27FC236}">
                <a16:creationId xmlns:a16="http://schemas.microsoft.com/office/drawing/2014/main" id="{A847A6D3-BFC1-9A46-B0EB-13C655526C53}"/>
              </a:ext>
            </a:extLst>
          </p:cNvPr>
          <p:cNvSpPr>
            <a:spLocks noGrp="1"/>
          </p:cNvSpPr>
          <p:nvPr>
            <p:ph type="body" sz="quarter" idx="12"/>
          </p:nvPr>
        </p:nvSpPr>
        <p:spPr/>
        <p:txBody>
          <a:bodyPr/>
          <a:lstStyle/>
          <a:p>
            <a:r>
              <a:rPr kumimoji="1" lang="en-US" altLang="zh-CN" dirty="0"/>
              <a:t>MARKET CAPACITY</a:t>
            </a:r>
            <a:endParaRPr kumimoji="1" lang="zh-CN" altLang="en-US" dirty="0"/>
          </a:p>
        </p:txBody>
      </p:sp>
      <p:grpSp>
        <p:nvGrpSpPr>
          <p:cNvPr id="16" name="组合 15">
            <a:extLst>
              <a:ext uri="{FF2B5EF4-FFF2-40B4-BE49-F238E27FC236}">
                <a16:creationId xmlns:a16="http://schemas.microsoft.com/office/drawing/2014/main" id="{0DC15EF8-1263-594E-853E-38F4A4594706}"/>
              </a:ext>
            </a:extLst>
          </p:cNvPr>
          <p:cNvGrpSpPr/>
          <p:nvPr/>
        </p:nvGrpSpPr>
        <p:grpSpPr>
          <a:xfrm>
            <a:off x="1096611" y="1501411"/>
            <a:ext cx="2896137" cy="1930758"/>
            <a:chOff x="1037508" y="1735653"/>
            <a:chExt cx="2896137" cy="1930758"/>
          </a:xfrm>
        </p:grpSpPr>
        <p:graphicFrame>
          <p:nvGraphicFramePr>
            <p:cNvPr id="4" name="图表 3">
              <a:extLst>
                <a:ext uri="{FF2B5EF4-FFF2-40B4-BE49-F238E27FC236}">
                  <a16:creationId xmlns:a16="http://schemas.microsoft.com/office/drawing/2014/main" id="{29B472A5-B9D3-224C-B19D-6B6BC76794C1}"/>
                </a:ext>
              </a:extLst>
            </p:cNvPr>
            <p:cNvGraphicFramePr/>
            <p:nvPr>
              <p:extLst>
                <p:ext uri="{D42A27DB-BD31-4B8C-83A1-F6EECF244321}">
                  <p14:modId xmlns:p14="http://schemas.microsoft.com/office/powerpoint/2010/main" val="2041853779"/>
                </p:ext>
              </p:extLst>
            </p:nvPr>
          </p:nvGraphicFramePr>
          <p:xfrm>
            <a:off x="1037508" y="1735653"/>
            <a:ext cx="2896137" cy="1930758"/>
          </p:xfrm>
          <a:graphic>
            <a:graphicData uri="http://schemas.openxmlformats.org/drawingml/2006/chart">
              <c:chart xmlns:c="http://schemas.openxmlformats.org/drawingml/2006/chart" xmlns:r="http://schemas.openxmlformats.org/officeDocument/2006/relationships" r:id="rId2"/>
            </a:graphicData>
          </a:graphic>
        </p:graphicFrame>
        <p:sp>
          <p:nvSpPr>
            <p:cNvPr id="10" name="椭圆 9">
              <a:extLst>
                <a:ext uri="{FF2B5EF4-FFF2-40B4-BE49-F238E27FC236}">
                  <a16:creationId xmlns:a16="http://schemas.microsoft.com/office/drawing/2014/main" id="{47A28605-0E81-1A44-89C7-4B119A6CD591}"/>
                </a:ext>
              </a:extLst>
            </p:cNvPr>
            <p:cNvSpPr/>
            <p:nvPr/>
          </p:nvSpPr>
          <p:spPr>
            <a:xfrm rot="17726946">
              <a:off x="2228607" y="1873591"/>
              <a:ext cx="186936" cy="194584"/>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0" name="标题 1">
            <a:extLst>
              <a:ext uri="{FF2B5EF4-FFF2-40B4-BE49-F238E27FC236}">
                <a16:creationId xmlns:a16="http://schemas.microsoft.com/office/drawing/2014/main" id="{9B2A07DF-1D38-A646-B0F0-8C768FDF20B8}"/>
              </a:ext>
            </a:extLst>
          </p:cNvPr>
          <p:cNvSpPr txBox="1">
            <a:spLocks/>
          </p:cNvSpPr>
          <p:nvPr/>
        </p:nvSpPr>
        <p:spPr>
          <a:xfrm>
            <a:off x="1529107" y="3621825"/>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银行机构</a:t>
            </a:r>
            <a:endParaRPr kumimoji="1" lang="zh-CN" altLang="en-US" sz="1800" dirty="0">
              <a:latin typeface="+mj-ea"/>
            </a:endParaRPr>
          </a:p>
        </p:txBody>
      </p:sp>
      <p:sp>
        <p:nvSpPr>
          <p:cNvPr id="21" name="标题 1">
            <a:extLst>
              <a:ext uri="{FF2B5EF4-FFF2-40B4-BE49-F238E27FC236}">
                <a16:creationId xmlns:a16="http://schemas.microsoft.com/office/drawing/2014/main" id="{90F41187-79B6-A24E-BACD-8E8B11EBE347}"/>
              </a:ext>
            </a:extLst>
          </p:cNvPr>
          <p:cNvSpPr txBox="1">
            <a:spLocks/>
          </p:cNvSpPr>
          <p:nvPr/>
        </p:nvSpPr>
        <p:spPr>
          <a:xfrm>
            <a:off x="1096611" y="4196903"/>
            <a:ext cx="2896137" cy="1050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目前，国内银行业机构的总资产为</a:t>
            </a:r>
            <a:r>
              <a:rPr kumimoji="1" lang="en-US" altLang="zh-CN" sz="1600" dirty="0">
                <a:solidFill>
                  <a:schemeClr val="tx1">
                    <a:alpha val="90000"/>
                  </a:schemeClr>
                </a:solidFill>
                <a:latin typeface="+mn-ea"/>
                <a:ea typeface="+mn-ea"/>
              </a:rPr>
              <a:t>300</a:t>
            </a:r>
            <a:r>
              <a:rPr kumimoji="1" lang="zh-CN" altLang="en-US" sz="1600" dirty="0">
                <a:solidFill>
                  <a:schemeClr val="tx1">
                    <a:alpha val="90000"/>
                  </a:schemeClr>
                </a:solidFill>
                <a:latin typeface="+mn-ea"/>
                <a:ea typeface="+mn-ea"/>
              </a:rPr>
              <a:t>万亿元，同比增长</a:t>
            </a:r>
            <a:r>
              <a:rPr kumimoji="1" lang="en-US" altLang="zh-CN" sz="1600" dirty="0">
                <a:solidFill>
                  <a:schemeClr val="tx1">
                    <a:alpha val="90000"/>
                  </a:schemeClr>
                </a:solidFill>
                <a:latin typeface="+mn-ea"/>
                <a:ea typeface="+mn-ea"/>
              </a:rPr>
              <a:t>72%</a:t>
            </a:r>
            <a:endParaRPr kumimoji="1" lang="zh-CN" altLang="en-US" sz="1400" dirty="0">
              <a:solidFill>
                <a:schemeClr val="tx1">
                  <a:alpha val="90000"/>
                </a:schemeClr>
              </a:solidFill>
              <a:latin typeface="+mn-ea"/>
              <a:ea typeface="+mn-ea"/>
            </a:endParaRPr>
          </a:p>
        </p:txBody>
      </p:sp>
      <p:cxnSp>
        <p:nvCxnSpPr>
          <p:cNvPr id="22" name="直线连接符 21">
            <a:extLst>
              <a:ext uri="{FF2B5EF4-FFF2-40B4-BE49-F238E27FC236}">
                <a16:creationId xmlns:a16="http://schemas.microsoft.com/office/drawing/2014/main" id="{E570381A-1DC6-BF45-9B6C-75CE83C83F33}"/>
              </a:ext>
            </a:extLst>
          </p:cNvPr>
          <p:cNvCxnSpPr>
            <a:cxnSpLocks/>
          </p:cNvCxnSpPr>
          <p:nvPr/>
        </p:nvCxnSpPr>
        <p:spPr>
          <a:xfrm>
            <a:off x="1678201" y="3993037"/>
            <a:ext cx="1732956" cy="0"/>
          </a:xfrm>
          <a:prstGeom prst="line">
            <a:avLst/>
          </a:prstGeom>
          <a:ln w="15875">
            <a:gradFill>
              <a:gsLst>
                <a:gs pos="2000">
                  <a:schemeClr val="accent1">
                    <a:alpha val="0"/>
                  </a:schemeClr>
                </a:gs>
                <a:gs pos="52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标题 1">
            <a:extLst>
              <a:ext uri="{FF2B5EF4-FFF2-40B4-BE49-F238E27FC236}">
                <a16:creationId xmlns:a16="http://schemas.microsoft.com/office/drawing/2014/main" id="{37C60E75-8E12-CF42-939E-8A3771A81ACC}"/>
              </a:ext>
            </a:extLst>
          </p:cNvPr>
          <p:cNvSpPr txBox="1">
            <a:spLocks/>
          </p:cNvSpPr>
          <p:nvPr/>
        </p:nvSpPr>
        <p:spPr>
          <a:xfrm>
            <a:off x="1529107" y="2297513"/>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000" dirty="0">
                <a:latin typeface="+mj-ea"/>
              </a:rPr>
              <a:t>72%</a:t>
            </a:r>
            <a:endParaRPr kumimoji="1" lang="zh-CN" altLang="en-US" sz="1800" dirty="0">
              <a:latin typeface="+mj-ea"/>
            </a:endParaRPr>
          </a:p>
        </p:txBody>
      </p:sp>
      <p:grpSp>
        <p:nvGrpSpPr>
          <p:cNvPr id="14" name="组合 13">
            <a:extLst>
              <a:ext uri="{FF2B5EF4-FFF2-40B4-BE49-F238E27FC236}">
                <a16:creationId xmlns:a16="http://schemas.microsoft.com/office/drawing/2014/main" id="{9C967B0C-D0FC-C042-A955-4C84F3BC4E7A}"/>
              </a:ext>
            </a:extLst>
          </p:cNvPr>
          <p:cNvGrpSpPr/>
          <p:nvPr/>
        </p:nvGrpSpPr>
        <p:grpSpPr>
          <a:xfrm>
            <a:off x="4633845" y="1479913"/>
            <a:ext cx="2896137" cy="1930758"/>
            <a:chOff x="4521143" y="1844675"/>
            <a:chExt cx="2896137" cy="1930758"/>
          </a:xfrm>
        </p:grpSpPr>
        <p:graphicFrame>
          <p:nvGraphicFramePr>
            <p:cNvPr id="5" name="图表 4">
              <a:extLst>
                <a:ext uri="{FF2B5EF4-FFF2-40B4-BE49-F238E27FC236}">
                  <a16:creationId xmlns:a16="http://schemas.microsoft.com/office/drawing/2014/main" id="{7FE3422A-7DC5-8544-B0D7-4AC6B055E187}"/>
                </a:ext>
              </a:extLst>
            </p:cNvPr>
            <p:cNvGraphicFramePr/>
            <p:nvPr>
              <p:extLst>
                <p:ext uri="{D42A27DB-BD31-4B8C-83A1-F6EECF244321}">
                  <p14:modId xmlns:p14="http://schemas.microsoft.com/office/powerpoint/2010/main" val="386511674"/>
                </p:ext>
              </p:extLst>
            </p:nvPr>
          </p:nvGraphicFramePr>
          <p:xfrm>
            <a:off x="4521143" y="1844675"/>
            <a:ext cx="2896137" cy="1930758"/>
          </p:xfrm>
          <a:graphic>
            <a:graphicData uri="http://schemas.openxmlformats.org/drawingml/2006/chart">
              <c:chart xmlns:c="http://schemas.openxmlformats.org/drawingml/2006/chart" xmlns:r="http://schemas.openxmlformats.org/officeDocument/2006/relationships" r:id="rId3"/>
            </a:graphicData>
          </a:graphic>
        </p:graphicFrame>
        <p:sp>
          <p:nvSpPr>
            <p:cNvPr id="7" name="椭圆 6">
              <a:extLst>
                <a:ext uri="{FF2B5EF4-FFF2-40B4-BE49-F238E27FC236}">
                  <a16:creationId xmlns:a16="http://schemas.microsoft.com/office/drawing/2014/main" id="{03AB572D-5C29-014C-842E-6F8ED07BF143}"/>
                </a:ext>
              </a:extLst>
            </p:cNvPr>
            <p:cNvSpPr/>
            <p:nvPr/>
          </p:nvSpPr>
          <p:spPr>
            <a:xfrm rot="17726946">
              <a:off x="6103861" y="2013708"/>
              <a:ext cx="186936" cy="194584"/>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标题 1">
            <a:extLst>
              <a:ext uri="{FF2B5EF4-FFF2-40B4-BE49-F238E27FC236}">
                <a16:creationId xmlns:a16="http://schemas.microsoft.com/office/drawing/2014/main" id="{3066D7CB-A1B4-B747-BA94-0215914A17E3}"/>
              </a:ext>
            </a:extLst>
          </p:cNvPr>
          <p:cNvSpPr txBox="1">
            <a:spLocks/>
          </p:cNvSpPr>
          <p:nvPr/>
        </p:nvSpPr>
        <p:spPr>
          <a:xfrm>
            <a:off x="5066341" y="3621825"/>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证券机构</a:t>
            </a:r>
            <a:endParaRPr kumimoji="1" lang="zh-CN" altLang="en-US" sz="1800" dirty="0">
              <a:latin typeface="+mj-ea"/>
            </a:endParaRPr>
          </a:p>
        </p:txBody>
      </p:sp>
      <p:cxnSp>
        <p:nvCxnSpPr>
          <p:cNvPr id="13" name="直线连接符 12">
            <a:extLst>
              <a:ext uri="{FF2B5EF4-FFF2-40B4-BE49-F238E27FC236}">
                <a16:creationId xmlns:a16="http://schemas.microsoft.com/office/drawing/2014/main" id="{19B42A71-4B5E-C942-8EFA-51E037C26C57}"/>
              </a:ext>
            </a:extLst>
          </p:cNvPr>
          <p:cNvCxnSpPr>
            <a:cxnSpLocks/>
          </p:cNvCxnSpPr>
          <p:nvPr/>
        </p:nvCxnSpPr>
        <p:spPr>
          <a:xfrm>
            <a:off x="5215435" y="3993037"/>
            <a:ext cx="1732956" cy="0"/>
          </a:xfrm>
          <a:prstGeom prst="line">
            <a:avLst/>
          </a:prstGeom>
          <a:ln w="15875">
            <a:gradFill>
              <a:gsLst>
                <a:gs pos="2000">
                  <a:schemeClr val="accent1">
                    <a:alpha val="0"/>
                  </a:schemeClr>
                </a:gs>
                <a:gs pos="52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4" name="标题 1">
            <a:extLst>
              <a:ext uri="{FF2B5EF4-FFF2-40B4-BE49-F238E27FC236}">
                <a16:creationId xmlns:a16="http://schemas.microsoft.com/office/drawing/2014/main" id="{F6B555E9-D5E8-814C-B199-AA448191B8E9}"/>
              </a:ext>
            </a:extLst>
          </p:cNvPr>
          <p:cNvSpPr txBox="1">
            <a:spLocks/>
          </p:cNvSpPr>
          <p:nvPr/>
        </p:nvSpPr>
        <p:spPr>
          <a:xfrm>
            <a:off x="5066341" y="2276015"/>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000" dirty="0">
                <a:latin typeface="+mj-ea"/>
              </a:rPr>
              <a:t>65%</a:t>
            </a:r>
            <a:endParaRPr kumimoji="1" lang="zh-CN" altLang="en-US" sz="1800" dirty="0">
              <a:latin typeface="+mj-ea"/>
            </a:endParaRPr>
          </a:p>
        </p:txBody>
      </p:sp>
      <p:sp>
        <p:nvSpPr>
          <p:cNvPr id="26" name="标题 1">
            <a:extLst>
              <a:ext uri="{FF2B5EF4-FFF2-40B4-BE49-F238E27FC236}">
                <a16:creationId xmlns:a16="http://schemas.microsoft.com/office/drawing/2014/main" id="{5989527D-C782-6A41-AF8D-74B19CEFC164}"/>
              </a:ext>
            </a:extLst>
          </p:cNvPr>
          <p:cNvSpPr txBox="1">
            <a:spLocks/>
          </p:cNvSpPr>
          <p:nvPr/>
        </p:nvSpPr>
        <p:spPr>
          <a:xfrm>
            <a:off x="4633845" y="4196902"/>
            <a:ext cx="2896137" cy="129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目前，国内证券业机构的总资产为</a:t>
            </a:r>
            <a:r>
              <a:rPr kumimoji="1" lang="en-US" altLang="zh-CN" sz="1600" dirty="0">
                <a:solidFill>
                  <a:schemeClr val="tx1">
                    <a:alpha val="90000"/>
                  </a:schemeClr>
                </a:solidFill>
                <a:latin typeface="+mn-ea"/>
                <a:ea typeface="+mn-ea"/>
              </a:rPr>
              <a:t>10.</a:t>
            </a:r>
            <a:r>
              <a:rPr kumimoji="1" lang="zh-CN" altLang="en-US" sz="1600" dirty="0">
                <a:solidFill>
                  <a:schemeClr val="tx1">
                    <a:alpha val="90000"/>
                  </a:schemeClr>
                </a:solidFill>
                <a:latin typeface="+mn-ea"/>
                <a:ea typeface="+mn-ea"/>
              </a:rPr>
              <a:t>万亿元，同比增长</a:t>
            </a:r>
            <a:r>
              <a:rPr kumimoji="1" lang="en-US" altLang="zh-CN" sz="1600" dirty="0">
                <a:solidFill>
                  <a:schemeClr val="tx1">
                    <a:alpha val="90000"/>
                  </a:schemeClr>
                </a:solidFill>
                <a:latin typeface="+mn-ea"/>
                <a:ea typeface="+mn-ea"/>
              </a:rPr>
              <a:t>65%</a:t>
            </a:r>
          </a:p>
          <a:p>
            <a:pPr algn="ctr">
              <a:lnSpc>
                <a:spcPct val="120000"/>
              </a:lnSpc>
            </a:pPr>
            <a:endParaRPr kumimoji="1" lang="en-US" altLang="zh-CN" sz="1600" dirty="0">
              <a:solidFill>
                <a:schemeClr val="tx1">
                  <a:alpha val="90000"/>
                </a:schemeClr>
              </a:solidFill>
              <a:latin typeface="+mn-ea"/>
            </a:endParaRPr>
          </a:p>
          <a:p>
            <a:pPr algn="ctr">
              <a:lnSpc>
                <a:spcPct val="120000"/>
              </a:lnSpc>
            </a:pPr>
            <a:endParaRPr kumimoji="1" lang="en-US" altLang="zh-CN" sz="1600" dirty="0">
              <a:solidFill>
                <a:schemeClr val="tx1">
                  <a:alpha val="90000"/>
                </a:schemeClr>
              </a:solidFill>
              <a:latin typeface="+mn-ea"/>
            </a:endParaRPr>
          </a:p>
        </p:txBody>
      </p:sp>
      <p:grpSp>
        <p:nvGrpSpPr>
          <p:cNvPr id="15" name="组合 14">
            <a:extLst>
              <a:ext uri="{FF2B5EF4-FFF2-40B4-BE49-F238E27FC236}">
                <a16:creationId xmlns:a16="http://schemas.microsoft.com/office/drawing/2014/main" id="{52A52E8B-E520-AB41-B4DA-69A2420942D2}"/>
              </a:ext>
            </a:extLst>
          </p:cNvPr>
          <p:cNvGrpSpPr/>
          <p:nvPr/>
        </p:nvGrpSpPr>
        <p:grpSpPr>
          <a:xfrm>
            <a:off x="8171079" y="1491511"/>
            <a:ext cx="2896137" cy="1930758"/>
            <a:chOff x="8024276" y="1844675"/>
            <a:chExt cx="2896137" cy="1930758"/>
          </a:xfrm>
        </p:grpSpPr>
        <p:graphicFrame>
          <p:nvGraphicFramePr>
            <p:cNvPr id="6" name="图表 5">
              <a:extLst>
                <a:ext uri="{FF2B5EF4-FFF2-40B4-BE49-F238E27FC236}">
                  <a16:creationId xmlns:a16="http://schemas.microsoft.com/office/drawing/2014/main" id="{AFD5BC8E-2A31-7149-A18D-8C3E6E25C3B3}"/>
                </a:ext>
              </a:extLst>
            </p:cNvPr>
            <p:cNvGraphicFramePr/>
            <p:nvPr>
              <p:extLst>
                <p:ext uri="{D42A27DB-BD31-4B8C-83A1-F6EECF244321}">
                  <p14:modId xmlns:p14="http://schemas.microsoft.com/office/powerpoint/2010/main" val="2599020665"/>
                </p:ext>
              </p:extLst>
            </p:nvPr>
          </p:nvGraphicFramePr>
          <p:xfrm>
            <a:off x="8024276" y="1844675"/>
            <a:ext cx="2896137" cy="1930758"/>
          </p:xfrm>
          <a:graphic>
            <a:graphicData uri="http://schemas.openxmlformats.org/drawingml/2006/chart">
              <c:chart xmlns:c="http://schemas.openxmlformats.org/drawingml/2006/chart" xmlns:r="http://schemas.openxmlformats.org/officeDocument/2006/relationships" r:id="rId4"/>
            </a:graphicData>
          </a:graphic>
        </p:graphicFrame>
        <p:sp>
          <p:nvSpPr>
            <p:cNvPr id="9" name="椭圆 8">
              <a:extLst>
                <a:ext uri="{FF2B5EF4-FFF2-40B4-BE49-F238E27FC236}">
                  <a16:creationId xmlns:a16="http://schemas.microsoft.com/office/drawing/2014/main" id="{6F755F28-7C6D-0546-8CA0-16DA39831B4D}"/>
                </a:ext>
              </a:extLst>
            </p:cNvPr>
            <p:cNvSpPr/>
            <p:nvPr/>
          </p:nvSpPr>
          <p:spPr>
            <a:xfrm rot="17726946">
              <a:off x="9211304" y="1999796"/>
              <a:ext cx="186936" cy="194584"/>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7" name="标题 1">
            <a:extLst>
              <a:ext uri="{FF2B5EF4-FFF2-40B4-BE49-F238E27FC236}">
                <a16:creationId xmlns:a16="http://schemas.microsoft.com/office/drawing/2014/main" id="{5DB55A2A-1722-1247-9014-70BC6CB3E05C}"/>
              </a:ext>
            </a:extLst>
          </p:cNvPr>
          <p:cNvSpPr txBox="1">
            <a:spLocks/>
          </p:cNvSpPr>
          <p:nvPr/>
        </p:nvSpPr>
        <p:spPr>
          <a:xfrm>
            <a:off x="8603575" y="3621825"/>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保险机构</a:t>
            </a:r>
            <a:endParaRPr kumimoji="1" lang="zh-CN" altLang="en-US" sz="1800" dirty="0">
              <a:latin typeface="+mj-ea"/>
            </a:endParaRPr>
          </a:p>
        </p:txBody>
      </p:sp>
      <p:cxnSp>
        <p:nvCxnSpPr>
          <p:cNvPr id="19" name="直线连接符 18">
            <a:extLst>
              <a:ext uri="{FF2B5EF4-FFF2-40B4-BE49-F238E27FC236}">
                <a16:creationId xmlns:a16="http://schemas.microsoft.com/office/drawing/2014/main" id="{E375B950-F8B6-7C49-B332-B26F51A3664B}"/>
              </a:ext>
            </a:extLst>
          </p:cNvPr>
          <p:cNvCxnSpPr>
            <a:cxnSpLocks/>
          </p:cNvCxnSpPr>
          <p:nvPr/>
        </p:nvCxnSpPr>
        <p:spPr>
          <a:xfrm>
            <a:off x="8752669" y="3993037"/>
            <a:ext cx="1732956" cy="0"/>
          </a:xfrm>
          <a:prstGeom prst="line">
            <a:avLst/>
          </a:prstGeom>
          <a:ln w="15875">
            <a:gradFill>
              <a:gsLst>
                <a:gs pos="2000">
                  <a:schemeClr val="accent1">
                    <a:alpha val="0"/>
                  </a:schemeClr>
                </a:gs>
                <a:gs pos="52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5" name="标题 1">
            <a:extLst>
              <a:ext uri="{FF2B5EF4-FFF2-40B4-BE49-F238E27FC236}">
                <a16:creationId xmlns:a16="http://schemas.microsoft.com/office/drawing/2014/main" id="{CAFD3BBB-4DAC-AC49-AAB4-4F89A3DB784B}"/>
              </a:ext>
            </a:extLst>
          </p:cNvPr>
          <p:cNvSpPr txBox="1">
            <a:spLocks/>
          </p:cNvSpPr>
          <p:nvPr/>
        </p:nvSpPr>
        <p:spPr>
          <a:xfrm>
            <a:off x="8603575" y="2287613"/>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000" dirty="0">
                <a:latin typeface="+mj-ea"/>
              </a:rPr>
              <a:t>55%</a:t>
            </a:r>
            <a:endParaRPr kumimoji="1" lang="zh-CN" altLang="en-US" sz="1800" dirty="0">
              <a:latin typeface="+mj-ea"/>
            </a:endParaRPr>
          </a:p>
        </p:txBody>
      </p:sp>
      <p:sp>
        <p:nvSpPr>
          <p:cNvPr id="27" name="标题 1">
            <a:extLst>
              <a:ext uri="{FF2B5EF4-FFF2-40B4-BE49-F238E27FC236}">
                <a16:creationId xmlns:a16="http://schemas.microsoft.com/office/drawing/2014/main" id="{333871E2-C075-7347-AED3-4331B6A817C7}"/>
              </a:ext>
            </a:extLst>
          </p:cNvPr>
          <p:cNvSpPr txBox="1">
            <a:spLocks/>
          </p:cNvSpPr>
          <p:nvPr/>
        </p:nvSpPr>
        <p:spPr>
          <a:xfrm>
            <a:off x="8171079" y="4196903"/>
            <a:ext cx="2896137" cy="10433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目前，国内保险业机构的总资产为</a:t>
            </a:r>
            <a:r>
              <a:rPr kumimoji="1" lang="en-US" altLang="zh-CN" sz="1600" dirty="0">
                <a:solidFill>
                  <a:schemeClr val="tx1">
                    <a:alpha val="90000"/>
                  </a:schemeClr>
                </a:solidFill>
                <a:latin typeface="+mn-ea"/>
                <a:ea typeface="+mn-ea"/>
              </a:rPr>
              <a:t>20</a:t>
            </a:r>
            <a:r>
              <a:rPr kumimoji="1" lang="zh-CN" altLang="en-US" sz="1600" dirty="0">
                <a:solidFill>
                  <a:schemeClr val="tx1">
                    <a:alpha val="90000"/>
                  </a:schemeClr>
                </a:solidFill>
                <a:latin typeface="+mn-ea"/>
                <a:ea typeface="+mn-ea"/>
              </a:rPr>
              <a:t>万亿元，同比增长为</a:t>
            </a:r>
            <a:r>
              <a:rPr kumimoji="1" lang="en-US" altLang="zh-CN" sz="1600" dirty="0">
                <a:solidFill>
                  <a:schemeClr val="tx1">
                    <a:alpha val="90000"/>
                  </a:schemeClr>
                </a:solidFill>
                <a:latin typeface="+mn-ea"/>
                <a:ea typeface="+mn-ea"/>
              </a:rPr>
              <a:t>55%</a:t>
            </a:r>
          </a:p>
          <a:p>
            <a:pPr algn="ctr">
              <a:lnSpc>
                <a:spcPct val="120000"/>
              </a:lnSpc>
            </a:pPr>
            <a:endParaRPr kumimoji="1" lang="en-US" altLang="zh-CN" sz="1600" dirty="0">
              <a:solidFill>
                <a:schemeClr val="tx1">
                  <a:alpha val="90000"/>
                </a:schemeClr>
              </a:solidFill>
              <a:latin typeface="+mn-ea"/>
              <a:ea typeface="+mn-ea"/>
            </a:endParaRPr>
          </a:p>
        </p:txBody>
      </p:sp>
    </p:spTree>
    <p:extLst>
      <p:ext uri="{BB962C8B-B14F-4D97-AF65-F5344CB8AC3E}">
        <p14:creationId xmlns:p14="http://schemas.microsoft.com/office/powerpoint/2010/main" val="2755570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C7C3369-7A73-4544-A5EA-DA3D8A5467A2}"/>
              </a:ext>
            </a:extLst>
          </p:cNvPr>
          <p:cNvSpPr>
            <a:spLocks noGrp="1"/>
          </p:cNvSpPr>
          <p:nvPr>
            <p:ph type="body" sz="quarter" idx="11"/>
          </p:nvPr>
        </p:nvSpPr>
        <p:spPr/>
        <p:txBody>
          <a:bodyPr/>
          <a:lstStyle/>
          <a:p>
            <a:r>
              <a:rPr kumimoji="1" lang="zh-CN" altLang="en-US" dirty="0"/>
              <a:t>销售分析</a:t>
            </a:r>
          </a:p>
        </p:txBody>
      </p:sp>
      <p:sp>
        <p:nvSpPr>
          <p:cNvPr id="3" name="文本占位符 2">
            <a:extLst>
              <a:ext uri="{FF2B5EF4-FFF2-40B4-BE49-F238E27FC236}">
                <a16:creationId xmlns:a16="http://schemas.microsoft.com/office/drawing/2014/main" id="{6B975A9C-0E01-6247-8251-C3803D2EB471}"/>
              </a:ext>
            </a:extLst>
          </p:cNvPr>
          <p:cNvSpPr>
            <a:spLocks noGrp="1"/>
          </p:cNvSpPr>
          <p:nvPr>
            <p:ph type="body" sz="quarter" idx="12"/>
          </p:nvPr>
        </p:nvSpPr>
        <p:spPr/>
        <p:txBody>
          <a:bodyPr/>
          <a:lstStyle/>
          <a:p>
            <a:r>
              <a:rPr kumimoji="1" lang="en-US" altLang="zh-CN" dirty="0"/>
              <a:t>SALES ANALYSIS</a:t>
            </a:r>
            <a:endParaRPr kumimoji="1" lang="zh-CN" altLang="en-US" dirty="0"/>
          </a:p>
        </p:txBody>
      </p:sp>
      <p:graphicFrame>
        <p:nvGraphicFramePr>
          <p:cNvPr id="4" name="图表 3">
            <a:extLst>
              <a:ext uri="{FF2B5EF4-FFF2-40B4-BE49-F238E27FC236}">
                <a16:creationId xmlns:a16="http://schemas.microsoft.com/office/drawing/2014/main" id="{EDA7120D-666E-374D-ADC6-C0604CCD4C8D}"/>
              </a:ext>
            </a:extLst>
          </p:cNvPr>
          <p:cNvGraphicFramePr/>
          <p:nvPr>
            <p:extLst>
              <p:ext uri="{D42A27DB-BD31-4B8C-83A1-F6EECF244321}">
                <p14:modId xmlns:p14="http://schemas.microsoft.com/office/powerpoint/2010/main" val="3909859970"/>
              </p:ext>
            </p:extLst>
          </p:nvPr>
        </p:nvGraphicFramePr>
        <p:xfrm>
          <a:off x="854107" y="1443732"/>
          <a:ext cx="4669615" cy="4560042"/>
        </p:xfrm>
        <a:graphic>
          <a:graphicData uri="http://schemas.openxmlformats.org/drawingml/2006/chart">
            <c:chart xmlns:c="http://schemas.openxmlformats.org/drawingml/2006/chart" xmlns:r="http://schemas.openxmlformats.org/officeDocument/2006/relationships" r:id="rId2"/>
          </a:graphicData>
        </a:graphic>
      </p:graphicFrame>
      <p:sp>
        <p:nvSpPr>
          <p:cNvPr id="5" name="标题 1">
            <a:extLst>
              <a:ext uri="{FF2B5EF4-FFF2-40B4-BE49-F238E27FC236}">
                <a16:creationId xmlns:a16="http://schemas.microsoft.com/office/drawing/2014/main" id="{E1DF075F-1CBF-3D49-8DAF-97A09E004350}"/>
              </a:ext>
            </a:extLst>
          </p:cNvPr>
          <p:cNvSpPr txBox="1">
            <a:spLocks/>
          </p:cNvSpPr>
          <p:nvPr/>
        </p:nvSpPr>
        <p:spPr>
          <a:xfrm>
            <a:off x="6331475" y="175853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销售情况</a:t>
            </a:r>
            <a:endParaRPr kumimoji="1" lang="zh-CN" altLang="en-US" sz="1800" dirty="0">
              <a:latin typeface="+mj-ea"/>
            </a:endParaRPr>
          </a:p>
        </p:txBody>
      </p:sp>
      <p:sp>
        <p:nvSpPr>
          <p:cNvPr id="6" name="标题 1">
            <a:extLst>
              <a:ext uri="{FF2B5EF4-FFF2-40B4-BE49-F238E27FC236}">
                <a16:creationId xmlns:a16="http://schemas.microsoft.com/office/drawing/2014/main" id="{69867CAB-3000-7C48-A389-FDF92E82CAA8}"/>
              </a:ext>
            </a:extLst>
          </p:cNvPr>
          <p:cNvSpPr txBox="1">
            <a:spLocks/>
          </p:cNvSpPr>
          <p:nvPr/>
        </p:nvSpPr>
        <p:spPr>
          <a:xfrm>
            <a:off x="6320761" y="2405563"/>
            <a:ext cx="5125931" cy="630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en-US" altLang="zh-CN" sz="1800" dirty="0">
                <a:solidFill>
                  <a:schemeClr val="accent1"/>
                </a:solidFill>
                <a:latin typeface="+mn-ea"/>
                <a:ea typeface="+mn-ea"/>
              </a:rPr>
              <a:t>20XX</a:t>
            </a:r>
            <a:r>
              <a:rPr kumimoji="1" lang="zh-CN" altLang="en-US" sz="1800" dirty="0">
                <a:solidFill>
                  <a:schemeClr val="accent1"/>
                </a:solidFill>
                <a:latin typeface="+mn-ea"/>
                <a:ea typeface="+mn-ea"/>
              </a:rPr>
              <a:t>年：</a:t>
            </a:r>
            <a:r>
              <a:rPr kumimoji="1" lang="zh-CN" altLang="en-US" sz="1600" dirty="0">
                <a:solidFill>
                  <a:schemeClr val="tx1">
                    <a:alpha val="90000"/>
                  </a:schemeClr>
                </a:solidFill>
                <a:latin typeface="+mn-ea"/>
                <a:ea typeface="+mn-ea"/>
              </a:rPr>
              <a:t>在整个年度中，金融设备产品主要销量为</a:t>
            </a:r>
            <a:r>
              <a:rPr kumimoji="1" lang="en-US" altLang="zh-CN" sz="1600" dirty="0">
                <a:solidFill>
                  <a:schemeClr val="tx1">
                    <a:alpha val="90000"/>
                  </a:schemeClr>
                </a:solidFill>
                <a:latin typeface="+mn-ea"/>
                <a:ea typeface="+mn-ea"/>
              </a:rPr>
              <a:t>850</a:t>
            </a:r>
            <a:r>
              <a:rPr kumimoji="1" lang="zh-CN" altLang="en-US" sz="1600" dirty="0">
                <a:solidFill>
                  <a:schemeClr val="tx1">
                    <a:alpha val="90000"/>
                  </a:schemeClr>
                </a:solidFill>
                <a:latin typeface="+mn-ea"/>
                <a:ea typeface="+mn-ea"/>
              </a:rPr>
              <a:t>万，主营金融产品销售</a:t>
            </a:r>
            <a:r>
              <a:rPr kumimoji="1" lang="en-US" altLang="zh-CN" sz="1600" dirty="0">
                <a:solidFill>
                  <a:schemeClr val="tx1">
                    <a:alpha val="90000"/>
                  </a:schemeClr>
                </a:solidFill>
                <a:latin typeface="+mn-ea"/>
                <a:ea typeface="+mn-ea"/>
              </a:rPr>
              <a:t>350</a:t>
            </a:r>
            <a:r>
              <a:rPr kumimoji="1" lang="zh-CN" altLang="en-US" sz="1600" dirty="0">
                <a:solidFill>
                  <a:schemeClr val="tx1">
                    <a:alpha val="90000"/>
                  </a:schemeClr>
                </a:solidFill>
                <a:latin typeface="+mn-ea"/>
                <a:ea typeface="+mn-ea"/>
              </a:rPr>
              <a:t>万</a:t>
            </a:r>
          </a:p>
        </p:txBody>
      </p:sp>
      <p:cxnSp>
        <p:nvCxnSpPr>
          <p:cNvPr id="7" name="直线连接符 6">
            <a:extLst>
              <a:ext uri="{FF2B5EF4-FFF2-40B4-BE49-F238E27FC236}">
                <a16:creationId xmlns:a16="http://schemas.microsoft.com/office/drawing/2014/main" id="{0B1BEC66-12E6-C34F-9E6D-7B37016F8D73}"/>
              </a:ext>
            </a:extLst>
          </p:cNvPr>
          <p:cNvCxnSpPr>
            <a:cxnSpLocks/>
          </p:cNvCxnSpPr>
          <p:nvPr/>
        </p:nvCxnSpPr>
        <p:spPr>
          <a:xfrm>
            <a:off x="6425962" y="2195926"/>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id="{BD12C0CC-070D-0246-ABA6-CB39C346D987}"/>
              </a:ext>
            </a:extLst>
          </p:cNvPr>
          <p:cNvSpPr txBox="1">
            <a:spLocks/>
          </p:cNvSpPr>
          <p:nvPr/>
        </p:nvSpPr>
        <p:spPr>
          <a:xfrm>
            <a:off x="6340902" y="3245351"/>
            <a:ext cx="5125931" cy="7409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en-US" altLang="zh-CN" sz="1800" dirty="0">
                <a:solidFill>
                  <a:schemeClr val="accent1"/>
                </a:solidFill>
                <a:latin typeface="+mn-ea"/>
                <a:ea typeface="+mn-ea"/>
              </a:rPr>
              <a:t>20XX</a:t>
            </a:r>
            <a:r>
              <a:rPr kumimoji="1" lang="zh-CN" altLang="en-US" sz="1800" dirty="0">
                <a:solidFill>
                  <a:schemeClr val="accent1"/>
                </a:solidFill>
                <a:latin typeface="+mn-ea"/>
                <a:ea typeface="+mn-ea"/>
              </a:rPr>
              <a:t>年：</a:t>
            </a:r>
            <a:r>
              <a:rPr kumimoji="1" lang="zh-CN" altLang="en-US" sz="1600" dirty="0">
                <a:solidFill>
                  <a:schemeClr val="tx1">
                    <a:alpha val="90000"/>
                  </a:schemeClr>
                </a:solidFill>
                <a:latin typeface="+mn-ea"/>
                <a:ea typeface="+mn-ea"/>
              </a:rPr>
              <a:t>在整个年度中，金融设备产品主要销量为</a:t>
            </a:r>
            <a:r>
              <a:rPr kumimoji="1" lang="en-US" altLang="zh-CN" sz="1600" dirty="0">
                <a:solidFill>
                  <a:schemeClr val="tx1">
                    <a:alpha val="90000"/>
                  </a:schemeClr>
                </a:solidFill>
                <a:latin typeface="+mn-ea"/>
                <a:ea typeface="+mn-ea"/>
              </a:rPr>
              <a:t>650</a:t>
            </a:r>
            <a:r>
              <a:rPr kumimoji="1" lang="zh-CN" altLang="en-US" sz="1600" dirty="0">
                <a:solidFill>
                  <a:schemeClr val="tx1">
                    <a:alpha val="90000"/>
                  </a:schemeClr>
                </a:solidFill>
                <a:latin typeface="+mn-ea"/>
                <a:ea typeface="+mn-ea"/>
              </a:rPr>
              <a:t>万，主营金融产品销售</a:t>
            </a:r>
            <a:r>
              <a:rPr kumimoji="1" lang="en-US" altLang="zh-CN" sz="1600" dirty="0">
                <a:solidFill>
                  <a:schemeClr val="tx1">
                    <a:alpha val="90000"/>
                  </a:schemeClr>
                </a:solidFill>
                <a:latin typeface="+mn-ea"/>
                <a:ea typeface="+mn-ea"/>
              </a:rPr>
              <a:t>450</a:t>
            </a:r>
            <a:r>
              <a:rPr kumimoji="1" lang="zh-CN" altLang="en-US" sz="1600" dirty="0">
                <a:solidFill>
                  <a:schemeClr val="tx1">
                    <a:alpha val="90000"/>
                  </a:schemeClr>
                </a:solidFill>
                <a:latin typeface="+mn-ea"/>
                <a:ea typeface="+mn-ea"/>
              </a:rPr>
              <a:t>万</a:t>
            </a:r>
            <a:endParaRPr kumimoji="1" lang="zh-CN" altLang="en-US" sz="1400" dirty="0">
              <a:solidFill>
                <a:schemeClr val="tx1">
                  <a:alpha val="90000"/>
                </a:schemeClr>
              </a:solidFill>
              <a:latin typeface="+mn-ea"/>
              <a:ea typeface="+mn-ea"/>
            </a:endParaRPr>
          </a:p>
        </p:txBody>
      </p:sp>
      <p:sp>
        <p:nvSpPr>
          <p:cNvPr id="13" name="标题 1">
            <a:extLst>
              <a:ext uri="{FF2B5EF4-FFF2-40B4-BE49-F238E27FC236}">
                <a16:creationId xmlns:a16="http://schemas.microsoft.com/office/drawing/2014/main" id="{0AFBA520-07C1-C740-82C6-439557D72A78}"/>
              </a:ext>
            </a:extLst>
          </p:cNvPr>
          <p:cNvSpPr txBox="1">
            <a:spLocks/>
          </p:cNvSpPr>
          <p:nvPr/>
        </p:nvSpPr>
        <p:spPr>
          <a:xfrm>
            <a:off x="6330188" y="4085139"/>
            <a:ext cx="5125931" cy="630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en-US" altLang="zh-CN" sz="1800" dirty="0">
                <a:solidFill>
                  <a:schemeClr val="accent1"/>
                </a:solidFill>
                <a:latin typeface="+mn-ea"/>
                <a:ea typeface="+mn-ea"/>
              </a:rPr>
              <a:t>20XX</a:t>
            </a:r>
            <a:r>
              <a:rPr kumimoji="1" lang="zh-CN" altLang="en-US" sz="1800" dirty="0">
                <a:solidFill>
                  <a:schemeClr val="accent1"/>
                </a:solidFill>
                <a:latin typeface="+mn-ea"/>
                <a:ea typeface="+mn-ea"/>
              </a:rPr>
              <a:t>年：</a:t>
            </a:r>
            <a:r>
              <a:rPr kumimoji="1" lang="zh-CN" altLang="en-US" sz="1600" dirty="0">
                <a:solidFill>
                  <a:schemeClr val="tx1">
                    <a:alpha val="90000"/>
                  </a:schemeClr>
                </a:solidFill>
                <a:latin typeface="+mn-ea"/>
                <a:ea typeface="+mn-ea"/>
              </a:rPr>
              <a:t>在整个年度中，金融设备产品主要销量为</a:t>
            </a:r>
            <a:r>
              <a:rPr kumimoji="1" lang="en-US" altLang="zh-CN" sz="1600" dirty="0">
                <a:solidFill>
                  <a:schemeClr val="tx1">
                    <a:alpha val="90000"/>
                  </a:schemeClr>
                </a:solidFill>
                <a:latin typeface="+mn-ea"/>
                <a:ea typeface="+mn-ea"/>
              </a:rPr>
              <a:t>350</a:t>
            </a:r>
            <a:r>
              <a:rPr kumimoji="1" lang="zh-CN" altLang="en-US" sz="1600" dirty="0">
                <a:solidFill>
                  <a:schemeClr val="tx1">
                    <a:alpha val="90000"/>
                  </a:schemeClr>
                </a:solidFill>
                <a:latin typeface="+mn-ea"/>
                <a:ea typeface="+mn-ea"/>
              </a:rPr>
              <a:t>万，主营金融产品销售</a:t>
            </a:r>
            <a:r>
              <a:rPr kumimoji="1" lang="en-US" altLang="zh-CN" sz="1600" dirty="0">
                <a:solidFill>
                  <a:schemeClr val="tx1">
                    <a:alpha val="90000"/>
                  </a:schemeClr>
                </a:solidFill>
                <a:latin typeface="+mn-ea"/>
                <a:ea typeface="+mn-ea"/>
              </a:rPr>
              <a:t>100</a:t>
            </a:r>
            <a:r>
              <a:rPr kumimoji="1" lang="zh-CN" altLang="en-US" sz="1600" dirty="0">
                <a:solidFill>
                  <a:schemeClr val="tx1">
                    <a:alpha val="90000"/>
                  </a:schemeClr>
                </a:solidFill>
                <a:latin typeface="+mn-ea"/>
                <a:ea typeface="+mn-ea"/>
              </a:rPr>
              <a:t>万</a:t>
            </a:r>
            <a:endParaRPr kumimoji="1" lang="zh-CN" altLang="en-US" sz="1400" dirty="0">
              <a:solidFill>
                <a:schemeClr val="tx1">
                  <a:alpha val="90000"/>
                </a:schemeClr>
              </a:solidFill>
              <a:latin typeface="+mn-ea"/>
              <a:ea typeface="+mn-ea"/>
            </a:endParaRPr>
          </a:p>
        </p:txBody>
      </p:sp>
      <p:sp>
        <p:nvSpPr>
          <p:cNvPr id="14" name="标题 1">
            <a:extLst>
              <a:ext uri="{FF2B5EF4-FFF2-40B4-BE49-F238E27FC236}">
                <a16:creationId xmlns:a16="http://schemas.microsoft.com/office/drawing/2014/main" id="{4A460261-75B2-0841-ABB3-81A5E99F44D9}"/>
              </a:ext>
            </a:extLst>
          </p:cNvPr>
          <p:cNvSpPr txBox="1">
            <a:spLocks/>
          </p:cNvSpPr>
          <p:nvPr/>
        </p:nvSpPr>
        <p:spPr>
          <a:xfrm>
            <a:off x="6340901" y="4924926"/>
            <a:ext cx="5125931" cy="630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en-US" altLang="zh-CN" sz="1800" dirty="0">
                <a:solidFill>
                  <a:schemeClr val="accent1"/>
                </a:solidFill>
                <a:latin typeface="+mn-ea"/>
                <a:ea typeface="+mn-ea"/>
              </a:rPr>
              <a:t>20XX</a:t>
            </a:r>
            <a:r>
              <a:rPr kumimoji="1" lang="zh-CN" altLang="en-US" sz="1800" dirty="0">
                <a:solidFill>
                  <a:schemeClr val="accent1"/>
                </a:solidFill>
                <a:latin typeface="+mn-ea"/>
                <a:ea typeface="+mn-ea"/>
              </a:rPr>
              <a:t>年：</a:t>
            </a:r>
            <a:r>
              <a:rPr kumimoji="1" lang="zh-CN" altLang="en-US" sz="1600" dirty="0">
                <a:solidFill>
                  <a:schemeClr val="tx1">
                    <a:alpha val="90000"/>
                  </a:schemeClr>
                </a:solidFill>
                <a:latin typeface="+mn-ea"/>
                <a:ea typeface="+mn-ea"/>
              </a:rPr>
              <a:t>在整个年度中，金融设备产品主要销量为</a:t>
            </a:r>
            <a:r>
              <a:rPr kumimoji="1" lang="en-US" altLang="zh-CN" sz="1600" dirty="0">
                <a:solidFill>
                  <a:schemeClr val="tx1">
                    <a:alpha val="90000"/>
                  </a:schemeClr>
                </a:solidFill>
                <a:latin typeface="+mn-ea"/>
                <a:ea typeface="+mn-ea"/>
              </a:rPr>
              <a:t>150</a:t>
            </a:r>
            <a:r>
              <a:rPr kumimoji="1" lang="zh-CN" altLang="en-US" sz="1600" dirty="0">
                <a:solidFill>
                  <a:schemeClr val="tx1">
                    <a:alpha val="90000"/>
                  </a:schemeClr>
                </a:solidFill>
                <a:latin typeface="+mn-ea"/>
                <a:ea typeface="+mn-ea"/>
              </a:rPr>
              <a:t>万，主营金融产品销售</a:t>
            </a:r>
            <a:r>
              <a:rPr kumimoji="1" lang="en-US" altLang="zh-CN" sz="1600" dirty="0">
                <a:solidFill>
                  <a:schemeClr val="tx1">
                    <a:alpha val="90000"/>
                  </a:schemeClr>
                </a:solidFill>
                <a:latin typeface="+mn-ea"/>
                <a:ea typeface="+mn-ea"/>
              </a:rPr>
              <a:t>50</a:t>
            </a:r>
            <a:r>
              <a:rPr kumimoji="1" lang="zh-CN" altLang="en-US" sz="1600" dirty="0">
                <a:solidFill>
                  <a:schemeClr val="tx1">
                    <a:alpha val="90000"/>
                  </a:schemeClr>
                </a:solidFill>
                <a:latin typeface="+mn-ea"/>
                <a:ea typeface="+mn-ea"/>
              </a:rPr>
              <a:t>万</a:t>
            </a:r>
            <a:endParaRPr kumimoji="1" lang="zh-CN" altLang="en-US" sz="1400" dirty="0">
              <a:solidFill>
                <a:schemeClr val="tx1">
                  <a:alpha val="90000"/>
                </a:schemeClr>
              </a:solidFill>
              <a:latin typeface="+mn-ea"/>
              <a:ea typeface="+mn-ea"/>
            </a:endParaRPr>
          </a:p>
        </p:txBody>
      </p:sp>
    </p:spTree>
    <p:extLst>
      <p:ext uri="{BB962C8B-B14F-4D97-AF65-F5344CB8AC3E}">
        <p14:creationId xmlns:p14="http://schemas.microsoft.com/office/powerpoint/2010/main" val="354188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A21145C-330B-AF46-B79B-9849973D6968}"/>
              </a:ext>
            </a:extLst>
          </p:cNvPr>
          <p:cNvSpPr>
            <a:spLocks noGrp="1"/>
          </p:cNvSpPr>
          <p:nvPr>
            <p:ph type="body" sz="quarter" idx="11"/>
          </p:nvPr>
        </p:nvSpPr>
        <p:spPr/>
        <p:txBody>
          <a:bodyPr/>
          <a:lstStyle/>
          <a:p>
            <a:r>
              <a:rPr kumimoji="1" lang="zh-CN" altLang="en-US" dirty="0"/>
              <a:t>市场营销</a:t>
            </a:r>
          </a:p>
        </p:txBody>
      </p:sp>
      <p:sp>
        <p:nvSpPr>
          <p:cNvPr id="3" name="文本占位符 2">
            <a:extLst>
              <a:ext uri="{FF2B5EF4-FFF2-40B4-BE49-F238E27FC236}">
                <a16:creationId xmlns:a16="http://schemas.microsoft.com/office/drawing/2014/main" id="{31AACD48-9B9C-254A-AECF-47AF67CF5151}"/>
              </a:ext>
            </a:extLst>
          </p:cNvPr>
          <p:cNvSpPr>
            <a:spLocks noGrp="1"/>
          </p:cNvSpPr>
          <p:nvPr>
            <p:ph type="body" sz="quarter" idx="12"/>
          </p:nvPr>
        </p:nvSpPr>
        <p:spPr/>
        <p:txBody>
          <a:bodyPr/>
          <a:lstStyle/>
          <a:p>
            <a:r>
              <a:rPr kumimoji="1" lang="en-US" altLang="zh-CN" dirty="0"/>
              <a:t>MARKETING MANAGEMENT</a:t>
            </a:r>
            <a:endParaRPr kumimoji="1" lang="zh-CN" altLang="en-US" dirty="0"/>
          </a:p>
        </p:txBody>
      </p:sp>
      <p:sp>
        <p:nvSpPr>
          <p:cNvPr id="4" name="椭圆 3">
            <a:extLst>
              <a:ext uri="{FF2B5EF4-FFF2-40B4-BE49-F238E27FC236}">
                <a16:creationId xmlns:a16="http://schemas.microsoft.com/office/drawing/2014/main" id="{6447CF58-B38D-5A46-BA23-77902ABDC0E2}"/>
              </a:ext>
            </a:extLst>
          </p:cNvPr>
          <p:cNvSpPr/>
          <p:nvPr/>
        </p:nvSpPr>
        <p:spPr>
          <a:xfrm>
            <a:off x="3828056" y="2177546"/>
            <a:ext cx="2433578" cy="2433578"/>
          </a:xfrm>
          <a:prstGeom prst="ellipse">
            <a:avLst/>
          </a:prstGeom>
          <a:gradFill>
            <a:gsLst>
              <a:gs pos="0">
                <a:schemeClr val="accent3"/>
              </a:gs>
              <a:gs pos="99000">
                <a:schemeClr val="accent2"/>
              </a:gs>
            </a:gsLst>
            <a:lin ang="0" scaled="0"/>
          </a:gradFill>
          <a:ln w="6350">
            <a:gradFill>
              <a:gsLst>
                <a:gs pos="0">
                  <a:schemeClr val="accent1"/>
                </a:gs>
                <a:gs pos="99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标题 1">
            <a:extLst>
              <a:ext uri="{FF2B5EF4-FFF2-40B4-BE49-F238E27FC236}">
                <a16:creationId xmlns:a16="http://schemas.microsoft.com/office/drawing/2014/main" id="{5E746DF4-7DF0-D348-A401-4D07C6D146D4}"/>
              </a:ext>
            </a:extLst>
          </p:cNvPr>
          <p:cNvSpPr txBox="1">
            <a:spLocks/>
          </p:cNvSpPr>
          <p:nvPr/>
        </p:nvSpPr>
        <p:spPr>
          <a:xfrm>
            <a:off x="4029273" y="336925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外部环境</a:t>
            </a:r>
          </a:p>
        </p:txBody>
      </p:sp>
      <p:sp>
        <p:nvSpPr>
          <p:cNvPr id="5" name="椭圆 4">
            <a:extLst>
              <a:ext uri="{FF2B5EF4-FFF2-40B4-BE49-F238E27FC236}">
                <a16:creationId xmlns:a16="http://schemas.microsoft.com/office/drawing/2014/main" id="{791542F9-8003-CD4C-8EB6-3836D00A052D}"/>
              </a:ext>
            </a:extLst>
          </p:cNvPr>
          <p:cNvSpPr/>
          <p:nvPr/>
        </p:nvSpPr>
        <p:spPr>
          <a:xfrm>
            <a:off x="5930367" y="2177546"/>
            <a:ext cx="2433578" cy="2433578"/>
          </a:xfrm>
          <a:prstGeom prst="ellipse">
            <a:avLst/>
          </a:prstGeom>
          <a:gradFill>
            <a:gsLst>
              <a:gs pos="0">
                <a:schemeClr val="accent3"/>
              </a:gs>
              <a:gs pos="99000">
                <a:schemeClr val="accent2"/>
              </a:gs>
            </a:gsLst>
            <a:lin ang="0" scaled="0"/>
          </a:gradFill>
          <a:ln w="6350">
            <a:gradFill>
              <a:gsLst>
                <a:gs pos="0">
                  <a:schemeClr val="accent1"/>
                </a:gs>
                <a:gs pos="99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标题 1">
            <a:extLst>
              <a:ext uri="{FF2B5EF4-FFF2-40B4-BE49-F238E27FC236}">
                <a16:creationId xmlns:a16="http://schemas.microsoft.com/office/drawing/2014/main" id="{E28B0781-CA5A-F94F-B4CF-EF644D5D8E1E}"/>
              </a:ext>
            </a:extLst>
          </p:cNvPr>
          <p:cNvSpPr txBox="1">
            <a:spLocks/>
          </p:cNvSpPr>
          <p:nvPr/>
        </p:nvSpPr>
        <p:spPr>
          <a:xfrm>
            <a:off x="6131584" y="338501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市场环境</a:t>
            </a:r>
          </a:p>
        </p:txBody>
      </p:sp>
      <p:sp>
        <p:nvSpPr>
          <p:cNvPr id="8" name="椭圆 7">
            <a:extLst>
              <a:ext uri="{FF2B5EF4-FFF2-40B4-BE49-F238E27FC236}">
                <a16:creationId xmlns:a16="http://schemas.microsoft.com/office/drawing/2014/main" id="{D3932018-8101-DE49-8117-636D9BFF2DDF}"/>
              </a:ext>
            </a:extLst>
          </p:cNvPr>
          <p:cNvSpPr/>
          <p:nvPr/>
        </p:nvSpPr>
        <p:spPr>
          <a:xfrm>
            <a:off x="5967689" y="1886336"/>
            <a:ext cx="3015998" cy="3015998"/>
          </a:xfrm>
          <a:prstGeom prst="ellipse">
            <a:avLst/>
          </a:prstGeom>
          <a:noFill/>
          <a:ln w="22225">
            <a:gradFill>
              <a:gsLst>
                <a:gs pos="75000">
                  <a:schemeClr val="accent1"/>
                </a:gs>
                <a:gs pos="100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9BDAB74F-8805-214A-948F-4A7C78EFD620}"/>
              </a:ext>
            </a:extLst>
          </p:cNvPr>
          <p:cNvSpPr/>
          <p:nvPr/>
        </p:nvSpPr>
        <p:spPr>
          <a:xfrm>
            <a:off x="3208314" y="1886336"/>
            <a:ext cx="3015998" cy="3015998"/>
          </a:xfrm>
          <a:prstGeom prst="ellipse">
            <a:avLst/>
          </a:prstGeom>
          <a:noFill/>
          <a:ln w="22225">
            <a:gradFill>
              <a:gsLst>
                <a:gs pos="58000">
                  <a:schemeClr val="accent1"/>
                </a:gs>
                <a:gs pos="99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88D08A48-60C5-624A-BC89-3A5BE35483A4}"/>
              </a:ext>
            </a:extLst>
          </p:cNvPr>
          <p:cNvSpPr/>
          <p:nvPr/>
        </p:nvSpPr>
        <p:spPr>
          <a:xfrm rot="17726946">
            <a:off x="8905154" y="3344853"/>
            <a:ext cx="237468" cy="232767"/>
          </a:xfrm>
          <a:prstGeom prst="ellipse">
            <a:avLst/>
          </a:prstGeom>
          <a:gradFill>
            <a:gsLst>
              <a:gs pos="97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FEA635C8-BC47-9446-9BB2-2FED28910B7F}"/>
              </a:ext>
            </a:extLst>
          </p:cNvPr>
          <p:cNvSpPr/>
          <p:nvPr/>
        </p:nvSpPr>
        <p:spPr>
          <a:xfrm rot="17726946">
            <a:off x="8282532" y="2104492"/>
            <a:ext cx="237468" cy="232767"/>
          </a:xfrm>
          <a:prstGeom prst="ellipse">
            <a:avLst/>
          </a:prstGeom>
          <a:gradFill>
            <a:gsLst>
              <a:gs pos="96000">
                <a:schemeClr val="accent2"/>
              </a:gs>
              <a:gs pos="100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CAB5B781-48BC-FA4D-87BC-A1458A6C2312}"/>
              </a:ext>
            </a:extLst>
          </p:cNvPr>
          <p:cNvSpPr/>
          <p:nvPr/>
        </p:nvSpPr>
        <p:spPr>
          <a:xfrm rot="17726946">
            <a:off x="8312243" y="4498262"/>
            <a:ext cx="237468" cy="232767"/>
          </a:xfrm>
          <a:prstGeom prst="ellipse">
            <a:avLst/>
          </a:prstGeom>
          <a:gradFill>
            <a:gsLst>
              <a:gs pos="96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a:extLst>
              <a:ext uri="{FF2B5EF4-FFF2-40B4-BE49-F238E27FC236}">
                <a16:creationId xmlns:a16="http://schemas.microsoft.com/office/drawing/2014/main" id="{952FF8B1-9F61-3D4C-97D5-84AB7B28107E}"/>
              </a:ext>
            </a:extLst>
          </p:cNvPr>
          <p:cNvSpPr/>
          <p:nvPr/>
        </p:nvSpPr>
        <p:spPr>
          <a:xfrm rot="17726946">
            <a:off x="3634680" y="2104492"/>
            <a:ext cx="237468" cy="232767"/>
          </a:xfrm>
          <a:prstGeom prst="ellipse">
            <a:avLst/>
          </a:prstGeom>
          <a:gradFill>
            <a:gsLst>
              <a:gs pos="96000">
                <a:schemeClr val="accent2"/>
              </a:gs>
              <a:gs pos="100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D656FB21-FD04-F040-A3C2-645CAEC81977}"/>
              </a:ext>
            </a:extLst>
          </p:cNvPr>
          <p:cNvSpPr/>
          <p:nvPr/>
        </p:nvSpPr>
        <p:spPr>
          <a:xfrm rot="17726946">
            <a:off x="3089580" y="3344853"/>
            <a:ext cx="237468" cy="232767"/>
          </a:xfrm>
          <a:prstGeom prst="ellipse">
            <a:avLst/>
          </a:prstGeom>
          <a:gradFill>
            <a:gsLst>
              <a:gs pos="97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a:extLst>
              <a:ext uri="{FF2B5EF4-FFF2-40B4-BE49-F238E27FC236}">
                <a16:creationId xmlns:a16="http://schemas.microsoft.com/office/drawing/2014/main" id="{69D09BA2-F327-E74F-9480-0A5C30EE44B1}"/>
              </a:ext>
            </a:extLst>
          </p:cNvPr>
          <p:cNvSpPr/>
          <p:nvPr/>
        </p:nvSpPr>
        <p:spPr>
          <a:xfrm rot="17726946">
            <a:off x="3682119" y="4498262"/>
            <a:ext cx="237468" cy="232767"/>
          </a:xfrm>
          <a:prstGeom prst="ellipse">
            <a:avLst/>
          </a:prstGeom>
          <a:gradFill>
            <a:gsLst>
              <a:gs pos="96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标题 1">
            <a:extLst>
              <a:ext uri="{FF2B5EF4-FFF2-40B4-BE49-F238E27FC236}">
                <a16:creationId xmlns:a16="http://schemas.microsoft.com/office/drawing/2014/main" id="{21F8B228-9FDF-A142-8B71-4BFD6DDC74BA}"/>
              </a:ext>
            </a:extLst>
          </p:cNvPr>
          <p:cNvSpPr txBox="1">
            <a:spLocks/>
          </p:cNvSpPr>
          <p:nvPr/>
        </p:nvSpPr>
        <p:spPr>
          <a:xfrm>
            <a:off x="8538102" y="2031139"/>
            <a:ext cx="1169038" cy="3762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竞品分析</a:t>
            </a:r>
          </a:p>
        </p:txBody>
      </p:sp>
      <p:sp>
        <p:nvSpPr>
          <p:cNvPr id="19" name="标题 1">
            <a:extLst>
              <a:ext uri="{FF2B5EF4-FFF2-40B4-BE49-F238E27FC236}">
                <a16:creationId xmlns:a16="http://schemas.microsoft.com/office/drawing/2014/main" id="{F12050C1-3EDE-0F41-BDFA-C26690FC8DAA}"/>
              </a:ext>
            </a:extLst>
          </p:cNvPr>
          <p:cNvSpPr txBox="1">
            <a:spLocks/>
          </p:cNvSpPr>
          <p:nvPr/>
        </p:nvSpPr>
        <p:spPr>
          <a:xfrm>
            <a:off x="9168308" y="3290545"/>
            <a:ext cx="1468589" cy="3762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目标人群分析</a:t>
            </a:r>
          </a:p>
        </p:txBody>
      </p:sp>
      <p:sp>
        <p:nvSpPr>
          <p:cNvPr id="20" name="标题 1">
            <a:extLst>
              <a:ext uri="{FF2B5EF4-FFF2-40B4-BE49-F238E27FC236}">
                <a16:creationId xmlns:a16="http://schemas.microsoft.com/office/drawing/2014/main" id="{0ACF3375-D4D7-2142-BB5A-188E4D374FD2}"/>
              </a:ext>
            </a:extLst>
          </p:cNvPr>
          <p:cNvSpPr txBox="1">
            <a:spLocks/>
          </p:cNvSpPr>
          <p:nvPr/>
        </p:nvSpPr>
        <p:spPr>
          <a:xfrm>
            <a:off x="8584174" y="4425813"/>
            <a:ext cx="1468589" cy="390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媒体环境分析</a:t>
            </a:r>
          </a:p>
        </p:txBody>
      </p:sp>
      <p:sp>
        <p:nvSpPr>
          <p:cNvPr id="21" name="标题 1">
            <a:extLst>
              <a:ext uri="{FF2B5EF4-FFF2-40B4-BE49-F238E27FC236}">
                <a16:creationId xmlns:a16="http://schemas.microsoft.com/office/drawing/2014/main" id="{26F0236E-369C-F74F-BE0C-68828C770015}"/>
              </a:ext>
            </a:extLst>
          </p:cNvPr>
          <p:cNvSpPr txBox="1">
            <a:spLocks/>
          </p:cNvSpPr>
          <p:nvPr/>
        </p:nvSpPr>
        <p:spPr>
          <a:xfrm>
            <a:off x="2106096" y="2023668"/>
            <a:ext cx="1446614" cy="3912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经济形势分析</a:t>
            </a:r>
          </a:p>
        </p:txBody>
      </p:sp>
      <p:sp>
        <p:nvSpPr>
          <p:cNvPr id="22" name="标题 1">
            <a:extLst>
              <a:ext uri="{FF2B5EF4-FFF2-40B4-BE49-F238E27FC236}">
                <a16:creationId xmlns:a16="http://schemas.microsoft.com/office/drawing/2014/main" id="{BDD7DB6E-76CE-1348-AFBE-4788CCCE98E5}"/>
              </a:ext>
            </a:extLst>
          </p:cNvPr>
          <p:cNvSpPr txBox="1">
            <a:spLocks/>
          </p:cNvSpPr>
          <p:nvPr/>
        </p:nvSpPr>
        <p:spPr>
          <a:xfrm>
            <a:off x="1515183" y="3283075"/>
            <a:ext cx="1655809" cy="3912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政策导向分析</a:t>
            </a:r>
          </a:p>
        </p:txBody>
      </p:sp>
      <p:sp>
        <p:nvSpPr>
          <p:cNvPr id="23" name="标题 1">
            <a:extLst>
              <a:ext uri="{FF2B5EF4-FFF2-40B4-BE49-F238E27FC236}">
                <a16:creationId xmlns:a16="http://schemas.microsoft.com/office/drawing/2014/main" id="{1343A53D-40CF-EC4D-9003-4148CB9AC8CB}"/>
              </a:ext>
            </a:extLst>
          </p:cNvPr>
          <p:cNvSpPr txBox="1">
            <a:spLocks/>
          </p:cNvSpPr>
          <p:nvPr/>
        </p:nvSpPr>
        <p:spPr>
          <a:xfrm>
            <a:off x="2092418" y="4425594"/>
            <a:ext cx="1655809" cy="3912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社会导向分析</a:t>
            </a:r>
          </a:p>
        </p:txBody>
      </p:sp>
      <p:grpSp>
        <p:nvGrpSpPr>
          <p:cNvPr id="32" name="组合 31">
            <a:extLst>
              <a:ext uri="{FF2B5EF4-FFF2-40B4-BE49-F238E27FC236}">
                <a16:creationId xmlns:a16="http://schemas.microsoft.com/office/drawing/2014/main" id="{D4351DFA-E973-B946-85B5-C999BD2048E5}"/>
              </a:ext>
            </a:extLst>
          </p:cNvPr>
          <p:cNvGrpSpPr/>
          <p:nvPr/>
        </p:nvGrpSpPr>
        <p:grpSpPr>
          <a:xfrm>
            <a:off x="4849598" y="2834805"/>
            <a:ext cx="390495" cy="403322"/>
            <a:chOff x="4862219" y="2834805"/>
            <a:chExt cx="390495" cy="403322"/>
          </a:xfrm>
          <a:solidFill>
            <a:schemeClr val="accent1"/>
          </a:solidFill>
        </p:grpSpPr>
        <p:sp>
          <p:nvSpPr>
            <p:cNvPr id="10" name="图形 24" descr="可持续性">
              <a:extLst>
                <a:ext uri="{FF2B5EF4-FFF2-40B4-BE49-F238E27FC236}">
                  <a16:creationId xmlns:a16="http://schemas.microsoft.com/office/drawing/2014/main" id="{1CEF2E61-8919-7047-BDD0-B3DBCB6E2A68}"/>
                </a:ext>
              </a:extLst>
            </p:cNvPr>
            <p:cNvSpPr/>
            <p:nvPr/>
          </p:nvSpPr>
          <p:spPr>
            <a:xfrm>
              <a:off x="5057101" y="3042514"/>
              <a:ext cx="195613" cy="195613"/>
            </a:xfrm>
            <a:custGeom>
              <a:avLst/>
              <a:gdLst>
                <a:gd name="connsiteX0" fmla="*/ 100818 w 195613"/>
                <a:gd name="connsiteY0" fmla="*/ 68550 h 195613"/>
                <a:gd name="connsiteX1" fmla="*/ 97205 w 195613"/>
                <a:gd name="connsiteY1" fmla="*/ 70005 h 195613"/>
                <a:gd name="connsiteX2" fmla="*/ 42355 w 195613"/>
                <a:gd name="connsiteY2" fmla="*/ 116776 h 195613"/>
                <a:gd name="connsiteX3" fmla="*/ 23385 w 195613"/>
                <a:gd name="connsiteY3" fmla="*/ 136348 h 195613"/>
                <a:gd name="connsiteX4" fmla="*/ 13750 w 195613"/>
                <a:gd name="connsiteY4" fmla="*/ 97656 h 195613"/>
                <a:gd name="connsiteX5" fmla="*/ 90882 w 195613"/>
                <a:gd name="connsiteY5" fmla="*/ 17363 h 195613"/>
                <a:gd name="connsiteX6" fmla="*/ 195614 w 195613"/>
                <a:gd name="connsiteY6" fmla="*/ 0 h 195613"/>
                <a:gd name="connsiteX7" fmla="*/ 129171 w 195613"/>
                <a:gd name="connsiteY7" fmla="*/ 167762 h 195613"/>
                <a:gd name="connsiteX8" fmla="*/ 90882 w 195613"/>
                <a:gd name="connsiteY8" fmla="*/ 178351 h 195613"/>
                <a:gd name="connsiteX9" fmla="*/ 40699 w 195613"/>
                <a:gd name="connsiteY9" fmla="*/ 159131 h 195613"/>
                <a:gd name="connsiteX10" fmla="*/ 16259 w 195613"/>
                <a:gd name="connsiteY10" fmla="*/ 195614 h 195613"/>
                <a:gd name="connsiteX11" fmla="*/ 0 w 195613"/>
                <a:gd name="connsiteY11" fmla="*/ 195614 h 195613"/>
                <a:gd name="connsiteX12" fmla="*/ 20675 w 195613"/>
                <a:gd name="connsiteY12" fmla="*/ 156822 h 195613"/>
                <a:gd name="connsiteX13" fmla="*/ 25092 w 195613"/>
                <a:gd name="connsiteY13" fmla="*/ 151804 h 195613"/>
                <a:gd name="connsiteX14" fmla="*/ 106589 w 195613"/>
                <a:gd name="connsiteY14" fmla="*/ 74522 h 195613"/>
                <a:gd name="connsiteX15" fmla="*/ 101228 w 195613"/>
                <a:gd name="connsiteY15" fmla="*/ 68557 h 195613"/>
                <a:gd name="connsiteX16" fmla="*/ 100818 w 195613"/>
                <a:gd name="connsiteY16" fmla="*/ 68550 h 1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613" h="195613">
                  <a:moveTo>
                    <a:pt x="100818" y="68550"/>
                  </a:moveTo>
                  <a:cubicBezTo>
                    <a:pt x="99480" y="68593"/>
                    <a:pt x="98199" y="69109"/>
                    <a:pt x="97205" y="70005"/>
                  </a:cubicBezTo>
                  <a:cubicBezTo>
                    <a:pt x="77935" y="84401"/>
                    <a:pt x="59614" y="100024"/>
                    <a:pt x="42355" y="116776"/>
                  </a:cubicBezTo>
                  <a:cubicBezTo>
                    <a:pt x="35429" y="123701"/>
                    <a:pt x="29156" y="130024"/>
                    <a:pt x="23385" y="136348"/>
                  </a:cubicBezTo>
                  <a:cubicBezTo>
                    <a:pt x="17072" y="124427"/>
                    <a:pt x="13764" y="111146"/>
                    <a:pt x="13750" y="97656"/>
                  </a:cubicBezTo>
                  <a:cubicBezTo>
                    <a:pt x="12883" y="54187"/>
                    <a:pt x="47413" y="18242"/>
                    <a:pt x="90882" y="17363"/>
                  </a:cubicBezTo>
                  <a:cubicBezTo>
                    <a:pt x="131379" y="18417"/>
                    <a:pt x="195614" y="0"/>
                    <a:pt x="195614" y="0"/>
                  </a:cubicBezTo>
                  <a:cubicBezTo>
                    <a:pt x="195614" y="70658"/>
                    <a:pt x="188187" y="133588"/>
                    <a:pt x="129171" y="167762"/>
                  </a:cubicBezTo>
                  <a:cubicBezTo>
                    <a:pt x="117622" y="174739"/>
                    <a:pt x="104375" y="178402"/>
                    <a:pt x="90882" y="178351"/>
                  </a:cubicBezTo>
                  <a:cubicBezTo>
                    <a:pt x="72348" y="178399"/>
                    <a:pt x="54459" y="171547"/>
                    <a:pt x="40699" y="159131"/>
                  </a:cubicBezTo>
                  <a:cubicBezTo>
                    <a:pt x="26095" y="175440"/>
                    <a:pt x="16259" y="189241"/>
                    <a:pt x="16259" y="195614"/>
                  </a:cubicBezTo>
                  <a:lnTo>
                    <a:pt x="0" y="195614"/>
                  </a:lnTo>
                  <a:cubicBezTo>
                    <a:pt x="0" y="185878"/>
                    <a:pt x="8130" y="172078"/>
                    <a:pt x="20675" y="156822"/>
                  </a:cubicBezTo>
                  <a:cubicBezTo>
                    <a:pt x="22081" y="155116"/>
                    <a:pt x="25092" y="151804"/>
                    <a:pt x="25092" y="151804"/>
                  </a:cubicBezTo>
                  <a:lnTo>
                    <a:pt x="106589" y="74522"/>
                  </a:lnTo>
                  <a:cubicBezTo>
                    <a:pt x="106756" y="71395"/>
                    <a:pt x="104356" y="68724"/>
                    <a:pt x="101228" y="68557"/>
                  </a:cubicBezTo>
                  <a:cubicBezTo>
                    <a:pt x="101092" y="68550"/>
                    <a:pt x="100955" y="68548"/>
                    <a:pt x="100818" y="68550"/>
                  </a:cubicBezTo>
                  <a:close/>
                </a:path>
              </a:pathLst>
            </a:custGeom>
            <a:grpFill/>
            <a:ln w="4961" cap="flat">
              <a:noFill/>
              <a:prstDash val="solid"/>
              <a:miter/>
            </a:ln>
          </p:spPr>
          <p:txBody>
            <a:bodyPr rtlCol="0" anchor="ctr"/>
            <a:lstStyle/>
            <a:p>
              <a:endParaRPr lang="zh-CN" altLang="en-US" dirty="0"/>
            </a:p>
          </p:txBody>
        </p:sp>
        <p:sp>
          <p:nvSpPr>
            <p:cNvPr id="12" name="图形 24" descr="可持续性">
              <a:extLst>
                <a:ext uri="{FF2B5EF4-FFF2-40B4-BE49-F238E27FC236}">
                  <a16:creationId xmlns:a16="http://schemas.microsoft.com/office/drawing/2014/main" id="{1CEF2E61-8919-7047-BDD0-B3DBCB6E2A68}"/>
                </a:ext>
              </a:extLst>
            </p:cNvPr>
            <p:cNvSpPr/>
            <p:nvPr/>
          </p:nvSpPr>
          <p:spPr>
            <a:xfrm>
              <a:off x="4862219" y="2978229"/>
              <a:ext cx="152677" cy="227179"/>
            </a:xfrm>
            <a:custGeom>
              <a:avLst/>
              <a:gdLst>
                <a:gd name="connsiteX0" fmla="*/ 43127 w 152677"/>
                <a:gd name="connsiteY0" fmla="*/ 174135 h 227179"/>
                <a:gd name="connsiteX1" fmla="*/ 62348 w 152677"/>
                <a:gd name="connsiteY1" fmla="*/ 187033 h 227179"/>
                <a:gd name="connsiteX2" fmla="*/ 152677 w 152677"/>
                <a:gd name="connsiteY2" fmla="*/ 187033 h 227179"/>
                <a:gd name="connsiteX3" fmla="*/ 152677 w 152677"/>
                <a:gd name="connsiteY3" fmla="*/ 227179 h 227179"/>
                <a:gd name="connsiteX4" fmla="*/ 62348 w 152677"/>
                <a:gd name="connsiteY4" fmla="*/ 227179 h 227179"/>
                <a:gd name="connsiteX5" fmla="*/ 7397 w 152677"/>
                <a:gd name="connsiteY5" fmla="*/ 194209 h 227179"/>
                <a:gd name="connsiteX6" fmla="*/ 9806 w 152677"/>
                <a:gd name="connsiteY6" fmla="*/ 132885 h 227179"/>
                <a:gd name="connsiteX7" fmla="*/ 61996 w 152677"/>
                <a:gd name="connsiteY7" fmla="*/ 42555 h 227179"/>
                <a:gd name="connsiteX8" fmla="*/ 27571 w 152677"/>
                <a:gd name="connsiteY8" fmla="*/ 22482 h 227179"/>
                <a:gd name="connsiteX9" fmla="*/ 111577 w 152677"/>
                <a:gd name="connsiteY9" fmla="*/ 0 h 227179"/>
                <a:gd name="connsiteX10" fmla="*/ 134059 w 152677"/>
                <a:gd name="connsiteY10" fmla="*/ 84007 h 227179"/>
                <a:gd name="connsiteX11" fmla="*/ 97476 w 152677"/>
                <a:gd name="connsiteY11" fmla="*/ 62980 h 227179"/>
                <a:gd name="connsiteX12" fmla="*/ 45085 w 152677"/>
                <a:gd name="connsiteY12" fmla="*/ 153811 h 227179"/>
                <a:gd name="connsiteX13" fmla="*/ 43127 w 152677"/>
                <a:gd name="connsiteY13" fmla="*/ 174135 h 22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677" h="227179">
                  <a:moveTo>
                    <a:pt x="43127" y="174135"/>
                  </a:moveTo>
                  <a:cubicBezTo>
                    <a:pt x="46914" y="181433"/>
                    <a:pt x="54160" y="186295"/>
                    <a:pt x="62348" y="187033"/>
                  </a:cubicBezTo>
                  <a:lnTo>
                    <a:pt x="152677" y="187033"/>
                  </a:lnTo>
                  <a:lnTo>
                    <a:pt x="152677" y="227179"/>
                  </a:lnTo>
                  <a:lnTo>
                    <a:pt x="62348" y="227179"/>
                  </a:lnTo>
                  <a:cubicBezTo>
                    <a:pt x="39465" y="226763"/>
                    <a:pt x="18532" y="214203"/>
                    <a:pt x="7397" y="194209"/>
                  </a:cubicBezTo>
                  <a:cubicBezTo>
                    <a:pt x="-3270" y="174911"/>
                    <a:pt x="-2342" y="151287"/>
                    <a:pt x="9806" y="132885"/>
                  </a:cubicBezTo>
                  <a:lnTo>
                    <a:pt x="61996" y="42555"/>
                  </a:lnTo>
                  <a:lnTo>
                    <a:pt x="27571" y="22482"/>
                  </a:lnTo>
                  <a:lnTo>
                    <a:pt x="111577" y="0"/>
                  </a:lnTo>
                  <a:lnTo>
                    <a:pt x="134059" y="84007"/>
                  </a:lnTo>
                  <a:lnTo>
                    <a:pt x="97476" y="62980"/>
                  </a:lnTo>
                  <a:lnTo>
                    <a:pt x="45085" y="153811"/>
                  </a:lnTo>
                  <a:cubicBezTo>
                    <a:pt x="40613" y="159660"/>
                    <a:pt x="39855" y="167541"/>
                    <a:pt x="43127" y="174135"/>
                  </a:cubicBezTo>
                  <a:close/>
                </a:path>
              </a:pathLst>
            </a:custGeom>
            <a:grpFill/>
            <a:ln w="4961" cap="flat">
              <a:noFill/>
              <a:prstDash val="solid"/>
              <a:miter/>
            </a:ln>
          </p:spPr>
          <p:txBody>
            <a:bodyPr rtlCol="0" anchor="ctr"/>
            <a:lstStyle/>
            <a:p>
              <a:endParaRPr lang="zh-CN" altLang="en-US"/>
            </a:p>
          </p:txBody>
        </p:sp>
        <p:sp>
          <p:nvSpPr>
            <p:cNvPr id="24" name="图形 24" descr="可持续性">
              <a:extLst>
                <a:ext uri="{FF2B5EF4-FFF2-40B4-BE49-F238E27FC236}">
                  <a16:creationId xmlns:a16="http://schemas.microsoft.com/office/drawing/2014/main" id="{1CEF2E61-8919-7047-BDD0-B3DBCB6E2A68}"/>
                </a:ext>
              </a:extLst>
            </p:cNvPr>
            <p:cNvSpPr/>
            <p:nvPr/>
          </p:nvSpPr>
          <p:spPr>
            <a:xfrm>
              <a:off x="4976356" y="2834805"/>
              <a:ext cx="235158" cy="187334"/>
            </a:xfrm>
            <a:custGeom>
              <a:avLst/>
              <a:gdLst>
                <a:gd name="connsiteX0" fmla="*/ 0 w 235158"/>
                <a:gd name="connsiteY0" fmla="*/ 110354 h 187334"/>
                <a:gd name="connsiteX1" fmla="*/ 42003 w 235158"/>
                <a:gd name="connsiteY1" fmla="*/ 31918 h 187334"/>
                <a:gd name="connsiteX2" fmla="*/ 96653 w 235158"/>
                <a:gd name="connsiteY2" fmla="*/ 1 h 187334"/>
                <a:gd name="connsiteX3" fmla="*/ 148542 w 235158"/>
                <a:gd name="connsiteY3" fmla="*/ 32821 h 187334"/>
                <a:gd name="connsiteX4" fmla="*/ 200733 w 235158"/>
                <a:gd name="connsiteY4" fmla="*/ 123151 h 187334"/>
                <a:gd name="connsiteX5" fmla="*/ 235158 w 235158"/>
                <a:gd name="connsiteY5" fmla="*/ 103077 h 187334"/>
                <a:gd name="connsiteX6" fmla="*/ 212676 w 235158"/>
                <a:gd name="connsiteY6" fmla="*/ 187335 h 187334"/>
                <a:gd name="connsiteX7" fmla="*/ 128870 w 235158"/>
                <a:gd name="connsiteY7" fmla="*/ 164853 h 187334"/>
                <a:gd name="connsiteX8" fmla="*/ 165404 w 235158"/>
                <a:gd name="connsiteY8" fmla="*/ 143726 h 187334"/>
                <a:gd name="connsiteX9" fmla="*/ 112761 w 235158"/>
                <a:gd name="connsiteY9" fmla="*/ 52844 h 187334"/>
                <a:gd name="connsiteX10" fmla="*/ 96101 w 235158"/>
                <a:gd name="connsiteY10" fmla="*/ 41001 h 187334"/>
                <a:gd name="connsiteX11" fmla="*/ 77533 w 235158"/>
                <a:gd name="connsiteY11" fmla="*/ 52443 h 187334"/>
                <a:gd name="connsiteX12" fmla="*/ 35479 w 235158"/>
                <a:gd name="connsiteY12" fmla="*/ 130879 h 1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158" h="187334">
                  <a:moveTo>
                    <a:pt x="0" y="110354"/>
                  </a:moveTo>
                  <a:lnTo>
                    <a:pt x="42003" y="31918"/>
                  </a:lnTo>
                  <a:cubicBezTo>
                    <a:pt x="53021" y="12095"/>
                    <a:pt x="73973" y="-142"/>
                    <a:pt x="96653" y="1"/>
                  </a:cubicBezTo>
                  <a:cubicBezTo>
                    <a:pt x="118703" y="453"/>
                    <a:pt x="138685" y="13092"/>
                    <a:pt x="148542" y="32821"/>
                  </a:cubicBezTo>
                  <a:lnTo>
                    <a:pt x="200733" y="123151"/>
                  </a:lnTo>
                  <a:lnTo>
                    <a:pt x="235158" y="103077"/>
                  </a:lnTo>
                  <a:lnTo>
                    <a:pt x="212676" y="187335"/>
                  </a:lnTo>
                  <a:lnTo>
                    <a:pt x="128870" y="164853"/>
                  </a:lnTo>
                  <a:lnTo>
                    <a:pt x="165404" y="143726"/>
                  </a:lnTo>
                  <a:lnTo>
                    <a:pt x="112761" y="52844"/>
                  </a:lnTo>
                  <a:cubicBezTo>
                    <a:pt x="109903" y="46057"/>
                    <a:pt x="103451" y="41470"/>
                    <a:pt x="96101" y="41001"/>
                  </a:cubicBezTo>
                  <a:cubicBezTo>
                    <a:pt x="88361" y="41384"/>
                    <a:pt x="81355" y="45702"/>
                    <a:pt x="77533" y="52443"/>
                  </a:cubicBezTo>
                  <a:lnTo>
                    <a:pt x="35479" y="130879"/>
                  </a:lnTo>
                  <a:close/>
                </a:path>
              </a:pathLst>
            </a:custGeom>
            <a:grpFill/>
            <a:ln w="4961" cap="flat">
              <a:noFill/>
              <a:prstDash val="solid"/>
              <a:miter/>
            </a:ln>
          </p:spPr>
          <p:txBody>
            <a:bodyPr rtlCol="0" anchor="ctr"/>
            <a:lstStyle/>
            <a:p>
              <a:endParaRPr lang="zh-CN" altLang="en-US"/>
            </a:p>
          </p:txBody>
        </p:sp>
      </p:grpSp>
      <p:grpSp>
        <p:nvGrpSpPr>
          <p:cNvPr id="33" name="组合 32">
            <a:extLst>
              <a:ext uri="{FF2B5EF4-FFF2-40B4-BE49-F238E27FC236}">
                <a16:creationId xmlns:a16="http://schemas.microsoft.com/office/drawing/2014/main" id="{CA0878D8-4A4C-4D4D-8178-CC0C75149753}"/>
              </a:ext>
            </a:extLst>
          </p:cNvPr>
          <p:cNvGrpSpPr/>
          <p:nvPr/>
        </p:nvGrpSpPr>
        <p:grpSpPr>
          <a:xfrm>
            <a:off x="6972505" y="2916623"/>
            <a:ext cx="349303" cy="354366"/>
            <a:chOff x="6988137" y="2916623"/>
            <a:chExt cx="349303" cy="354366"/>
          </a:xfrm>
          <a:solidFill>
            <a:schemeClr val="accent1"/>
          </a:solidFill>
        </p:grpSpPr>
        <p:sp>
          <p:nvSpPr>
            <p:cNvPr id="26" name="图形 26" descr="上升趋势条形图">
              <a:extLst>
                <a:ext uri="{FF2B5EF4-FFF2-40B4-BE49-F238E27FC236}">
                  <a16:creationId xmlns:a16="http://schemas.microsoft.com/office/drawing/2014/main" id="{AE7D0BD6-5EF6-DF4C-A447-1F9ED5A149B7}"/>
                </a:ext>
              </a:extLst>
            </p:cNvPr>
            <p:cNvSpPr/>
            <p:nvPr/>
          </p:nvSpPr>
          <p:spPr>
            <a:xfrm>
              <a:off x="6988137" y="2916623"/>
              <a:ext cx="349303" cy="354366"/>
            </a:xfrm>
            <a:custGeom>
              <a:avLst/>
              <a:gdLst>
                <a:gd name="connsiteX0" fmla="*/ 30374 w 349303"/>
                <a:gd name="connsiteY0" fmla="*/ 0 h 354366"/>
                <a:gd name="connsiteX1" fmla="*/ 0 w 349303"/>
                <a:gd name="connsiteY1" fmla="*/ 0 h 354366"/>
                <a:gd name="connsiteX2" fmla="*/ 0 w 349303"/>
                <a:gd name="connsiteY2" fmla="*/ 354366 h 354366"/>
                <a:gd name="connsiteX3" fmla="*/ 349304 w 349303"/>
                <a:gd name="connsiteY3" fmla="*/ 354366 h 354366"/>
                <a:gd name="connsiteX4" fmla="*/ 349304 w 349303"/>
                <a:gd name="connsiteY4" fmla="*/ 323992 h 354366"/>
                <a:gd name="connsiteX5" fmla="*/ 30374 w 349303"/>
                <a:gd name="connsiteY5" fmla="*/ 323992 h 354366"/>
                <a:gd name="connsiteX6" fmla="*/ 30374 w 349303"/>
                <a:gd name="connsiteY6" fmla="*/ 0 h 35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03" h="354366">
                  <a:moveTo>
                    <a:pt x="30374" y="0"/>
                  </a:moveTo>
                  <a:lnTo>
                    <a:pt x="0" y="0"/>
                  </a:lnTo>
                  <a:lnTo>
                    <a:pt x="0" y="354366"/>
                  </a:lnTo>
                  <a:lnTo>
                    <a:pt x="349304" y="354366"/>
                  </a:lnTo>
                  <a:lnTo>
                    <a:pt x="349304" y="323992"/>
                  </a:lnTo>
                  <a:lnTo>
                    <a:pt x="30374" y="323992"/>
                  </a:lnTo>
                  <a:lnTo>
                    <a:pt x="30374" y="0"/>
                  </a:lnTo>
                  <a:close/>
                </a:path>
              </a:pathLst>
            </a:custGeom>
            <a:grpFill/>
            <a:ln w="5060" cap="flat">
              <a:noFill/>
              <a:prstDash val="solid"/>
              <a:miter/>
            </a:ln>
          </p:spPr>
          <p:txBody>
            <a:bodyPr rtlCol="0" anchor="ctr"/>
            <a:lstStyle/>
            <a:p>
              <a:endParaRPr lang="zh-CN" altLang="en-US"/>
            </a:p>
          </p:txBody>
        </p:sp>
        <p:sp>
          <p:nvSpPr>
            <p:cNvPr id="28" name="图形 26" descr="上升趋势条形图">
              <a:extLst>
                <a:ext uri="{FF2B5EF4-FFF2-40B4-BE49-F238E27FC236}">
                  <a16:creationId xmlns:a16="http://schemas.microsoft.com/office/drawing/2014/main" id="{AE7D0BD6-5EF6-DF4C-A447-1F9ED5A149B7}"/>
                </a:ext>
              </a:extLst>
            </p:cNvPr>
            <p:cNvSpPr/>
            <p:nvPr/>
          </p:nvSpPr>
          <p:spPr>
            <a:xfrm rot="-10800000">
              <a:off x="7261505" y="2916623"/>
              <a:ext cx="75935" cy="293617"/>
            </a:xfrm>
            <a:custGeom>
              <a:avLst/>
              <a:gdLst>
                <a:gd name="connsiteX0" fmla="*/ 0 w 75935"/>
                <a:gd name="connsiteY0" fmla="*/ 0 h 293617"/>
                <a:gd name="connsiteX1" fmla="*/ 75936 w 75935"/>
                <a:gd name="connsiteY1" fmla="*/ 0 h 293617"/>
                <a:gd name="connsiteX2" fmla="*/ 75936 w 75935"/>
                <a:gd name="connsiteY2" fmla="*/ 293618 h 293617"/>
                <a:gd name="connsiteX3" fmla="*/ 0 w 75935"/>
                <a:gd name="connsiteY3" fmla="*/ 293618 h 293617"/>
              </a:gdLst>
              <a:ahLst/>
              <a:cxnLst>
                <a:cxn ang="0">
                  <a:pos x="connsiteX0" y="connsiteY0"/>
                </a:cxn>
                <a:cxn ang="0">
                  <a:pos x="connsiteX1" y="connsiteY1"/>
                </a:cxn>
                <a:cxn ang="0">
                  <a:pos x="connsiteX2" y="connsiteY2"/>
                </a:cxn>
                <a:cxn ang="0">
                  <a:pos x="connsiteX3" y="connsiteY3"/>
                </a:cxn>
              </a:cxnLst>
              <a:rect l="l" t="t" r="r" b="b"/>
              <a:pathLst>
                <a:path w="75935" h="293617">
                  <a:moveTo>
                    <a:pt x="0" y="0"/>
                  </a:moveTo>
                  <a:lnTo>
                    <a:pt x="75936" y="0"/>
                  </a:lnTo>
                  <a:lnTo>
                    <a:pt x="75936" y="293618"/>
                  </a:lnTo>
                  <a:lnTo>
                    <a:pt x="0" y="293618"/>
                  </a:lnTo>
                  <a:close/>
                </a:path>
              </a:pathLst>
            </a:custGeom>
            <a:grpFill/>
            <a:ln w="5060" cap="flat">
              <a:noFill/>
              <a:prstDash val="solid"/>
              <a:miter/>
            </a:ln>
          </p:spPr>
          <p:txBody>
            <a:bodyPr rtlCol="0" anchor="ctr"/>
            <a:lstStyle/>
            <a:p>
              <a:endParaRPr lang="zh-CN" altLang="en-US"/>
            </a:p>
          </p:txBody>
        </p:sp>
        <p:sp>
          <p:nvSpPr>
            <p:cNvPr id="29" name="图形 26" descr="上升趋势条形图">
              <a:extLst>
                <a:ext uri="{FF2B5EF4-FFF2-40B4-BE49-F238E27FC236}">
                  <a16:creationId xmlns:a16="http://schemas.microsoft.com/office/drawing/2014/main" id="{AE7D0BD6-5EF6-DF4C-A447-1F9ED5A149B7}"/>
                </a:ext>
              </a:extLst>
            </p:cNvPr>
            <p:cNvSpPr/>
            <p:nvPr/>
          </p:nvSpPr>
          <p:spPr>
            <a:xfrm rot="-10800000">
              <a:off x="7155195" y="3017871"/>
              <a:ext cx="75935" cy="192370"/>
            </a:xfrm>
            <a:custGeom>
              <a:avLst/>
              <a:gdLst>
                <a:gd name="connsiteX0" fmla="*/ 0 w 75935"/>
                <a:gd name="connsiteY0" fmla="*/ 0 h 192370"/>
                <a:gd name="connsiteX1" fmla="*/ 75936 w 75935"/>
                <a:gd name="connsiteY1" fmla="*/ 0 h 192370"/>
                <a:gd name="connsiteX2" fmla="*/ 75936 w 75935"/>
                <a:gd name="connsiteY2" fmla="*/ 192370 h 192370"/>
                <a:gd name="connsiteX3" fmla="*/ 0 w 75935"/>
                <a:gd name="connsiteY3" fmla="*/ 192370 h 192370"/>
              </a:gdLst>
              <a:ahLst/>
              <a:cxnLst>
                <a:cxn ang="0">
                  <a:pos x="connsiteX0" y="connsiteY0"/>
                </a:cxn>
                <a:cxn ang="0">
                  <a:pos x="connsiteX1" y="connsiteY1"/>
                </a:cxn>
                <a:cxn ang="0">
                  <a:pos x="connsiteX2" y="connsiteY2"/>
                </a:cxn>
                <a:cxn ang="0">
                  <a:pos x="connsiteX3" y="connsiteY3"/>
                </a:cxn>
              </a:cxnLst>
              <a:rect l="l" t="t" r="r" b="b"/>
              <a:pathLst>
                <a:path w="75935" h="192370">
                  <a:moveTo>
                    <a:pt x="0" y="0"/>
                  </a:moveTo>
                  <a:lnTo>
                    <a:pt x="75936" y="0"/>
                  </a:lnTo>
                  <a:lnTo>
                    <a:pt x="75936" y="192370"/>
                  </a:lnTo>
                  <a:lnTo>
                    <a:pt x="0" y="192370"/>
                  </a:lnTo>
                  <a:close/>
                </a:path>
              </a:pathLst>
            </a:custGeom>
            <a:grpFill/>
            <a:ln w="5060" cap="flat">
              <a:noFill/>
              <a:prstDash val="solid"/>
              <a:miter/>
            </a:ln>
          </p:spPr>
          <p:txBody>
            <a:bodyPr rtlCol="0" anchor="ctr"/>
            <a:lstStyle/>
            <a:p>
              <a:endParaRPr lang="zh-CN" altLang="en-US"/>
            </a:p>
          </p:txBody>
        </p:sp>
        <p:sp>
          <p:nvSpPr>
            <p:cNvPr id="30" name="图形 26" descr="上升趋势条形图">
              <a:extLst>
                <a:ext uri="{FF2B5EF4-FFF2-40B4-BE49-F238E27FC236}">
                  <a16:creationId xmlns:a16="http://schemas.microsoft.com/office/drawing/2014/main" id="{AE7D0BD6-5EF6-DF4C-A447-1F9ED5A149B7}"/>
                </a:ext>
              </a:extLst>
            </p:cNvPr>
            <p:cNvSpPr/>
            <p:nvPr/>
          </p:nvSpPr>
          <p:spPr>
            <a:xfrm rot="-10800000">
              <a:off x="7048885" y="3108994"/>
              <a:ext cx="75935" cy="101247"/>
            </a:xfrm>
            <a:custGeom>
              <a:avLst/>
              <a:gdLst>
                <a:gd name="connsiteX0" fmla="*/ 0 w 75935"/>
                <a:gd name="connsiteY0" fmla="*/ 0 h 101247"/>
                <a:gd name="connsiteX1" fmla="*/ 75936 w 75935"/>
                <a:gd name="connsiteY1" fmla="*/ 0 h 101247"/>
                <a:gd name="connsiteX2" fmla="*/ 75936 w 75935"/>
                <a:gd name="connsiteY2" fmla="*/ 101248 h 101247"/>
                <a:gd name="connsiteX3" fmla="*/ 0 w 75935"/>
                <a:gd name="connsiteY3" fmla="*/ 101248 h 101247"/>
              </a:gdLst>
              <a:ahLst/>
              <a:cxnLst>
                <a:cxn ang="0">
                  <a:pos x="connsiteX0" y="connsiteY0"/>
                </a:cxn>
                <a:cxn ang="0">
                  <a:pos x="connsiteX1" y="connsiteY1"/>
                </a:cxn>
                <a:cxn ang="0">
                  <a:pos x="connsiteX2" y="connsiteY2"/>
                </a:cxn>
                <a:cxn ang="0">
                  <a:pos x="connsiteX3" y="connsiteY3"/>
                </a:cxn>
              </a:cxnLst>
              <a:rect l="l" t="t" r="r" b="b"/>
              <a:pathLst>
                <a:path w="75935" h="101247">
                  <a:moveTo>
                    <a:pt x="0" y="0"/>
                  </a:moveTo>
                  <a:lnTo>
                    <a:pt x="75936" y="0"/>
                  </a:lnTo>
                  <a:lnTo>
                    <a:pt x="75936" y="101248"/>
                  </a:lnTo>
                  <a:lnTo>
                    <a:pt x="0" y="101248"/>
                  </a:lnTo>
                  <a:close/>
                </a:path>
              </a:pathLst>
            </a:custGeom>
            <a:grpFill/>
            <a:ln w="5060" cap="flat">
              <a:noFill/>
              <a:prstDash val="solid"/>
              <a:miter/>
            </a:ln>
          </p:spPr>
          <p:txBody>
            <a:bodyPr rtlCol="0" anchor="ctr"/>
            <a:lstStyle/>
            <a:p>
              <a:endParaRPr lang="zh-CN" altLang="en-US"/>
            </a:p>
          </p:txBody>
        </p:sp>
        <p:sp>
          <p:nvSpPr>
            <p:cNvPr id="31" name="图形 26" descr="上升趋势条形图">
              <a:extLst>
                <a:ext uri="{FF2B5EF4-FFF2-40B4-BE49-F238E27FC236}">
                  <a16:creationId xmlns:a16="http://schemas.microsoft.com/office/drawing/2014/main" id="{AE7D0BD6-5EF6-DF4C-A447-1F9ED5A149B7}"/>
                </a:ext>
              </a:extLst>
            </p:cNvPr>
            <p:cNvSpPr/>
            <p:nvPr/>
          </p:nvSpPr>
          <p:spPr>
            <a:xfrm>
              <a:off x="7046810" y="2916623"/>
              <a:ext cx="164071" cy="164071"/>
            </a:xfrm>
            <a:custGeom>
              <a:avLst/>
              <a:gdLst>
                <a:gd name="connsiteX0" fmla="*/ 164072 w 164071"/>
                <a:gd name="connsiteY0" fmla="*/ 69557 h 164071"/>
                <a:gd name="connsiteX1" fmla="*/ 164072 w 164071"/>
                <a:gd name="connsiteY1" fmla="*/ 0 h 164071"/>
                <a:gd name="connsiteX2" fmla="*/ 94515 w 164071"/>
                <a:gd name="connsiteY2" fmla="*/ 0 h 164071"/>
                <a:gd name="connsiteX3" fmla="*/ 122155 w 164071"/>
                <a:gd name="connsiteY3" fmla="*/ 27641 h 164071"/>
                <a:gd name="connsiteX4" fmla="*/ 0 w 164071"/>
                <a:gd name="connsiteY4" fmla="*/ 149796 h 164071"/>
                <a:gd name="connsiteX5" fmla="*/ 14276 w 164071"/>
                <a:gd name="connsiteY5" fmla="*/ 164072 h 164071"/>
                <a:gd name="connsiteX6" fmla="*/ 136431 w 164071"/>
                <a:gd name="connsiteY6" fmla="*/ 41967 h 164071"/>
                <a:gd name="connsiteX7" fmla="*/ 164072 w 164071"/>
                <a:gd name="connsiteY7" fmla="*/ 69557 h 16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71" h="164071">
                  <a:moveTo>
                    <a:pt x="164072" y="69557"/>
                  </a:moveTo>
                  <a:lnTo>
                    <a:pt x="164072" y="0"/>
                  </a:lnTo>
                  <a:lnTo>
                    <a:pt x="94515" y="0"/>
                  </a:lnTo>
                  <a:lnTo>
                    <a:pt x="122155" y="27641"/>
                  </a:lnTo>
                  <a:lnTo>
                    <a:pt x="0" y="149796"/>
                  </a:lnTo>
                  <a:lnTo>
                    <a:pt x="14276" y="164072"/>
                  </a:lnTo>
                  <a:lnTo>
                    <a:pt x="136431" y="41967"/>
                  </a:lnTo>
                  <a:lnTo>
                    <a:pt x="164072" y="69557"/>
                  </a:lnTo>
                  <a:close/>
                </a:path>
              </a:pathLst>
            </a:custGeom>
            <a:grpFill/>
            <a:ln w="506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054395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63BA614-7B4D-F049-9D20-5060F0625821}"/>
              </a:ext>
            </a:extLst>
          </p:cNvPr>
          <p:cNvSpPr>
            <a:spLocks noGrp="1"/>
          </p:cNvSpPr>
          <p:nvPr>
            <p:ph type="body" sz="quarter" idx="10"/>
          </p:nvPr>
        </p:nvSpPr>
        <p:spPr/>
        <p:txBody>
          <a:bodyPr/>
          <a:lstStyle/>
          <a:p>
            <a:r>
              <a:rPr kumimoji="1" lang="zh-CN" altLang="en-US" dirty="0"/>
              <a:t>非常感谢您的观看</a:t>
            </a:r>
          </a:p>
        </p:txBody>
      </p:sp>
      <p:sp>
        <p:nvSpPr>
          <p:cNvPr id="4" name="文本占位符 3">
            <a:extLst>
              <a:ext uri="{FF2B5EF4-FFF2-40B4-BE49-F238E27FC236}">
                <a16:creationId xmlns:a16="http://schemas.microsoft.com/office/drawing/2014/main" id="{B53B5DD9-184D-EA4C-97CB-AA4DF3F31AD8}"/>
              </a:ext>
            </a:extLst>
          </p:cNvPr>
          <p:cNvSpPr>
            <a:spLocks noGrp="1"/>
          </p:cNvSpPr>
          <p:nvPr>
            <p:ph type="body" sz="quarter" idx="11"/>
          </p:nvPr>
        </p:nvSpPr>
        <p:spPr/>
        <p:txBody>
          <a:bodyPr/>
          <a:lstStyle/>
          <a:p>
            <a:r>
              <a:rPr kumimoji="1" lang="en-US" altLang="zh-CN" dirty="0"/>
              <a:t>THANK YOU VERY MUCH FOR WATCHING</a:t>
            </a:r>
            <a:endParaRPr kumimoji="1" lang="zh-CN" altLang="en-US" dirty="0"/>
          </a:p>
        </p:txBody>
      </p:sp>
      <p:sp>
        <p:nvSpPr>
          <p:cNvPr id="5" name="文本占位符 4">
            <a:extLst>
              <a:ext uri="{FF2B5EF4-FFF2-40B4-BE49-F238E27FC236}">
                <a16:creationId xmlns:a16="http://schemas.microsoft.com/office/drawing/2014/main" id="{B472E2A0-BB6B-C844-B238-582E65E905B4}"/>
              </a:ext>
            </a:extLst>
          </p:cNvPr>
          <p:cNvSpPr>
            <a:spLocks noGrp="1"/>
          </p:cNvSpPr>
          <p:nvPr>
            <p:ph type="body" sz="quarter" idx="12"/>
          </p:nvPr>
        </p:nvSpPr>
        <p:spPr/>
        <p:txBody>
          <a:bodyPr/>
          <a:lstStyle/>
          <a:p>
            <a:r>
              <a:rPr kumimoji="1" lang="zh-CN" altLang="en-US" dirty="0"/>
              <a:t>汇报人：</a:t>
            </a:r>
            <a:r>
              <a:rPr lang="en-US" altLang="zh-CN" dirty="0"/>
              <a:t> </a:t>
            </a:r>
            <a:r>
              <a:rPr lang="en-US" altLang="zh-CN" dirty="0" err="1"/>
              <a:t>OfficePLUS</a:t>
            </a:r>
            <a:endParaRPr kumimoji="1" lang="zh-CN" altLang="en-US" dirty="0"/>
          </a:p>
          <a:p>
            <a:endParaRPr kumimoji="1" lang="zh-CN" altLang="en-US" dirty="0"/>
          </a:p>
        </p:txBody>
      </p:sp>
      <p:sp>
        <p:nvSpPr>
          <p:cNvPr id="6" name="文本占位符 5">
            <a:extLst>
              <a:ext uri="{FF2B5EF4-FFF2-40B4-BE49-F238E27FC236}">
                <a16:creationId xmlns:a16="http://schemas.microsoft.com/office/drawing/2014/main" id="{D697D788-9B6F-FD4B-AAC9-FB857252A54F}"/>
              </a:ext>
            </a:extLst>
          </p:cNvPr>
          <p:cNvSpPr>
            <a:spLocks noGrp="1"/>
          </p:cNvSpPr>
          <p:nvPr>
            <p:ph type="body" sz="quarter" idx="13"/>
          </p:nvPr>
        </p:nvSpPr>
        <p:spPr/>
        <p:txBody>
          <a:bodyPr/>
          <a:lstStyle/>
          <a:p>
            <a:r>
              <a:rPr lang="zh-CN" altLang="en-US" dirty="0"/>
              <a:t>商业计划</a:t>
            </a:r>
          </a:p>
        </p:txBody>
      </p:sp>
      <p:pic>
        <p:nvPicPr>
          <p:cNvPr id="7" name="图片 6">
            <a:extLst>
              <a:ext uri="{FF2B5EF4-FFF2-40B4-BE49-F238E27FC236}">
                <a16:creationId xmlns:a16="http://schemas.microsoft.com/office/drawing/2014/main" id="{AD0130A4-D98A-914D-B695-2E359321B357}"/>
              </a:ext>
            </a:extLst>
          </p:cNvPr>
          <p:cNvPicPr>
            <a:picLocks noChangeAspect="1"/>
          </p:cNvPicPr>
          <p:nvPr/>
        </p:nvPicPr>
        <p:blipFill>
          <a:blip r:embed="rId2"/>
          <a:srcRect l="14115" t="462" r="19282"/>
          <a:stretch>
            <a:fillRect/>
          </a:stretch>
        </p:blipFill>
        <p:spPr>
          <a:xfrm>
            <a:off x="7560286" y="-166821"/>
            <a:ext cx="7676208" cy="7647981"/>
          </a:xfrm>
          <a:custGeom>
            <a:avLst/>
            <a:gdLst>
              <a:gd name="connsiteX0" fmla="*/ 3838104 w 7676208"/>
              <a:gd name="connsiteY0" fmla="*/ 0 h 7647981"/>
              <a:gd name="connsiteX1" fmla="*/ 7676208 w 7676208"/>
              <a:gd name="connsiteY1" fmla="*/ 3838104 h 7647981"/>
              <a:gd name="connsiteX2" fmla="*/ 4422610 w 7676208"/>
              <a:gd name="connsiteY2" fmla="*/ 7631985 h 7647981"/>
              <a:gd name="connsiteX3" fmla="*/ 4296722 w 7676208"/>
              <a:gd name="connsiteY3" fmla="*/ 7647981 h 7647981"/>
              <a:gd name="connsiteX4" fmla="*/ 3379487 w 7676208"/>
              <a:gd name="connsiteY4" fmla="*/ 7647981 h 7647981"/>
              <a:gd name="connsiteX5" fmla="*/ 3253599 w 7676208"/>
              <a:gd name="connsiteY5" fmla="*/ 7631985 h 7647981"/>
              <a:gd name="connsiteX6" fmla="*/ 0 w 7676208"/>
              <a:gd name="connsiteY6" fmla="*/ 3838104 h 7647981"/>
              <a:gd name="connsiteX7" fmla="*/ 3838104 w 7676208"/>
              <a:gd name="connsiteY7" fmla="*/ 0 h 76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6208" h="7647981">
                <a:moveTo>
                  <a:pt x="3838104" y="0"/>
                </a:moveTo>
                <a:cubicBezTo>
                  <a:pt x="5957830" y="0"/>
                  <a:pt x="7676208" y="1718378"/>
                  <a:pt x="7676208" y="3838104"/>
                </a:cubicBezTo>
                <a:cubicBezTo>
                  <a:pt x="7676208" y="5759106"/>
                  <a:pt x="6264923" y="7350485"/>
                  <a:pt x="4422610" y="7631985"/>
                </a:cubicBezTo>
                <a:lnTo>
                  <a:pt x="4296722" y="7647981"/>
                </a:lnTo>
                <a:lnTo>
                  <a:pt x="3379487" y="7647981"/>
                </a:lnTo>
                <a:lnTo>
                  <a:pt x="3253599" y="7631985"/>
                </a:lnTo>
                <a:cubicBezTo>
                  <a:pt x="1411285" y="7350485"/>
                  <a:pt x="0" y="5759106"/>
                  <a:pt x="0" y="3838104"/>
                </a:cubicBezTo>
                <a:cubicBezTo>
                  <a:pt x="0" y="1718378"/>
                  <a:pt x="1718378" y="0"/>
                  <a:pt x="3838104" y="0"/>
                </a:cubicBezTo>
                <a:close/>
              </a:path>
            </a:pathLst>
          </a:custGeom>
          <a:ln w="12700">
            <a:solidFill>
              <a:schemeClr val="accent1"/>
            </a:solidFill>
          </a:ln>
        </p:spPr>
      </p:pic>
    </p:spTree>
    <p:extLst>
      <p:ext uri="{BB962C8B-B14F-4D97-AF65-F5344CB8AC3E}">
        <p14:creationId xmlns:p14="http://schemas.microsoft.com/office/powerpoint/2010/main" val="538341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223D463-890E-204E-9798-664AE1EB4A01}"/>
              </a:ext>
            </a:extLst>
          </p:cNvPr>
          <p:cNvSpPr>
            <a:spLocks noGrp="1"/>
          </p:cNvSpPr>
          <p:nvPr>
            <p:ph type="body" sz="quarter" idx="10"/>
          </p:nvPr>
        </p:nvSpPr>
        <p:spPr/>
        <p:txBody>
          <a:bodyPr/>
          <a:lstStyle/>
          <a:p>
            <a:r>
              <a:rPr kumimoji="1" lang="zh-CN" altLang="en-US" dirty="0"/>
              <a:t>商业计划书模板</a:t>
            </a:r>
          </a:p>
          <a:p>
            <a:endParaRPr kumimoji="1" lang="zh-CN" altLang="en-US" dirty="0"/>
          </a:p>
        </p:txBody>
      </p:sp>
      <p:sp>
        <p:nvSpPr>
          <p:cNvPr id="4" name="文本占位符 3">
            <a:extLst>
              <a:ext uri="{FF2B5EF4-FFF2-40B4-BE49-F238E27FC236}">
                <a16:creationId xmlns:a16="http://schemas.microsoft.com/office/drawing/2014/main" id="{30B3B73E-7242-5D46-B8B8-1222C37837EF}"/>
              </a:ext>
            </a:extLst>
          </p:cNvPr>
          <p:cNvSpPr>
            <a:spLocks noGrp="1"/>
          </p:cNvSpPr>
          <p:nvPr>
            <p:ph type="body" sz="quarter" idx="11"/>
          </p:nvPr>
        </p:nvSpPr>
        <p:spPr/>
        <p:txBody>
          <a:bodyPr/>
          <a:lstStyle/>
          <a:p>
            <a:pPr algn="dist"/>
            <a:r>
              <a:rPr lang="zh-CN" altLang="en-US" sz="1800" dirty="0"/>
              <a:t>FINANCIAL INDUSTRY BUSINESS PLAN TEMPLATE</a:t>
            </a:r>
          </a:p>
          <a:p>
            <a:endParaRPr kumimoji="1" lang="zh-CN" altLang="en-US" dirty="0"/>
          </a:p>
        </p:txBody>
      </p:sp>
      <p:sp>
        <p:nvSpPr>
          <p:cNvPr id="5" name="文本占位符 4">
            <a:extLst>
              <a:ext uri="{FF2B5EF4-FFF2-40B4-BE49-F238E27FC236}">
                <a16:creationId xmlns:a16="http://schemas.microsoft.com/office/drawing/2014/main" id="{94F64799-923A-DB43-A58F-BA647C2EAC69}"/>
              </a:ext>
            </a:extLst>
          </p:cNvPr>
          <p:cNvSpPr>
            <a:spLocks noGrp="1"/>
          </p:cNvSpPr>
          <p:nvPr>
            <p:ph type="body" sz="quarter" idx="12"/>
          </p:nvPr>
        </p:nvSpPr>
        <p:spPr/>
        <p:txBody>
          <a:bodyPr/>
          <a:lstStyle/>
          <a:p>
            <a:r>
              <a:rPr kumimoji="1" lang="zh-CN" altLang="en-US" dirty="0"/>
              <a:t>汇报人：</a:t>
            </a:r>
            <a:r>
              <a:rPr lang="en-US" altLang="zh-CN" dirty="0"/>
              <a:t> </a:t>
            </a:r>
            <a:r>
              <a:rPr lang="en-US" altLang="zh-CN" dirty="0" err="1"/>
              <a:t>OfficePLUS</a:t>
            </a:r>
            <a:endParaRPr kumimoji="1" lang="zh-CN" altLang="en-US" dirty="0"/>
          </a:p>
          <a:p>
            <a:endParaRPr kumimoji="1" lang="zh-CN" altLang="en-US" dirty="0"/>
          </a:p>
        </p:txBody>
      </p:sp>
      <p:sp>
        <p:nvSpPr>
          <p:cNvPr id="7" name="文本占位符 6">
            <a:extLst>
              <a:ext uri="{FF2B5EF4-FFF2-40B4-BE49-F238E27FC236}">
                <a16:creationId xmlns:a16="http://schemas.microsoft.com/office/drawing/2014/main" id="{CEBC808E-D5DA-0348-999B-9C9D9E321E28}"/>
              </a:ext>
            </a:extLst>
          </p:cNvPr>
          <p:cNvSpPr>
            <a:spLocks noGrp="1"/>
          </p:cNvSpPr>
          <p:nvPr>
            <p:ph type="body" sz="quarter" idx="13"/>
          </p:nvPr>
        </p:nvSpPr>
        <p:spPr/>
        <p:txBody>
          <a:bodyPr/>
          <a:lstStyle/>
          <a:p>
            <a:r>
              <a:rPr lang="zh-CN" altLang="en-US" dirty="0"/>
              <a:t>金融行业</a:t>
            </a:r>
          </a:p>
        </p:txBody>
      </p:sp>
      <p:pic>
        <p:nvPicPr>
          <p:cNvPr id="11" name="图片 10">
            <a:extLst>
              <a:ext uri="{FF2B5EF4-FFF2-40B4-BE49-F238E27FC236}">
                <a16:creationId xmlns:a16="http://schemas.microsoft.com/office/drawing/2014/main" id="{01C076B1-37A3-2744-91CB-A1C95DB4209B}"/>
              </a:ext>
            </a:extLst>
          </p:cNvPr>
          <p:cNvPicPr>
            <a:picLocks noChangeAspect="1"/>
          </p:cNvPicPr>
          <p:nvPr/>
        </p:nvPicPr>
        <p:blipFill>
          <a:blip r:embed="rId2"/>
          <a:srcRect l="14115" t="462" r="19282"/>
          <a:stretch>
            <a:fillRect/>
          </a:stretch>
        </p:blipFill>
        <p:spPr>
          <a:xfrm>
            <a:off x="7560286" y="-166821"/>
            <a:ext cx="7676208" cy="7647981"/>
          </a:xfrm>
          <a:custGeom>
            <a:avLst/>
            <a:gdLst>
              <a:gd name="connsiteX0" fmla="*/ 3838104 w 7676208"/>
              <a:gd name="connsiteY0" fmla="*/ 0 h 7647981"/>
              <a:gd name="connsiteX1" fmla="*/ 7676208 w 7676208"/>
              <a:gd name="connsiteY1" fmla="*/ 3838104 h 7647981"/>
              <a:gd name="connsiteX2" fmla="*/ 4422610 w 7676208"/>
              <a:gd name="connsiteY2" fmla="*/ 7631985 h 7647981"/>
              <a:gd name="connsiteX3" fmla="*/ 4296722 w 7676208"/>
              <a:gd name="connsiteY3" fmla="*/ 7647981 h 7647981"/>
              <a:gd name="connsiteX4" fmla="*/ 3379487 w 7676208"/>
              <a:gd name="connsiteY4" fmla="*/ 7647981 h 7647981"/>
              <a:gd name="connsiteX5" fmla="*/ 3253599 w 7676208"/>
              <a:gd name="connsiteY5" fmla="*/ 7631985 h 7647981"/>
              <a:gd name="connsiteX6" fmla="*/ 0 w 7676208"/>
              <a:gd name="connsiteY6" fmla="*/ 3838104 h 7647981"/>
              <a:gd name="connsiteX7" fmla="*/ 3838104 w 7676208"/>
              <a:gd name="connsiteY7" fmla="*/ 0 h 76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6208" h="7647981">
                <a:moveTo>
                  <a:pt x="3838104" y="0"/>
                </a:moveTo>
                <a:cubicBezTo>
                  <a:pt x="5957830" y="0"/>
                  <a:pt x="7676208" y="1718378"/>
                  <a:pt x="7676208" y="3838104"/>
                </a:cubicBezTo>
                <a:cubicBezTo>
                  <a:pt x="7676208" y="5759106"/>
                  <a:pt x="6264923" y="7350485"/>
                  <a:pt x="4422610" y="7631985"/>
                </a:cubicBezTo>
                <a:lnTo>
                  <a:pt x="4296722" y="7647981"/>
                </a:lnTo>
                <a:lnTo>
                  <a:pt x="3379487" y="7647981"/>
                </a:lnTo>
                <a:lnTo>
                  <a:pt x="3253599" y="7631985"/>
                </a:lnTo>
                <a:cubicBezTo>
                  <a:pt x="1411285" y="7350485"/>
                  <a:pt x="0" y="5759106"/>
                  <a:pt x="0" y="3838104"/>
                </a:cubicBezTo>
                <a:cubicBezTo>
                  <a:pt x="0" y="1718378"/>
                  <a:pt x="1718378" y="0"/>
                  <a:pt x="3838104" y="0"/>
                </a:cubicBezTo>
                <a:close/>
              </a:path>
            </a:pathLst>
          </a:custGeom>
          <a:ln w="12700">
            <a:solidFill>
              <a:schemeClr val="accent1"/>
            </a:solidFill>
          </a:ln>
        </p:spPr>
      </p:pic>
    </p:spTree>
    <p:extLst>
      <p:ext uri="{BB962C8B-B14F-4D97-AF65-F5344CB8AC3E}">
        <p14:creationId xmlns:p14="http://schemas.microsoft.com/office/powerpoint/2010/main" val="149709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AE52EF1-582E-E740-AA2F-FB8AB28BD737}"/>
              </a:ext>
            </a:extLst>
          </p:cNvPr>
          <p:cNvSpPr>
            <a:spLocks noGrp="1"/>
          </p:cNvSpPr>
          <p:nvPr>
            <p:ph type="body" sz="quarter" idx="11"/>
          </p:nvPr>
        </p:nvSpPr>
        <p:spPr/>
        <p:txBody>
          <a:bodyPr/>
          <a:lstStyle/>
          <a:p>
            <a:r>
              <a:rPr kumimoji="1" lang="zh-CN" altLang="en-US" dirty="0"/>
              <a:t>项目介绍</a:t>
            </a:r>
          </a:p>
        </p:txBody>
      </p:sp>
      <p:sp>
        <p:nvSpPr>
          <p:cNvPr id="3" name="文本占位符 2">
            <a:extLst>
              <a:ext uri="{FF2B5EF4-FFF2-40B4-BE49-F238E27FC236}">
                <a16:creationId xmlns:a16="http://schemas.microsoft.com/office/drawing/2014/main" id="{88493167-AB07-A547-A0A5-A57E07A7595B}"/>
              </a:ext>
            </a:extLst>
          </p:cNvPr>
          <p:cNvSpPr>
            <a:spLocks noGrp="1"/>
          </p:cNvSpPr>
          <p:nvPr>
            <p:ph type="body" sz="quarter" idx="12"/>
          </p:nvPr>
        </p:nvSpPr>
        <p:spPr>
          <a:xfrm>
            <a:off x="7936839" y="1720938"/>
            <a:ext cx="3486723" cy="414860"/>
          </a:xfrm>
        </p:spPr>
        <p:txBody>
          <a:bodyPr/>
          <a:lstStyle/>
          <a:p>
            <a:r>
              <a:rPr kumimoji="1" lang="en-US" altLang="zh-CN" dirty="0"/>
              <a:t>PROJECT INTRODUCTION</a:t>
            </a:r>
          </a:p>
        </p:txBody>
      </p:sp>
      <p:sp>
        <p:nvSpPr>
          <p:cNvPr id="4" name="文本占位符 3">
            <a:extLst>
              <a:ext uri="{FF2B5EF4-FFF2-40B4-BE49-F238E27FC236}">
                <a16:creationId xmlns:a16="http://schemas.microsoft.com/office/drawing/2014/main" id="{CE46219A-6BEF-1941-A040-927BAE3C2F83}"/>
              </a:ext>
            </a:extLst>
          </p:cNvPr>
          <p:cNvSpPr>
            <a:spLocks noGrp="1"/>
          </p:cNvSpPr>
          <p:nvPr>
            <p:ph type="body" sz="quarter" idx="13"/>
          </p:nvPr>
        </p:nvSpPr>
        <p:spPr>
          <a:xfrm>
            <a:off x="7947000" y="3190637"/>
            <a:ext cx="1689230" cy="386421"/>
          </a:xfrm>
        </p:spPr>
        <p:txBody>
          <a:bodyPr/>
          <a:lstStyle/>
          <a:p>
            <a:r>
              <a:rPr kumimoji="1" lang="zh-CN" altLang="en-US" dirty="0"/>
              <a:t>公司介绍</a:t>
            </a:r>
          </a:p>
          <a:p>
            <a:endParaRPr kumimoji="1" lang="zh-CN" altLang="en-US" dirty="0"/>
          </a:p>
          <a:p>
            <a:endParaRPr kumimoji="1" lang="zh-CN" altLang="en-US" dirty="0"/>
          </a:p>
        </p:txBody>
      </p:sp>
      <p:sp>
        <p:nvSpPr>
          <p:cNvPr id="5" name="文本占位符 4">
            <a:extLst>
              <a:ext uri="{FF2B5EF4-FFF2-40B4-BE49-F238E27FC236}">
                <a16:creationId xmlns:a16="http://schemas.microsoft.com/office/drawing/2014/main" id="{80854FC2-582F-9241-8BAA-F4DA036C0957}"/>
              </a:ext>
            </a:extLst>
          </p:cNvPr>
          <p:cNvSpPr>
            <a:spLocks noGrp="1"/>
          </p:cNvSpPr>
          <p:nvPr>
            <p:ph type="body" sz="quarter" idx="14"/>
          </p:nvPr>
        </p:nvSpPr>
        <p:spPr>
          <a:xfrm>
            <a:off x="7940596" y="3617021"/>
            <a:ext cx="3477893" cy="414860"/>
          </a:xfrm>
        </p:spPr>
        <p:txBody>
          <a:bodyPr/>
          <a:lstStyle/>
          <a:p>
            <a:r>
              <a:rPr kumimoji="1" lang="en-US" altLang="zh-CN" dirty="0"/>
              <a:t>DEVELOPMENT PROSPECTS</a:t>
            </a:r>
          </a:p>
        </p:txBody>
      </p:sp>
      <p:sp>
        <p:nvSpPr>
          <p:cNvPr id="6" name="文本占位符 5">
            <a:extLst>
              <a:ext uri="{FF2B5EF4-FFF2-40B4-BE49-F238E27FC236}">
                <a16:creationId xmlns:a16="http://schemas.microsoft.com/office/drawing/2014/main" id="{1C5CE158-1AE8-C64B-B3A0-181B8A3F8508}"/>
              </a:ext>
            </a:extLst>
          </p:cNvPr>
          <p:cNvSpPr>
            <a:spLocks noGrp="1"/>
          </p:cNvSpPr>
          <p:nvPr>
            <p:ph type="body" sz="quarter" idx="15"/>
          </p:nvPr>
        </p:nvSpPr>
        <p:spPr>
          <a:xfrm>
            <a:off x="7944043" y="5077984"/>
            <a:ext cx="5499100" cy="414860"/>
          </a:xfrm>
        </p:spPr>
        <p:txBody>
          <a:bodyPr/>
          <a:lstStyle/>
          <a:p>
            <a:r>
              <a:rPr kumimoji="1" lang="zh-CN" altLang="en-US" dirty="0"/>
              <a:t>市场分析</a:t>
            </a:r>
          </a:p>
        </p:txBody>
      </p:sp>
      <p:sp>
        <p:nvSpPr>
          <p:cNvPr id="7" name="文本占位符 6">
            <a:extLst>
              <a:ext uri="{FF2B5EF4-FFF2-40B4-BE49-F238E27FC236}">
                <a16:creationId xmlns:a16="http://schemas.microsoft.com/office/drawing/2014/main" id="{2D8BDB96-0B1B-6E43-B7E3-9EC2F718F57B}"/>
              </a:ext>
            </a:extLst>
          </p:cNvPr>
          <p:cNvSpPr>
            <a:spLocks noGrp="1"/>
          </p:cNvSpPr>
          <p:nvPr>
            <p:ph type="body" sz="quarter" idx="16"/>
          </p:nvPr>
        </p:nvSpPr>
        <p:spPr>
          <a:xfrm>
            <a:off x="7937640" y="5504368"/>
            <a:ext cx="5499100" cy="414860"/>
          </a:xfrm>
        </p:spPr>
        <p:txBody>
          <a:bodyPr/>
          <a:lstStyle/>
          <a:p>
            <a:r>
              <a:rPr kumimoji="1" lang="en-US" altLang="zh-CN" dirty="0"/>
              <a:t>MARKET ANALYSIS</a:t>
            </a:r>
          </a:p>
        </p:txBody>
      </p:sp>
      <p:sp>
        <p:nvSpPr>
          <p:cNvPr id="8" name="文本占位符 7">
            <a:extLst>
              <a:ext uri="{FF2B5EF4-FFF2-40B4-BE49-F238E27FC236}">
                <a16:creationId xmlns:a16="http://schemas.microsoft.com/office/drawing/2014/main" id="{42C65950-D17F-B147-AC44-CE0037F6E6A2}"/>
              </a:ext>
            </a:extLst>
          </p:cNvPr>
          <p:cNvSpPr>
            <a:spLocks noGrp="1"/>
          </p:cNvSpPr>
          <p:nvPr>
            <p:ph type="body" sz="quarter" idx="17"/>
          </p:nvPr>
        </p:nvSpPr>
        <p:spPr/>
        <p:txBody>
          <a:bodyPr/>
          <a:lstStyle/>
          <a:p>
            <a:r>
              <a:rPr kumimoji="1" lang="zh-CN" altLang="en-US" dirty="0"/>
              <a:t>目录页面</a:t>
            </a:r>
          </a:p>
        </p:txBody>
      </p:sp>
      <p:sp>
        <p:nvSpPr>
          <p:cNvPr id="9" name="文本占位符 8">
            <a:extLst>
              <a:ext uri="{FF2B5EF4-FFF2-40B4-BE49-F238E27FC236}">
                <a16:creationId xmlns:a16="http://schemas.microsoft.com/office/drawing/2014/main" id="{4BA56033-7888-BF4F-869A-7B4FB216B93C}"/>
              </a:ext>
            </a:extLst>
          </p:cNvPr>
          <p:cNvSpPr>
            <a:spLocks noGrp="1"/>
          </p:cNvSpPr>
          <p:nvPr>
            <p:ph type="body" sz="quarter" idx="18"/>
          </p:nvPr>
        </p:nvSpPr>
        <p:spPr/>
        <p:txBody>
          <a:bodyPr/>
          <a:lstStyle/>
          <a:p>
            <a:r>
              <a:rPr kumimoji="1" lang="en-US" altLang="zh-CN" dirty="0"/>
              <a:t>CONTENTS PAGE</a:t>
            </a:r>
          </a:p>
          <a:p>
            <a:endParaRPr kumimoji="1" lang="en-US" altLang="zh-CN" dirty="0"/>
          </a:p>
          <a:p>
            <a:endParaRPr kumimoji="1" lang="zh-CN" altLang="en-US" dirty="0"/>
          </a:p>
        </p:txBody>
      </p:sp>
      <p:grpSp>
        <p:nvGrpSpPr>
          <p:cNvPr id="10" name="组合 9">
            <a:extLst>
              <a:ext uri="{FF2B5EF4-FFF2-40B4-BE49-F238E27FC236}">
                <a16:creationId xmlns:a16="http://schemas.microsoft.com/office/drawing/2014/main" id="{8CB7F138-9771-D04C-92D5-DA6C93F50E1C}"/>
              </a:ext>
            </a:extLst>
          </p:cNvPr>
          <p:cNvGrpSpPr/>
          <p:nvPr/>
        </p:nvGrpSpPr>
        <p:grpSpPr>
          <a:xfrm>
            <a:off x="9658607" y="3165961"/>
            <a:ext cx="260261" cy="420422"/>
            <a:chOff x="5505117" y="5158230"/>
            <a:chExt cx="495300" cy="800100"/>
          </a:xfrm>
          <a:gradFill>
            <a:gsLst>
              <a:gs pos="90000">
                <a:schemeClr val="accent2"/>
              </a:gs>
              <a:gs pos="99000">
                <a:schemeClr val="accent2"/>
              </a:gs>
              <a:gs pos="0">
                <a:schemeClr val="accent3"/>
              </a:gs>
            </a:gsLst>
            <a:lin ang="5400000" scaled="1"/>
          </a:gradFill>
        </p:grpSpPr>
        <p:sp>
          <p:nvSpPr>
            <p:cNvPr id="11" name="图形 60" descr="灯泡">
              <a:extLst>
                <a:ext uri="{FF2B5EF4-FFF2-40B4-BE49-F238E27FC236}">
                  <a16:creationId xmlns:a16="http://schemas.microsoft.com/office/drawing/2014/main" id="{16B6A272-2B7D-2840-92D1-5699E1C2215E}"/>
                </a:ext>
              </a:extLst>
            </p:cNvPr>
            <p:cNvSpPr/>
            <p:nvPr/>
          </p:nvSpPr>
          <p:spPr>
            <a:xfrm>
              <a:off x="5628942" y="571068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12" name="图形 60" descr="灯泡">
              <a:extLst>
                <a:ext uri="{FF2B5EF4-FFF2-40B4-BE49-F238E27FC236}">
                  <a16:creationId xmlns:a16="http://schemas.microsoft.com/office/drawing/2014/main" id="{011E24D2-E5CE-5A45-9870-C9F285974FF4}"/>
                </a:ext>
              </a:extLst>
            </p:cNvPr>
            <p:cNvSpPr/>
            <p:nvPr/>
          </p:nvSpPr>
          <p:spPr>
            <a:xfrm>
              <a:off x="5628942" y="580593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13" name="图形 60" descr="灯泡">
              <a:extLst>
                <a:ext uri="{FF2B5EF4-FFF2-40B4-BE49-F238E27FC236}">
                  <a16:creationId xmlns:a16="http://schemas.microsoft.com/office/drawing/2014/main" id="{3ED8FCAF-C664-8243-8620-D5C74836C710}"/>
                </a:ext>
              </a:extLst>
            </p:cNvPr>
            <p:cNvSpPr/>
            <p:nvPr/>
          </p:nvSpPr>
          <p:spPr>
            <a:xfrm>
              <a:off x="5690854" y="5901180"/>
              <a:ext cx="123825" cy="57150"/>
            </a:xfrm>
            <a:custGeom>
              <a:avLst/>
              <a:gdLst>
                <a:gd name="connsiteX0" fmla="*/ 0 w 123825"/>
                <a:gd name="connsiteY0" fmla="*/ 0 h 57150"/>
                <a:gd name="connsiteX1" fmla="*/ 61913 w 123825"/>
                <a:gd name="connsiteY1" fmla="*/ 57150 h 57150"/>
                <a:gd name="connsiteX2" fmla="*/ 123825 w 123825"/>
                <a:gd name="connsiteY2" fmla="*/ 0 h 57150"/>
                <a:gd name="connsiteX3" fmla="*/ 0 w 123825"/>
                <a:gd name="connsiteY3" fmla="*/ 0 h 57150"/>
              </a:gdLst>
              <a:ahLst/>
              <a:cxnLst>
                <a:cxn ang="0">
                  <a:pos x="connsiteX0" y="connsiteY0"/>
                </a:cxn>
                <a:cxn ang="0">
                  <a:pos x="connsiteX1" y="connsiteY1"/>
                </a:cxn>
                <a:cxn ang="0">
                  <a:pos x="connsiteX2" y="connsiteY2"/>
                </a:cxn>
                <a:cxn ang="0">
                  <a:pos x="connsiteX3" y="connsiteY3"/>
                </a:cxn>
              </a:cxnLst>
              <a:rect l="l" t="t" r="r" b="b"/>
              <a:pathLst>
                <a:path w="123825" h="57150">
                  <a:moveTo>
                    <a:pt x="0" y="0"/>
                  </a:moveTo>
                  <a:cubicBezTo>
                    <a:pt x="2857" y="32385"/>
                    <a:pt x="29527" y="57150"/>
                    <a:pt x="61913" y="57150"/>
                  </a:cubicBezTo>
                  <a:cubicBezTo>
                    <a:pt x="94298" y="57150"/>
                    <a:pt x="120968" y="32385"/>
                    <a:pt x="123825" y="0"/>
                  </a:cubicBezTo>
                  <a:lnTo>
                    <a:pt x="0" y="0"/>
                  </a:lnTo>
                  <a:close/>
                </a:path>
              </a:pathLst>
            </a:custGeom>
            <a:grpFill/>
            <a:ln w="9525" cap="flat">
              <a:noFill/>
              <a:prstDash val="solid"/>
              <a:miter/>
            </a:ln>
          </p:spPr>
          <p:txBody>
            <a:bodyPr rtlCol="0" anchor="ctr"/>
            <a:lstStyle/>
            <a:p>
              <a:endParaRPr lang="zh-CN" altLang="en-US"/>
            </a:p>
          </p:txBody>
        </p:sp>
        <p:sp>
          <p:nvSpPr>
            <p:cNvPr id="14" name="图形 60" descr="灯泡">
              <a:extLst>
                <a:ext uri="{FF2B5EF4-FFF2-40B4-BE49-F238E27FC236}">
                  <a16:creationId xmlns:a16="http://schemas.microsoft.com/office/drawing/2014/main" id="{933BA951-2805-3143-AB12-3FDF8D4C0309}"/>
                </a:ext>
              </a:extLst>
            </p:cNvPr>
            <p:cNvSpPr/>
            <p:nvPr/>
          </p:nvSpPr>
          <p:spPr>
            <a:xfrm>
              <a:off x="5505117" y="5158230"/>
              <a:ext cx="495300" cy="514350"/>
            </a:xfrm>
            <a:custGeom>
              <a:avLst/>
              <a:gdLst>
                <a:gd name="connsiteX0" fmla="*/ 247650 w 495300"/>
                <a:gd name="connsiteY0" fmla="*/ 0 h 514350"/>
                <a:gd name="connsiteX1" fmla="*/ 247650 w 495300"/>
                <a:gd name="connsiteY1" fmla="*/ 0 h 514350"/>
                <a:gd name="connsiteX2" fmla="*/ 247650 w 495300"/>
                <a:gd name="connsiteY2" fmla="*/ 0 h 514350"/>
                <a:gd name="connsiteX3" fmla="*/ 0 w 495300"/>
                <a:gd name="connsiteY3" fmla="*/ 244793 h 514350"/>
                <a:gd name="connsiteX4" fmla="*/ 0 w 495300"/>
                <a:gd name="connsiteY4" fmla="*/ 253365 h 514350"/>
                <a:gd name="connsiteX5" fmla="*/ 17145 w 495300"/>
                <a:gd name="connsiteY5" fmla="*/ 339090 h 514350"/>
                <a:gd name="connsiteX6" fmla="*/ 60007 w 495300"/>
                <a:gd name="connsiteY6" fmla="*/ 409575 h 514350"/>
                <a:gd name="connsiteX7" fmla="*/ 118110 w 495300"/>
                <a:gd name="connsiteY7" fmla="*/ 503873 h 514350"/>
                <a:gd name="connsiteX8" fmla="*/ 135255 w 495300"/>
                <a:gd name="connsiteY8" fmla="*/ 514350 h 514350"/>
                <a:gd name="connsiteX9" fmla="*/ 360045 w 495300"/>
                <a:gd name="connsiteY9" fmla="*/ 514350 h 514350"/>
                <a:gd name="connsiteX10" fmla="*/ 377190 w 495300"/>
                <a:gd name="connsiteY10" fmla="*/ 503873 h 514350"/>
                <a:gd name="connsiteX11" fmla="*/ 435292 w 495300"/>
                <a:gd name="connsiteY11" fmla="*/ 409575 h 514350"/>
                <a:gd name="connsiteX12" fmla="*/ 478155 w 495300"/>
                <a:gd name="connsiteY12" fmla="*/ 339090 h 514350"/>
                <a:gd name="connsiteX13" fmla="*/ 495300 w 495300"/>
                <a:gd name="connsiteY13" fmla="*/ 253365 h 514350"/>
                <a:gd name="connsiteX14" fmla="*/ 495300 w 495300"/>
                <a:gd name="connsiteY14" fmla="*/ 244793 h 514350"/>
                <a:gd name="connsiteX15" fmla="*/ 247650 w 495300"/>
                <a:gd name="connsiteY15" fmla="*/ 0 h 514350"/>
                <a:gd name="connsiteX16" fmla="*/ 438150 w 495300"/>
                <a:gd name="connsiteY16" fmla="*/ 252413 h 514350"/>
                <a:gd name="connsiteX17" fmla="*/ 424815 w 495300"/>
                <a:gd name="connsiteY17" fmla="*/ 319088 h 514350"/>
                <a:gd name="connsiteX18" fmla="*/ 392430 w 495300"/>
                <a:gd name="connsiteY18" fmla="*/ 371475 h 514350"/>
                <a:gd name="connsiteX19" fmla="*/ 337185 w 495300"/>
                <a:gd name="connsiteY19" fmla="*/ 457200 h 514350"/>
                <a:gd name="connsiteX20" fmla="*/ 247650 w 495300"/>
                <a:gd name="connsiteY20" fmla="*/ 457200 h 514350"/>
                <a:gd name="connsiteX21" fmla="*/ 159068 w 495300"/>
                <a:gd name="connsiteY21" fmla="*/ 457200 h 514350"/>
                <a:gd name="connsiteX22" fmla="*/ 103823 w 495300"/>
                <a:gd name="connsiteY22" fmla="*/ 371475 h 514350"/>
                <a:gd name="connsiteX23" fmla="*/ 71438 w 495300"/>
                <a:gd name="connsiteY23" fmla="*/ 319088 h 514350"/>
                <a:gd name="connsiteX24" fmla="*/ 58103 w 495300"/>
                <a:gd name="connsiteY24" fmla="*/ 252413 h 514350"/>
                <a:gd name="connsiteX25" fmla="*/ 58103 w 495300"/>
                <a:gd name="connsiteY25" fmla="*/ 244793 h 514350"/>
                <a:gd name="connsiteX26" fmla="*/ 248602 w 495300"/>
                <a:gd name="connsiteY26" fmla="*/ 56197 h 514350"/>
                <a:gd name="connsiteX27" fmla="*/ 248602 w 495300"/>
                <a:gd name="connsiteY27" fmla="*/ 56197 h 514350"/>
                <a:gd name="connsiteX28" fmla="*/ 248602 w 495300"/>
                <a:gd name="connsiteY28" fmla="*/ 56197 h 514350"/>
                <a:gd name="connsiteX29" fmla="*/ 248602 w 495300"/>
                <a:gd name="connsiteY29" fmla="*/ 56197 h 514350"/>
                <a:gd name="connsiteX30" fmla="*/ 248602 w 495300"/>
                <a:gd name="connsiteY30" fmla="*/ 56197 h 514350"/>
                <a:gd name="connsiteX31" fmla="*/ 248602 w 495300"/>
                <a:gd name="connsiteY31" fmla="*/ 56197 h 514350"/>
                <a:gd name="connsiteX32" fmla="*/ 248602 w 495300"/>
                <a:gd name="connsiteY32" fmla="*/ 56197 h 514350"/>
                <a:gd name="connsiteX33" fmla="*/ 439103 w 495300"/>
                <a:gd name="connsiteY33" fmla="*/ 244793 h 514350"/>
                <a:gd name="connsiteX34" fmla="*/ 439103 w 495300"/>
                <a:gd name="connsiteY34" fmla="*/ 252413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5300" h="514350">
                  <a:moveTo>
                    <a:pt x="247650" y="0"/>
                  </a:moveTo>
                  <a:cubicBezTo>
                    <a:pt x="247650" y="0"/>
                    <a:pt x="247650" y="0"/>
                    <a:pt x="247650" y="0"/>
                  </a:cubicBezTo>
                  <a:cubicBezTo>
                    <a:pt x="247650" y="0"/>
                    <a:pt x="247650" y="0"/>
                    <a:pt x="247650" y="0"/>
                  </a:cubicBezTo>
                  <a:cubicBezTo>
                    <a:pt x="112395" y="952"/>
                    <a:pt x="2857" y="109538"/>
                    <a:pt x="0" y="244793"/>
                  </a:cubicBezTo>
                  <a:lnTo>
                    <a:pt x="0" y="253365"/>
                  </a:lnTo>
                  <a:cubicBezTo>
                    <a:pt x="953" y="282893"/>
                    <a:pt x="6668" y="311468"/>
                    <a:pt x="17145" y="339090"/>
                  </a:cubicBezTo>
                  <a:cubicBezTo>
                    <a:pt x="27622" y="364808"/>
                    <a:pt x="41910" y="388620"/>
                    <a:pt x="60007" y="409575"/>
                  </a:cubicBezTo>
                  <a:cubicBezTo>
                    <a:pt x="82868" y="434340"/>
                    <a:pt x="107632" y="482918"/>
                    <a:pt x="118110" y="503873"/>
                  </a:cubicBezTo>
                  <a:cubicBezTo>
                    <a:pt x="120968" y="510540"/>
                    <a:pt x="127635" y="514350"/>
                    <a:pt x="135255" y="514350"/>
                  </a:cubicBezTo>
                  <a:lnTo>
                    <a:pt x="360045" y="514350"/>
                  </a:lnTo>
                  <a:cubicBezTo>
                    <a:pt x="367665" y="514350"/>
                    <a:pt x="374333" y="510540"/>
                    <a:pt x="377190" y="503873"/>
                  </a:cubicBezTo>
                  <a:cubicBezTo>
                    <a:pt x="387668" y="482918"/>
                    <a:pt x="412433" y="434340"/>
                    <a:pt x="435292" y="409575"/>
                  </a:cubicBezTo>
                  <a:cubicBezTo>
                    <a:pt x="453390" y="388620"/>
                    <a:pt x="468630" y="364808"/>
                    <a:pt x="478155" y="339090"/>
                  </a:cubicBezTo>
                  <a:cubicBezTo>
                    <a:pt x="488633" y="311468"/>
                    <a:pt x="494348" y="282893"/>
                    <a:pt x="495300" y="253365"/>
                  </a:cubicBezTo>
                  <a:lnTo>
                    <a:pt x="495300" y="244793"/>
                  </a:lnTo>
                  <a:cubicBezTo>
                    <a:pt x="492442" y="109538"/>
                    <a:pt x="382905" y="952"/>
                    <a:pt x="247650" y="0"/>
                  </a:cubicBezTo>
                  <a:close/>
                  <a:moveTo>
                    <a:pt x="438150" y="252413"/>
                  </a:moveTo>
                  <a:cubicBezTo>
                    <a:pt x="437198" y="275273"/>
                    <a:pt x="432435" y="298133"/>
                    <a:pt x="424815" y="319088"/>
                  </a:cubicBezTo>
                  <a:cubicBezTo>
                    <a:pt x="417195" y="338138"/>
                    <a:pt x="406717" y="356235"/>
                    <a:pt x="392430" y="371475"/>
                  </a:cubicBezTo>
                  <a:cubicBezTo>
                    <a:pt x="370523" y="398145"/>
                    <a:pt x="351473" y="426720"/>
                    <a:pt x="337185" y="457200"/>
                  </a:cubicBezTo>
                  <a:lnTo>
                    <a:pt x="247650" y="457200"/>
                  </a:lnTo>
                  <a:lnTo>
                    <a:pt x="159068" y="457200"/>
                  </a:lnTo>
                  <a:cubicBezTo>
                    <a:pt x="143827" y="426720"/>
                    <a:pt x="124777" y="398145"/>
                    <a:pt x="103823" y="371475"/>
                  </a:cubicBezTo>
                  <a:cubicBezTo>
                    <a:pt x="90488" y="356235"/>
                    <a:pt x="79057" y="338138"/>
                    <a:pt x="71438" y="319088"/>
                  </a:cubicBezTo>
                  <a:cubicBezTo>
                    <a:pt x="62865" y="298133"/>
                    <a:pt x="59055" y="275273"/>
                    <a:pt x="58103" y="252413"/>
                  </a:cubicBezTo>
                  <a:lnTo>
                    <a:pt x="58103" y="244793"/>
                  </a:lnTo>
                  <a:cubicBezTo>
                    <a:pt x="60007" y="140970"/>
                    <a:pt x="144780" y="57150"/>
                    <a:pt x="248602" y="56197"/>
                  </a:cubicBezTo>
                  <a:lnTo>
                    <a:pt x="248602" y="56197"/>
                  </a:lnTo>
                  <a:lnTo>
                    <a:pt x="248602" y="56197"/>
                  </a:lnTo>
                  <a:cubicBezTo>
                    <a:pt x="248602" y="56197"/>
                    <a:pt x="248602" y="56197"/>
                    <a:pt x="248602" y="56197"/>
                  </a:cubicBezTo>
                  <a:cubicBezTo>
                    <a:pt x="248602" y="56197"/>
                    <a:pt x="248602" y="56197"/>
                    <a:pt x="248602" y="56197"/>
                  </a:cubicBezTo>
                  <a:lnTo>
                    <a:pt x="248602" y="56197"/>
                  </a:lnTo>
                  <a:lnTo>
                    <a:pt x="248602" y="56197"/>
                  </a:lnTo>
                  <a:cubicBezTo>
                    <a:pt x="352425" y="57150"/>
                    <a:pt x="437198" y="140018"/>
                    <a:pt x="439103" y="244793"/>
                  </a:cubicBezTo>
                  <a:lnTo>
                    <a:pt x="439103" y="252413"/>
                  </a:lnTo>
                  <a:close/>
                </a:path>
              </a:pathLst>
            </a:custGeom>
            <a:grpFill/>
            <a:ln w="9525" cap="flat">
              <a:noFill/>
              <a:prstDash val="solid"/>
              <a:miter/>
            </a:ln>
          </p:spPr>
          <p:txBody>
            <a:bodyPr rtlCol="0" anchor="ctr"/>
            <a:lstStyle/>
            <a:p>
              <a:endParaRPr lang="zh-CN" altLang="en-US"/>
            </a:p>
          </p:txBody>
        </p:sp>
      </p:grpSp>
      <p:grpSp>
        <p:nvGrpSpPr>
          <p:cNvPr id="15" name="图形 44" descr="列表 RTL">
            <a:extLst>
              <a:ext uri="{FF2B5EF4-FFF2-40B4-BE49-F238E27FC236}">
                <a16:creationId xmlns:a16="http://schemas.microsoft.com/office/drawing/2014/main" id="{9ED3C76E-6286-EE44-BB44-A84635EBDDD5}"/>
              </a:ext>
            </a:extLst>
          </p:cNvPr>
          <p:cNvGrpSpPr/>
          <p:nvPr/>
        </p:nvGrpSpPr>
        <p:grpSpPr>
          <a:xfrm>
            <a:off x="9658607" y="1330872"/>
            <a:ext cx="265720" cy="342865"/>
            <a:chOff x="5800725" y="3048000"/>
            <a:chExt cx="590550" cy="762000"/>
          </a:xfrm>
          <a:gradFill>
            <a:gsLst>
              <a:gs pos="91000">
                <a:schemeClr val="accent2"/>
              </a:gs>
              <a:gs pos="99000">
                <a:schemeClr val="accent2"/>
              </a:gs>
              <a:gs pos="0">
                <a:schemeClr val="accent3"/>
              </a:gs>
            </a:gsLst>
            <a:lin ang="5400000" scaled="1"/>
          </a:gradFill>
        </p:grpSpPr>
        <p:sp>
          <p:nvSpPr>
            <p:cNvPr id="16" name="任意形状 15">
              <a:extLst>
                <a:ext uri="{FF2B5EF4-FFF2-40B4-BE49-F238E27FC236}">
                  <a16:creationId xmlns:a16="http://schemas.microsoft.com/office/drawing/2014/main" id="{8FC30D37-6F27-2F49-AD82-D64773DA48E5}"/>
                </a:ext>
              </a:extLst>
            </p:cNvPr>
            <p:cNvSpPr/>
            <p:nvPr/>
          </p:nvSpPr>
          <p:spPr>
            <a:xfrm>
              <a:off x="5800725" y="3048000"/>
              <a:ext cx="590550" cy="762000"/>
            </a:xfrm>
            <a:custGeom>
              <a:avLst/>
              <a:gdLst>
                <a:gd name="connsiteX0" fmla="*/ 533400 w 590550"/>
                <a:gd name="connsiteY0" fmla="*/ 704850 h 762000"/>
                <a:gd name="connsiteX1" fmla="*/ 57150 w 590550"/>
                <a:gd name="connsiteY1" fmla="*/ 704850 h 762000"/>
                <a:gd name="connsiteX2" fmla="*/ 57150 w 590550"/>
                <a:gd name="connsiteY2" fmla="*/ 57150 h 762000"/>
                <a:gd name="connsiteX3" fmla="*/ 533400 w 590550"/>
                <a:gd name="connsiteY3" fmla="*/ 57150 h 762000"/>
                <a:gd name="connsiteX4" fmla="*/ 533400 w 590550"/>
                <a:gd name="connsiteY4" fmla="*/ 704850 h 762000"/>
                <a:gd name="connsiteX5" fmla="*/ 590550 w 590550"/>
                <a:gd name="connsiteY5" fmla="*/ 0 h 762000"/>
                <a:gd name="connsiteX6" fmla="*/ 0 w 590550"/>
                <a:gd name="connsiteY6" fmla="*/ 0 h 762000"/>
                <a:gd name="connsiteX7" fmla="*/ 0 w 590550"/>
                <a:gd name="connsiteY7" fmla="*/ 762000 h 762000"/>
                <a:gd name="connsiteX8" fmla="*/ 590550 w 590550"/>
                <a:gd name="connsiteY8" fmla="*/ 762000 h 762000"/>
                <a:gd name="connsiteX9" fmla="*/ 590550 w 590550"/>
                <a:gd name="connsiteY9"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33400" y="704850"/>
                  </a:moveTo>
                  <a:lnTo>
                    <a:pt x="57150" y="704850"/>
                  </a:lnTo>
                  <a:lnTo>
                    <a:pt x="57150" y="57150"/>
                  </a:lnTo>
                  <a:lnTo>
                    <a:pt x="533400" y="57150"/>
                  </a:lnTo>
                  <a:lnTo>
                    <a:pt x="533400" y="704850"/>
                  </a:lnTo>
                  <a:close/>
                  <a:moveTo>
                    <a:pt x="590550" y="0"/>
                  </a:moveTo>
                  <a:lnTo>
                    <a:pt x="0" y="0"/>
                  </a:lnTo>
                  <a:lnTo>
                    <a:pt x="0" y="762000"/>
                  </a:lnTo>
                  <a:lnTo>
                    <a:pt x="590550" y="762000"/>
                  </a:lnTo>
                  <a:lnTo>
                    <a:pt x="590550" y="0"/>
                  </a:lnTo>
                  <a:close/>
                </a:path>
              </a:pathLst>
            </a:custGeom>
            <a:grpFill/>
            <a:ln w="9525" cap="flat">
              <a:noFill/>
              <a:prstDash val="solid"/>
              <a:miter/>
            </a:ln>
          </p:spPr>
          <p:txBody>
            <a:bodyPr rtlCol="0" anchor="ctr"/>
            <a:lstStyle/>
            <a:p>
              <a:endParaRPr lang="zh-CN" altLang="en-US"/>
            </a:p>
          </p:txBody>
        </p:sp>
        <p:sp>
          <p:nvSpPr>
            <p:cNvPr id="17" name="任意形状 16">
              <a:extLst>
                <a:ext uri="{FF2B5EF4-FFF2-40B4-BE49-F238E27FC236}">
                  <a16:creationId xmlns:a16="http://schemas.microsoft.com/office/drawing/2014/main" id="{0DA26502-DE52-EF47-AAA2-8D6AC47DAC90}"/>
                </a:ext>
              </a:extLst>
            </p:cNvPr>
            <p:cNvSpPr/>
            <p:nvPr/>
          </p:nvSpPr>
          <p:spPr>
            <a:xfrm>
              <a:off x="61912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zh-CN" altLang="en-US"/>
            </a:p>
          </p:txBody>
        </p:sp>
        <p:sp>
          <p:nvSpPr>
            <p:cNvPr id="18" name="任意形状 17">
              <a:extLst>
                <a:ext uri="{FF2B5EF4-FFF2-40B4-BE49-F238E27FC236}">
                  <a16:creationId xmlns:a16="http://schemas.microsoft.com/office/drawing/2014/main" id="{45ABD627-E746-D740-B227-99C67FE3147E}"/>
                </a:ext>
              </a:extLst>
            </p:cNvPr>
            <p:cNvSpPr/>
            <p:nvPr/>
          </p:nvSpPr>
          <p:spPr>
            <a:xfrm>
              <a:off x="59245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zh-CN" altLang="en-US"/>
            </a:p>
          </p:txBody>
        </p:sp>
        <p:sp>
          <p:nvSpPr>
            <p:cNvPr id="19" name="任意形状 18">
              <a:extLst>
                <a:ext uri="{FF2B5EF4-FFF2-40B4-BE49-F238E27FC236}">
                  <a16:creationId xmlns:a16="http://schemas.microsoft.com/office/drawing/2014/main" id="{277870B8-FF63-9C46-9415-31B7B7A431C8}"/>
                </a:ext>
              </a:extLst>
            </p:cNvPr>
            <p:cNvSpPr/>
            <p:nvPr/>
          </p:nvSpPr>
          <p:spPr>
            <a:xfrm>
              <a:off x="61912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zh-CN" altLang="en-US"/>
            </a:p>
          </p:txBody>
        </p:sp>
        <p:sp>
          <p:nvSpPr>
            <p:cNvPr id="20" name="任意形状 19">
              <a:extLst>
                <a:ext uri="{FF2B5EF4-FFF2-40B4-BE49-F238E27FC236}">
                  <a16:creationId xmlns:a16="http://schemas.microsoft.com/office/drawing/2014/main" id="{FBC9C906-CAD0-5C45-A08E-71C468963E51}"/>
                </a:ext>
              </a:extLst>
            </p:cNvPr>
            <p:cNvSpPr/>
            <p:nvPr/>
          </p:nvSpPr>
          <p:spPr>
            <a:xfrm>
              <a:off x="59245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zh-CN" altLang="en-US"/>
            </a:p>
          </p:txBody>
        </p:sp>
        <p:sp>
          <p:nvSpPr>
            <p:cNvPr id="21" name="任意形状 20">
              <a:extLst>
                <a:ext uri="{FF2B5EF4-FFF2-40B4-BE49-F238E27FC236}">
                  <a16:creationId xmlns:a16="http://schemas.microsoft.com/office/drawing/2014/main" id="{A4752921-E6E1-0B43-90FA-C168B2F5F7B3}"/>
                </a:ext>
              </a:extLst>
            </p:cNvPr>
            <p:cNvSpPr/>
            <p:nvPr/>
          </p:nvSpPr>
          <p:spPr>
            <a:xfrm>
              <a:off x="61912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zh-CN" altLang="en-US"/>
            </a:p>
          </p:txBody>
        </p:sp>
        <p:sp>
          <p:nvSpPr>
            <p:cNvPr id="22" name="任意形状 21">
              <a:extLst>
                <a:ext uri="{FF2B5EF4-FFF2-40B4-BE49-F238E27FC236}">
                  <a16:creationId xmlns:a16="http://schemas.microsoft.com/office/drawing/2014/main" id="{183166AD-03CF-944E-B82F-7F17BF8F7870}"/>
                </a:ext>
              </a:extLst>
            </p:cNvPr>
            <p:cNvSpPr/>
            <p:nvPr/>
          </p:nvSpPr>
          <p:spPr>
            <a:xfrm>
              <a:off x="59245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zh-CN" altLang="en-US"/>
            </a:p>
          </p:txBody>
        </p:sp>
        <p:sp>
          <p:nvSpPr>
            <p:cNvPr id="23" name="任意形状 22">
              <a:extLst>
                <a:ext uri="{FF2B5EF4-FFF2-40B4-BE49-F238E27FC236}">
                  <a16:creationId xmlns:a16="http://schemas.microsoft.com/office/drawing/2014/main" id="{619E53B4-53DD-464D-BDB9-38048C9BBAC4}"/>
                </a:ext>
              </a:extLst>
            </p:cNvPr>
            <p:cNvSpPr/>
            <p:nvPr/>
          </p:nvSpPr>
          <p:spPr>
            <a:xfrm>
              <a:off x="61912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zh-CN" altLang="en-US"/>
            </a:p>
          </p:txBody>
        </p:sp>
        <p:sp>
          <p:nvSpPr>
            <p:cNvPr id="24" name="任意形状 23">
              <a:extLst>
                <a:ext uri="{FF2B5EF4-FFF2-40B4-BE49-F238E27FC236}">
                  <a16:creationId xmlns:a16="http://schemas.microsoft.com/office/drawing/2014/main" id="{49C74B58-1FD2-1949-94F8-2DEA579D2F4B}"/>
                </a:ext>
              </a:extLst>
            </p:cNvPr>
            <p:cNvSpPr/>
            <p:nvPr/>
          </p:nvSpPr>
          <p:spPr>
            <a:xfrm>
              <a:off x="59245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zh-CN" altLang="en-US"/>
            </a:p>
          </p:txBody>
        </p:sp>
      </p:grpSp>
      <p:grpSp>
        <p:nvGrpSpPr>
          <p:cNvPr id="25" name="组合 24">
            <a:extLst>
              <a:ext uri="{FF2B5EF4-FFF2-40B4-BE49-F238E27FC236}">
                <a16:creationId xmlns:a16="http://schemas.microsoft.com/office/drawing/2014/main" id="{876AE5AB-F8C8-6642-9387-2D9CDD333AE4}"/>
              </a:ext>
            </a:extLst>
          </p:cNvPr>
          <p:cNvGrpSpPr/>
          <p:nvPr/>
        </p:nvGrpSpPr>
        <p:grpSpPr>
          <a:xfrm>
            <a:off x="9636230" y="5116365"/>
            <a:ext cx="341003" cy="336516"/>
            <a:chOff x="7507769" y="5512755"/>
            <a:chExt cx="723900" cy="714375"/>
          </a:xfrm>
          <a:gradFill>
            <a:gsLst>
              <a:gs pos="89000">
                <a:schemeClr val="accent2"/>
              </a:gs>
              <a:gs pos="99000">
                <a:schemeClr val="accent2"/>
              </a:gs>
              <a:gs pos="0">
                <a:schemeClr val="accent3"/>
              </a:gs>
            </a:gsLst>
            <a:lin ang="5400000" scaled="1"/>
          </a:gradFill>
        </p:grpSpPr>
        <p:sp>
          <p:nvSpPr>
            <p:cNvPr id="26" name="图形 56" descr="条形图演示文稿">
              <a:extLst>
                <a:ext uri="{FF2B5EF4-FFF2-40B4-BE49-F238E27FC236}">
                  <a16:creationId xmlns:a16="http://schemas.microsoft.com/office/drawing/2014/main" id="{CB1565E0-16E8-B548-945A-8E31C5A5C711}"/>
                </a:ext>
              </a:extLst>
            </p:cNvPr>
            <p:cNvSpPr/>
            <p:nvPr/>
          </p:nvSpPr>
          <p:spPr>
            <a:xfrm>
              <a:off x="7507769" y="5512755"/>
              <a:ext cx="723900" cy="714375"/>
            </a:xfrm>
            <a:custGeom>
              <a:avLst/>
              <a:gdLst>
                <a:gd name="connsiteX0" fmla="*/ 628650 w 723900"/>
                <a:gd name="connsiteY0" fmla="*/ 104775 h 714375"/>
                <a:gd name="connsiteX1" fmla="*/ 628650 w 723900"/>
                <a:gd name="connsiteY1" fmla="*/ 447675 h 714375"/>
                <a:gd name="connsiteX2" fmla="*/ 95250 w 723900"/>
                <a:gd name="connsiteY2" fmla="*/ 447675 h 714375"/>
                <a:gd name="connsiteX3" fmla="*/ 95250 w 723900"/>
                <a:gd name="connsiteY3" fmla="*/ 104775 h 714375"/>
                <a:gd name="connsiteX4" fmla="*/ 704850 w 723900"/>
                <a:gd name="connsiteY4" fmla="*/ 466725 h 714375"/>
                <a:gd name="connsiteX5" fmla="*/ 685800 w 723900"/>
                <a:gd name="connsiteY5" fmla="*/ 466725 h 714375"/>
                <a:gd name="connsiteX6" fmla="*/ 685800 w 723900"/>
                <a:gd name="connsiteY6" fmla="*/ 76200 h 714375"/>
                <a:gd name="connsiteX7" fmla="*/ 704850 w 723900"/>
                <a:gd name="connsiteY7" fmla="*/ 76200 h 714375"/>
                <a:gd name="connsiteX8" fmla="*/ 723900 w 723900"/>
                <a:gd name="connsiteY8" fmla="*/ 57150 h 714375"/>
                <a:gd name="connsiteX9" fmla="*/ 704850 w 723900"/>
                <a:gd name="connsiteY9" fmla="*/ 38100 h 714375"/>
                <a:gd name="connsiteX10" fmla="*/ 381000 w 723900"/>
                <a:gd name="connsiteY10" fmla="*/ 38100 h 714375"/>
                <a:gd name="connsiteX11" fmla="*/ 381000 w 723900"/>
                <a:gd name="connsiteY11" fmla="*/ 19050 h 714375"/>
                <a:gd name="connsiteX12" fmla="*/ 361950 w 723900"/>
                <a:gd name="connsiteY12" fmla="*/ 0 h 714375"/>
                <a:gd name="connsiteX13" fmla="*/ 342900 w 723900"/>
                <a:gd name="connsiteY13" fmla="*/ 19050 h 714375"/>
                <a:gd name="connsiteX14" fmla="*/ 342900 w 723900"/>
                <a:gd name="connsiteY14" fmla="*/ 38100 h 714375"/>
                <a:gd name="connsiteX15" fmla="*/ 19050 w 723900"/>
                <a:gd name="connsiteY15" fmla="*/ 38100 h 714375"/>
                <a:gd name="connsiteX16" fmla="*/ 0 w 723900"/>
                <a:gd name="connsiteY16" fmla="*/ 57150 h 714375"/>
                <a:gd name="connsiteX17" fmla="*/ 19050 w 723900"/>
                <a:gd name="connsiteY17" fmla="*/ 76200 h 714375"/>
                <a:gd name="connsiteX18" fmla="*/ 38100 w 723900"/>
                <a:gd name="connsiteY18" fmla="*/ 76200 h 714375"/>
                <a:gd name="connsiteX19" fmla="*/ 38100 w 723900"/>
                <a:gd name="connsiteY19" fmla="*/ 466725 h 714375"/>
                <a:gd name="connsiteX20" fmla="*/ 19050 w 723900"/>
                <a:gd name="connsiteY20" fmla="*/ 466725 h 714375"/>
                <a:gd name="connsiteX21" fmla="*/ 0 w 723900"/>
                <a:gd name="connsiteY21" fmla="*/ 485775 h 714375"/>
                <a:gd name="connsiteX22" fmla="*/ 19050 w 723900"/>
                <a:gd name="connsiteY22" fmla="*/ 504825 h 714375"/>
                <a:gd name="connsiteX23" fmla="*/ 309944 w 723900"/>
                <a:gd name="connsiteY23" fmla="*/ 504825 h 714375"/>
                <a:gd name="connsiteX24" fmla="*/ 163259 w 723900"/>
                <a:gd name="connsiteY24" fmla="*/ 651510 h 714375"/>
                <a:gd name="connsiteX25" fmla="*/ 163401 w 723900"/>
                <a:gd name="connsiteY25" fmla="*/ 678609 h 714375"/>
                <a:gd name="connsiteX26" fmla="*/ 190500 w 723900"/>
                <a:gd name="connsiteY26" fmla="*/ 678466 h 714375"/>
                <a:gd name="connsiteX27" fmla="*/ 342900 w 723900"/>
                <a:gd name="connsiteY27" fmla="*/ 526066 h 714375"/>
                <a:gd name="connsiteX28" fmla="*/ 342900 w 723900"/>
                <a:gd name="connsiteY28" fmla="*/ 695325 h 714375"/>
                <a:gd name="connsiteX29" fmla="*/ 361950 w 723900"/>
                <a:gd name="connsiteY29" fmla="*/ 714375 h 714375"/>
                <a:gd name="connsiteX30" fmla="*/ 381000 w 723900"/>
                <a:gd name="connsiteY30" fmla="*/ 695325 h 714375"/>
                <a:gd name="connsiteX31" fmla="*/ 381000 w 723900"/>
                <a:gd name="connsiteY31" fmla="*/ 525780 h 714375"/>
                <a:gd name="connsiteX32" fmla="*/ 533400 w 723900"/>
                <a:gd name="connsiteY32" fmla="*/ 678180 h 714375"/>
                <a:gd name="connsiteX33" fmla="*/ 560356 w 723900"/>
                <a:gd name="connsiteY33" fmla="*/ 678180 h 714375"/>
                <a:gd name="connsiteX34" fmla="*/ 560356 w 723900"/>
                <a:gd name="connsiteY34" fmla="*/ 651224 h 714375"/>
                <a:gd name="connsiteX35" fmla="*/ 413957 w 723900"/>
                <a:gd name="connsiteY35" fmla="*/ 504825 h 714375"/>
                <a:gd name="connsiteX36" fmla="*/ 704850 w 723900"/>
                <a:gd name="connsiteY36" fmla="*/ 504825 h 714375"/>
                <a:gd name="connsiteX37" fmla="*/ 723900 w 723900"/>
                <a:gd name="connsiteY37" fmla="*/ 485775 h 714375"/>
                <a:gd name="connsiteX38" fmla="*/ 704850 w 723900"/>
                <a:gd name="connsiteY38" fmla="*/ 466725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23900" h="714375">
                  <a:moveTo>
                    <a:pt x="628650" y="104775"/>
                  </a:moveTo>
                  <a:lnTo>
                    <a:pt x="628650" y="447675"/>
                  </a:lnTo>
                  <a:lnTo>
                    <a:pt x="95250" y="447675"/>
                  </a:lnTo>
                  <a:lnTo>
                    <a:pt x="95250" y="104775"/>
                  </a:lnTo>
                  <a:close/>
                  <a:moveTo>
                    <a:pt x="704850" y="466725"/>
                  </a:moveTo>
                  <a:lnTo>
                    <a:pt x="685800" y="466725"/>
                  </a:lnTo>
                  <a:lnTo>
                    <a:pt x="685800" y="76200"/>
                  </a:lnTo>
                  <a:lnTo>
                    <a:pt x="704850" y="76200"/>
                  </a:lnTo>
                  <a:cubicBezTo>
                    <a:pt x="715371" y="76200"/>
                    <a:pt x="723900" y="67671"/>
                    <a:pt x="723900" y="57150"/>
                  </a:cubicBezTo>
                  <a:cubicBezTo>
                    <a:pt x="723900" y="46629"/>
                    <a:pt x="715371" y="38100"/>
                    <a:pt x="704850" y="38100"/>
                  </a:cubicBezTo>
                  <a:lnTo>
                    <a:pt x="381000" y="38100"/>
                  </a:lnTo>
                  <a:lnTo>
                    <a:pt x="381000" y="19050"/>
                  </a:lnTo>
                  <a:cubicBezTo>
                    <a:pt x="381000" y="8529"/>
                    <a:pt x="372471" y="0"/>
                    <a:pt x="361950" y="0"/>
                  </a:cubicBezTo>
                  <a:cubicBezTo>
                    <a:pt x="351429" y="0"/>
                    <a:pt x="342900" y="8529"/>
                    <a:pt x="342900" y="19050"/>
                  </a:cubicBezTo>
                  <a:lnTo>
                    <a:pt x="342900" y="38100"/>
                  </a:lnTo>
                  <a:lnTo>
                    <a:pt x="19050" y="38100"/>
                  </a:lnTo>
                  <a:cubicBezTo>
                    <a:pt x="8529" y="38100"/>
                    <a:pt x="0" y="46629"/>
                    <a:pt x="0" y="57150"/>
                  </a:cubicBezTo>
                  <a:cubicBezTo>
                    <a:pt x="0" y="67671"/>
                    <a:pt x="8529" y="76200"/>
                    <a:pt x="19050" y="76200"/>
                  </a:cubicBezTo>
                  <a:lnTo>
                    <a:pt x="38100" y="76200"/>
                  </a:lnTo>
                  <a:lnTo>
                    <a:pt x="38100" y="466725"/>
                  </a:lnTo>
                  <a:lnTo>
                    <a:pt x="19050" y="466725"/>
                  </a:lnTo>
                  <a:cubicBezTo>
                    <a:pt x="8529" y="466725"/>
                    <a:pt x="0" y="475254"/>
                    <a:pt x="0" y="485775"/>
                  </a:cubicBezTo>
                  <a:cubicBezTo>
                    <a:pt x="0" y="496296"/>
                    <a:pt x="8529" y="504825"/>
                    <a:pt x="19050" y="504825"/>
                  </a:cubicBezTo>
                  <a:lnTo>
                    <a:pt x="309944" y="504825"/>
                  </a:lnTo>
                  <a:lnTo>
                    <a:pt x="163259" y="651510"/>
                  </a:lnTo>
                  <a:cubicBezTo>
                    <a:pt x="155815" y="659033"/>
                    <a:pt x="155879" y="671165"/>
                    <a:pt x="163401" y="678609"/>
                  </a:cubicBezTo>
                  <a:cubicBezTo>
                    <a:pt x="170924" y="686052"/>
                    <a:pt x="183056" y="685989"/>
                    <a:pt x="190500" y="678466"/>
                  </a:cubicBezTo>
                  <a:lnTo>
                    <a:pt x="342900" y="526066"/>
                  </a:lnTo>
                  <a:lnTo>
                    <a:pt x="342900" y="695325"/>
                  </a:lnTo>
                  <a:cubicBezTo>
                    <a:pt x="342900" y="705846"/>
                    <a:pt x="351429" y="714375"/>
                    <a:pt x="361950" y="714375"/>
                  </a:cubicBezTo>
                  <a:cubicBezTo>
                    <a:pt x="372471" y="714375"/>
                    <a:pt x="381000" y="705846"/>
                    <a:pt x="381000" y="695325"/>
                  </a:cubicBezTo>
                  <a:lnTo>
                    <a:pt x="381000" y="525780"/>
                  </a:lnTo>
                  <a:lnTo>
                    <a:pt x="533400" y="678180"/>
                  </a:lnTo>
                  <a:cubicBezTo>
                    <a:pt x="540844" y="685624"/>
                    <a:pt x="552912" y="685624"/>
                    <a:pt x="560356" y="678180"/>
                  </a:cubicBezTo>
                  <a:cubicBezTo>
                    <a:pt x="567800" y="670736"/>
                    <a:pt x="567800" y="658668"/>
                    <a:pt x="560356" y="651224"/>
                  </a:cubicBezTo>
                  <a:lnTo>
                    <a:pt x="413957" y="504825"/>
                  </a:lnTo>
                  <a:lnTo>
                    <a:pt x="704850" y="504825"/>
                  </a:lnTo>
                  <a:cubicBezTo>
                    <a:pt x="715371" y="504825"/>
                    <a:pt x="723900" y="496296"/>
                    <a:pt x="723900" y="485775"/>
                  </a:cubicBezTo>
                  <a:cubicBezTo>
                    <a:pt x="723900" y="475254"/>
                    <a:pt x="715371" y="466725"/>
                    <a:pt x="704850" y="466725"/>
                  </a:cubicBezTo>
                  <a:close/>
                </a:path>
              </a:pathLst>
            </a:custGeom>
            <a:grpFill/>
            <a:ln w="9525" cap="flat">
              <a:noFill/>
              <a:prstDash val="solid"/>
              <a:miter/>
            </a:ln>
          </p:spPr>
          <p:txBody>
            <a:bodyPr rtlCol="0" anchor="ctr"/>
            <a:lstStyle/>
            <a:p>
              <a:endParaRPr lang="zh-CN" altLang="en-US"/>
            </a:p>
          </p:txBody>
        </p:sp>
        <p:sp>
          <p:nvSpPr>
            <p:cNvPr id="27" name="图形 56" descr="条形图演示文稿">
              <a:extLst>
                <a:ext uri="{FF2B5EF4-FFF2-40B4-BE49-F238E27FC236}">
                  <a16:creationId xmlns:a16="http://schemas.microsoft.com/office/drawing/2014/main" id="{FDA31342-954E-E944-9AC5-2690672BF3CB}"/>
                </a:ext>
              </a:extLst>
            </p:cNvPr>
            <p:cNvSpPr/>
            <p:nvPr/>
          </p:nvSpPr>
          <p:spPr>
            <a:xfrm>
              <a:off x="7945919" y="5655630"/>
              <a:ext cx="76200" cy="266700"/>
            </a:xfrm>
            <a:custGeom>
              <a:avLst/>
              <a:gdLst>
                <a:gd name="connsiteX0" fmla="*/ 0 w 76200"/>
                <a:gd name="connsiteY0" fmla="*/ 0 h 266700"/>
                <a:gd name="connsiteX1" fmla="*/ 76200 w 76200"/>
                <a:gd name="connsiteY1" fmla="*/ 0 h 266700"/>
                <a:gd name="connsiteX2" fmla="*/ 76200 w 76200"/>
                <a:gd name="connsiteY2" fmla="*/ 266700 h 266700"/>
                <a:gd name="connsiteX3" fmla="*/ 0 w 762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76200" h="266700">
                  <a:moveTo>
                    <a:pt x="0" y="0"/>
                  </a:moveTo>
                  <a:lnTo>
                    <a:pt x="76200" y="0"/>
                  </a:lnTo>
                  <a:lnTo>
                    <a:pt x="76200" y="266700"/>
                  </a:lnTo>
                  <a:lnTo>
                    <a:pt x="0" y="266700"/>
                  </a:lnTo>
                  <a:close/>
                </a:path>
              </a:pathLst>
            </a:custGeom>
            <a:grpFill/>
            <a:ln w="9525" cap="flat">
              <a:noFill/>
              <a:prstDash val="solid"/>
              <a:miter/>
            </a:ln>
          </p:spPr>
          <p:txBody>
            <a:bodyPr rtlCol="0" anchor="ctr"/>
            <a:lstStyle/>
            <a:p>
              <a:endParaRPr lang="zh-CN" altLang="en-US"/>
            </a:p>
          </p:txBody>
        </p:sp>
        <p:sp>
          <p:nvSpPr>
            <p:cNvPr id="28" name="图形 56" descr="条形图演示文稿">
              <a:extLst>
                <a:ext uri="{FF2B5EF4-FFF2-40B4-BE49-F238E27FC236}">
                  <a16:creationId xmlns:a16="http://schemas.microsoft.com/office/drawing/2014/main" id="{C1E65C53-EF39-9D44-BF1D-B1792DAEE565}"/>
                </a:ext>
              </a:extLst>
            </p:cNvPr>
            <p:cNvSpPr/>
            <p:nvPr/>
          </p:nvSpPr>
          <p:spPr>
            <a:xfrm>
              <a:off x="7831619" y="5741355"/>
              <a:ext cx="76200" cy="180975"/>
            </a:xfrm>
            <a:custGeom>
              <a:avLst/>
              <a:gdLst>
                <a:gd name="connsiteX0" fmla="*/ 0 w 76200"/>
                <a:gd name="connsiteY0" fmla="*/ 0 h 180975"/>
                <a:gd name="connsiteX1" fmla="*/ 76200 w 76200"/>
                <a:gd name="connsiteY1" fmla="*/ 0 h 180975"/>
                <a:gd name="connsiteX2" fmla="*/ 76200 w 76200"/>
                <a:gd name="connsiteY2" fmla="*/ 180975 h 180975"/>
                <a:gd name="connsiteX3" fmla="*/ 0 w 76200"/>
                <a:gd name="connsiteY3" fmla="*/ 180975 h 180975"/>
              </a:gdLst>
              <a:ahLst/>
              <a:cxnLst>
                <a:cxn ang="0">
                  <a:pos x="connsiteX0" y="connsiteY0"/>
                </a:cxn>
                <a:cxn ang="0">
                  <a:pos x="connsiteX1" y="connsiteY1"/>
                </a:cxn>
                <a:cxn ang="0">
                  <a:pos x="connsiteX2" y="connsiteY2"/>
                </a:cxn>
                <a:cxn ang="0">
                  <a:pos x="connsiteX3" y="connsiteY3"/>
                </a:cxn>
              </a:cxnLst>
              <a:rect l="l" t="t" r="r" b="b"/>
              <a:pathLst>
                <a:path w="76200" h="180975">
                  <a:moveTo>
                    <a:pt x="0" y="0"/>
                  </a:moveTo>
                  <a:lnTo>
                    <a:pt x="76200" y="0"/>
                  </a:lnTo>
                  <a:lnTo>
                    <a:pt x="76200" y="180975"/>
                  </a:lnTo>
                  <a:lnTo>
                    <a:pt x="0" y="180975"/>
                  </a:lnTo>
                  <a:close/>
                </a:path>
              </a:pathLst>
            </a:custGeom>
            <a:grpFill/>
            <a:ln w="9525" cap="flat">
              <a:noFill/>
              <a:prstDash val="solid"/>
              <a:miter/>
            </a:ln>
          </p:spPr>
          <p:txBody>
            <a:bodyPr rtlCol="0" anchor="ctr"/>
            <a:lstStyle/>
            <a:p>
              <a:endParaRPr lang="zh-CN" altLang="en-US"/>
            </a:p>
          </p:txBody>
        </p:sp>
        <p:sp>
          <p:nvSpPr>
            <p:cNvPr id="29" name="图形 56" descr="条形图演示文稿">
              <a:extLst>
                <a:ext uri="{FF2B5EF4-FFF2-40B4-BE49-F238E27FC236}">
                  <a16:creationId xmlns:a16="http://schemas.microsoft.com/office/drawing/2014/main" id="{A33AB4C2-95DA-C944-91A5-533AE0C62C0B}"/>
                </a:ext>
              </a:extLst>
            </p:cNvPr>
            <p:cNvSpPr/>
            <p:nvPr/>
          </p:nvSpPr>
          <p:spPr>
            <a:xfrm>
              <a:off x="7717319" y="5808030"/>
              <a:ext cx="76200" cy="114300"/>
            </a:xfrm>
            <a:custGeom>
              <a:avLst/>
              <a:gdLst>
                <a:gd name="connsiteX0" fmla="*/ 0 w 76200"/>
                <a:gd name="connsiteY0" fmla="*/ 0 h 114300"/>
                <a:gd name="connsiteX1" fmla="*/ 76200 w 76200"/>
                <a:gd name="connsiteY1" fmla="*/ 0 h 114300"/>
                <a:gd name="connsiteX2" fmla="*/ 76200 w 76200"/>
                <a:gd name="connsiteY2" fmla="*/ 114300 h 114300"/>
                <a:gd name="connsiteX3" fmla="*/ 0 w 76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76200" h="114300">
                  <a:moveTo>
                    <a:pt x="0" y="0"/>
                  </a:moveTo>
                  <a:lnTo>
                    <a:pt x="76200" y="0"/>
                  </a:lnTo>
                  <a:lnTo>
                    <a:pt x="76200" y="114300"/>
                  </a:lnTo>
                  <a:lnTo>
                    <a:pt x="0" y="114300"/>
                  </a:lnTo>
                  <a:close/>
                </a:path>
              </a:pathLst>
            </a:custGeom>
            <a:grp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20430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AE52EF1-582E-E740-AA2F-FB8AB28BD737}"/>
              </a:ext>
            </a:extLst>
          </p:cNvPr>
          <p:cNvSpPr>
            <a:spLocks noGrp="1"/>
          </p:cNvSpPr>
          <p:nvPr>
            <p:ph type="body" sz="quarter" idx="11"/>
          </p:nvPr>
        </p:nvSpPr>
        <p:spPr/>
        <p:txBody>
          <a:bodyPr/>
          <a:lstStyle/>
          <a:p>
            <a:r>
              <a:rPr kumimoji="1" lang="zh-CN" altLang="en-US" dirty="0"/>
              <a:t>项目介绍</a:t>
            </a:r>
          </a:p>
        </p:txBody>
      </p:sp>
      <p:sp>
        <p:nvSpPr>
          <p:cNvPr id="3" name="文本占位符 2">
            <a:extLst>
              <a:ext uri="{FF2B5EF4-FFF2-40B4-BE49-F238E27FC236}">
                <a16:creationId xmlns:a16="http://schemas.microsoft.com/office/drawing/2014/main" id="{88493167-AB07-A547-A0A5-A57E07A7595B}"/>
              </a:ext>
            </a:extLst>
          </p:cNvPr>
          <p:cNvSpPr>
            <a:spLocks noGrp="1"/>
          </p:cNvSpPr>
          <p:nvPr>
            <p:ph type="body" sz="quarter" idx="12"/>
          </p:nvPr>
        </p:nvSpPr>
        <p:spPr/>
        <p:txBody>
          <a:bodyPr/>
          <a:lstStyle/>
          <a:p>
            <a:r>
              <a:rPr kumimoji="1" lang="en-US" altLang="zh-CN" dirty="0"/>
              <a:t>PROJECT INTRODUCTION</a:t>
            </a:r>
          </a:p>
        </p:txBody>
      </p:sp>
      <p:sp>
        <p:nvSpPr>
          <p:cNvPr id="4" name="文本占位符 3">
            <a:extLst>
              <a:ext uri="{FF2B5EF4-FFF2-40B4-BE49-F238E27FC236}">
                <a16:creationId xmlns:a16="http://schemas.microsoft.com/office/drawing/2014/main" id="{CE46219A-6BEF-1941-A040-927BAE3C2F83}"/>
              </a:ext>
            </a:extLst>
          </p:cNvPr>
          <p:cNvSpPr>
            <a:spLocks noGrp="1"/>
          </p:cNvSpPr>
          <p:nvPr>
            <p:ph type="body" sz="quarter" idx="13"/>
          </p:nvPr>
        </p:nvSpPr>
        <p:spPr/>
        <p:txBody>
          <a:bodyPr/>
          <a:lstStyle/>
          <a:p>
            <a:r>
              <a:rPr kumimoji="1" lang="zh-CN" altLang="en-US" dirty="0"/>
              <a:t>公司介绍</a:t>
            </a:r>
          </a:p>
          <a:p>
            <a:endParaRPr kumimoji="1" lang="zh-CN" altLang="en-US" dirty="0"/>
          </a:p>
          <a:p>
            <a:endParaRPr kumimoji="1" lang="zh-CN" altLang="en-US" dirty="0"/>
          </a:p>
        </p:txBody>
      </p:sp>
      <p:sp>
        <p:nvSpPr>
          <p:cNvPr id="5" name="文本占位符 4">
            <a:extLst>
              <a:ext uri="{FF2B5EF4-FFF2-40B4-BE49-F238E27FC236}">
                <a16:creationId xmlns:a16="http://schemas.microsoft.com/office/drawing/2014/main" id="{80854FC2-582F-9241-8BAA-F4DA036C0957}"/>
              </a:ext>
            </a:extLst>
          </p:cNvPr>
          <p:cNvSpPr>
            <a:spLocks noGrp="1"/>
          </p:cNvSpPr>
          <p:nvPr>
            <p:ph type="body" sz="quarter" idx="14"/>
          </p:nvPr>
        </p:nvSpPr>
        <p:spPr/>
        <p:txBody>
          <a:bodyPr/>
          <a:lstStyle/>
          <a:p>
            <a:r>
              <a:rPr kumimoji="1" lang="en-US" altLang="zh-CN" dirty="0"/>
              <a:t>DEVELOPMENT PROSPECTS</a:t>
            </a:r>
          </a:p>
        </p:txBody>
      </p:sp>
      <p:sp>
        <p:nvSpPr>
          <p:cNvPr id="6" name="文本占位符 5">
            <a:extLst>
              <a:ext uri="{FF2B5EF4-FFF2-40B4-BE49-F238E27FC236}">
                <a16:creationId xmlns:a16="http://schemas.microsoft.com/office/drawing/2014/main" id="{1C5CE158-1AE8-C64B-B3A0-181B8A3F8508}"/>
              </a:ext>
            </a:extLst>
          </p:cNvPr>
          <p:cNvSpPr>
            <a:spLocks noGrp="1"/>
          </p:cNvSpPr>
          <p:nvPr>
            <p:ph type="body" sz="quarter" idx="15"/>
          </p:nvPr>
        </p:nvSpPr>
        <p:spPr/>
        <p:txBody>
          <a:bodyPr/>
          <a:lstStyle/>
          <a:p>
            <a:r>
              <a:rPr kumimoji="1" lang="zh-CN" altLang="en-US" dirty="0"/>
              <a:t>市场分析</a:t>
            </a:r>
          </a:p>
        </p:txBody>
      </p:sp>
      <p:sp>
        <p:nvSpPr>
          <p:cNvPr id="7" name="文本占位符 6">
            <a:extLst>
              <a:ext uri="{FF2B5EF4-FFF2-40B4-BE49-F238E27FC236}">
                <a16:creationId xmlns:a16="http://schemas.microsoft.com/office/drawing/2014/main" id="{2D8BDB96-0B1B-6E43-B7E3-9EC2F718F57B}"/>
              </a:ext>
            </a:extLst>
          </p:cNvPr>
          <p:cNvSpPr>
            <a:spLocks noGrp="1"/>
          </p:cNvSpPr>
          <p:nvPr>
            <p:ph type="body" sz="quarter" idx="16"/>
          </p:nvPr>
        </p:nvSpPr>
        <p:spPr/>
        <p:txBody>
          <a:bodyPr/>
          <a:lstStyle/>
          <a:p>
            <a:r>
              <a:rPr kumimoji="1" lang="en-US" altLang="zh-CN" dirty="0"/>
              <a:t>MARKET ANALYSIS</a:t>
            </a:r>
          </a:p>
        </p:txBody>
      </p:sp>
      <p:sp>
        <p:nvSpPr>
          <p:cNvPr id="8" name="文本占位符 7">
            <a:extLst>
              <a:ext uri="{FF2B5EF4-FFF2-40B4-BE49-F238E27FC236}">
                <a16:creationId xmlns:a16="http://schemas.microsoft.com/office/drawing/2014/main" id="{42C65950-D17F-B147-AC44-CE0037F6E6A2}"/>
              </a:ext>
            </a:extLst>
          </p:cNvPr>
          <p:cNvSpPr>
            <a:spLocks noGrp="1"/>
          </p:cNvSpPr>
          <p:nvPr>
            <p:ph type="body" sz="quarter" idx="17"/>
          </p:nvPr>
        </p:nvSpPr>
        <p:spPr/>
        <p:txBody>
          <a:bodyPr/>
          <a:lstStyle/>
          <a:p>
            <a:r>
              <a:rPr kumimoji="1" lang="zh-CN" altLang="en-US" dirty="0"/>
              <a:t>目录页面</a:t>
            </a:r>
          </a:p>
        </p:txBody>
      </p:sp>
      <p:sp>
        <p:nvSpPr>
          <p:cNvPr id="9" name="文本占位符 8">
            <a:extLst>
              <a:ext uri="{FF2B5EF4-FFF2-40B4-BE49-F238E27FC236}">
                <a16:creationId xmlns:a16="http://schemas.microsoft.com/office/drawing/2014/main" id="{4BA56033-7888-BF4F-869A-7B4FB216B93C}"/>
              </a:ext>
            </a:extLst>
          </p:cNvPr>
          <p:cNvSpPr>
            <a:spLocks noGrp="1"/>
          </p:cNvSpPr>
          <p:nvPr>
            <p:ph type="body" sz="quarter" idx="18"/>
          </p:nvPr>
        </p:nvSpPr>
        <p:spPr/>
        <p:txBody>
          <a:bodyPr/>
          <a:lstStyle/>
          <a:p>
            <a:r>
              <a:rPr kumimoji="1" lang="en-US" altLang="zh-CN" dirty="0"/>
              <a:t>CONTENTS PAGE</a:t>
            </a:r>
          </a:p>
          <a:p>
            <a:endParaRPr kumimoji="1" lang="en-US" altLang="zh-CN" dirty="0"/>
          </a:p>
          <a:p>
            <a:endParaRPr kumimoji="1" lang="zh-CN" altLang="en-US" dirty="0"/>
          </a:p>
        </p:txBody>
      </p:sp>
      <p:grpSp>
        <p:nvGrpSpPr>
          <p:cNvPr id="10" name="组合 9">
            <a:extLst>
              <a:ext uri="{FF2B5EF4-FFF2-40B4-BE49-F238E27FC236}">
                <a16:creationId xmlns:a16="http://schemas.microsoft.com/office/drawing/2014/main" id="{8CB7F138-9771-D04C-92D5-DA6C93F50E1C}"/>
              </a:ext>
            </a:extLst>
          </p:cNvPr>
          <p:cNvGrpSpPr/>
          <p:nvPr/>
        </p:nvGrpSpPr>
        <p:grpSpPr>
          <a:xfrm>
            <a:off x="9658607" y="3165961"/>
            <a:ext cx="260261" cy="420422"/>
            <a:chOff x="5505117" y="5158230"/>
            <a:chExt cx="495300" cy="800100"/>
          </a:xfrm>
          <a:gradFill>
            <a:gsLst>
              <a:gs pos="90000">
                <a:schemeClr val="accent2"/>
              </a:gs>
              <a:gs pos="99000">
                <a:schemeClr val="accent2"/>
              </a:gs>
              <a:gs pos="0">
                <a:schemeClr val="accent3"/>
              </a:gs>
            </a:gsLst>
            <a:lin ang="5400000" scaled="1"/>
          </a:gradFill>
        </p:grpSpPr>
        <p:sp>
          <p:nvSpPr>
            <p:cNvPr id="11" name="图形 60" descr="灯泡">
              <a:extLst>
                <a:ext uri="{FF2B5EF4-FFF2-40B4-BE49-F238E27FC236}">
                  <a16:creationId xmlns:a16="http://schemas.microsoft.com/office/drawing/2014/main" id="{16B6A272-2B7D-2840-92D1-5699E1C2215E}"/>
                </a:ext>
              </a:extLst>
            </p:cNvPr>
            <p:cNvSpPr/>
            <p:nvPr/>
          </p:nvSpPr>
          <p:spPr>
            <a:xfrm>
              <a:off x="5628942" y="571068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12" name="图形 60" descr="灯泡">
              <a:extLst>
                <a:ext uri="{FF2B5EF4-FFF2-40B4-BE49-F238E27FC236}">
                  <a16:creationId xmlns:a16="http://schemas.microsoft.com/office/drawing/2014/main" id="{011E24D2-E5CE-5A45-9870-C9F285974FF4}"/>
                </a:ext>
              </a:extLst>
            </p:cNvPr>
            <p:cNvSpPr/>
            <p:nvPr/>
          </p:nvSpPr>
          <p:spPr>
            <a:xfrm>
              <a:off x="5628942" y="580593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13" name="图形 60" descr="灯泡">
              <a:extLst>
                <a:ext uri="{FF2B5EF4-FFF2-40B4-BE49-F238E27FC236}">
                  <a16:creationId xmlns:a16="http://schemas.microsoft.com/office/drawing/2014/main" id="{3ED8FCAF-C664-8243-8620-D5C74836C710}"/>
                </a:ext>
              </a:extLst>
            </p:cNvPr>
            <p:cNvSpPr/>
            <p:nvPr/>
          </p:nvSpPr>
          <p:spPr>
            <a:xfrm>
              <a:off x="5690854" y="5901180"/>
              <a:ext cx="123825" cy="57150"/>
            </a:xfrm>
            <a:custGeom>
              <a:avLst/>
              <a:gdLst>
                <a:gd name="connsiteX0" fmla="*/ 0 w 123825"/>
                <a:gd name="connsiteY0" fmla="*/ 0 h 57150"/>
                <a:gd name="connsiteX1" fmla="*/ 61913 w 123825"/>
                <a:gd name="connsiteY1" fmla="*/ 57150 h 57150"/>
                <a:gd name="connsiteX2" fmla="*/ 123825 w 123825"/>
                <a:gd name="connsiteY2" fmla="*/ 0 h 57150"/>
                <a:gd name="connsiteX3" fmla="*/ 0 w 123825"/>
                <a:gd name="connsiteY3" fmla="*/ 0 h 57150"/>
              </a:gdLst>
              <a:ahLst/>
              <a:cxnLst>
                <a:cxn ang="0">
                  <a:pos x="connsiteX0" y="connsiteY0"/>
                </a:cxn>
                <a:cxn ang="0">
                  <a:pos x="connsiteX1" y="connsiteY1"/>
                </a:cxn>
                <a:cxn ang="0">
                  <a:pos x="connsiteX2" y="connsiteY2"/>
                </a:cxn>
                <a:cxn ang="0">
                  <a:pos x="connsiteX3" y="connsiteY3"/>
                </a:cxn>
              </a:cxnLst>
              <a:rect l="l" t="t" r="r" b="b"/>
              <a:pathLst>
                <a:path w="123825" h="57150">
                  <a:moveTo>
                    <a:pt x="0" y="0"/>
                  </a:moveTo>
                  <a:cubicBezTo>
                    <a:pt x="2857" y="32385"/>
                    <a:pt x="29527" y="57150"/>
                    <a:pt x="61913" y="57150"/>
                  </a:cubicBezTo>
                  <a:cubicBezTo>
                    <a:pt x="94298" y="57150"/>
                    <a:pt x="120968" y="32385"/>
                    <a:pt x="123825" y="0"/>
                  </a:cubicBezTo>
                  <a:lnTo>
                    <a:pt x="0" y="0"/>
                  </a:lnTo>
                  <a:close/>
                </a:path>
              </a:pathLst>
            </a:custGeom>
            <a:grpFill/>
            <a:ln w="9525" cap="flat">
              <a:noFill/>
              <a:prstDash val="solid"/>
              <a:miter/>
            </a:ln>
          </p:spPr>
          <p:txBody>
            <a:bodyPr rtlCol="0" anchor="ctr"/>
            <a:lstStyle/>
            <a:p>
              <a:endParaRPr lang="zh-CN" altLang="en-US"/>
            </a:p>
          </p:txBody>
        </p:sp>
        <p:sp>
          <p:nvSpPr>
            <p:cNvPr id="14" name="图形 60" descr="灯泡">
              <a:extLst>
                <a:ext uri="{FF2B5EF4-FFF2-40B4-BE49-F238E27FC236}">
                  <a16:creationId xmlns:a16="http://schemas.microsoft.com/office/drawing/2014/main" id="{933BA951-2805-3143-AB12-3FDF8D4C0309}"/>
                </a:ext>
              </a:extLst>
            </p:cNvPr>
            <p:cNvSpPr/>
            <p:nvPr/>
          </p:nvSpPr>
          <p:spPr>
            <a:xfrm>
              <a:off x="5505117" y="5158230"/>
              <a:ext cx="495300" cy="514350"/>
            </a:xfrm>
            <a:custGeom>
              <a:avLst/>
              <a:gdLst>
                <a:gd name="connsiteX0" fmla="*/ 247650 w 495300"/>
                <a:gd name="connsiteY0" fmla="*/ 0 h 514350"/>
                <a:gd name="connsiteX1" fmla="*/ 247650 w 495300"/>
                <a:gd name="connsiteY1" fmla="*/ 0 h 514350"/>
                <a:gd name="connsiteX2" fmla="*/ 247650 w 495300"/>
                <a:gd name="connsiteY2" fmla="*/ 0 h 514350"/>
                <a:gd name="connsiteX3" fmla="*/ 0 w 495300"/>
                <a:gd name="connsiteY3" fmla="*/ 244793 h 514350"/>
                <a:gd name="connsiteX4" fmla="*/ 0 w 495300"/>
                <a:gd name="connsiteY4" fmla="*/ 253365 h 514350"/>
                <a:gd name="connsiteX5" fmla="*/ 17145 w 495300"/>
                <a:gd name="connsiteY5" fmla="*/ 339090 h 514350"/>
                <a:gd name="connsiteX6" fmla="*/ 60007 w 495300"/>
                <a:gd name="connsiteY6" fmla="*/ 409575 h 514350"/>
                <a:gd name="connsiteX7" fmla="*/ 118110 w 495300"/>
                <a:gd name="connsiteY7" fmla="*/ 503873 h 514350"/>
                <a:gd name="connsiteX8" fmla="*/ 135255 w 495300"/>
                <a:gd name="connsiteY8" fmla="*/ 514350 h 514350"/>
                <a:gd name="connsiteX9" fmla="*/ 360045 w 495300"/>
                <a:gd name="connsiteY9" fmla="*/ 514350 h 514350"/>
                <a:gd name="connsiteX10" fmla="*/ 377190 w 495300"/>
                <a:gd name="connsiteY10" fmla="*/ 503873 h 514350"/>
                <a:gd name="connsiteX11" fmla="*/ 435292 w 495300"/>
                <a:gd name="connsiteY11" fmla="*/ 409575 h 514350"/>
                <a:gd name="connsiteX12" fmla="*/ 478155 w 495300"/>
                <a:gd name="connsiteY12" fmla="*/ 339090 h 514350"/>
                <a:gd name="connsiteX13" fmla="*/ 495300 w 495300"/>
                <a:gd name="connsiteY13" fmla="*/ 253365 h 514350"/>
                <a:gd name="connsiteX14" fmla="*/ 495300 w 495300"/>
                <a:gd name="connsiteY14" fmla="*/ 244793 h 514350"/>
                <a:gd name="connsiteX15" fmla="*/ 247650 w 495300"/>
                <a:gd name="connsiteY15" fmla="*/ 0 h 514350"/>
                <a:gd name="connsiteX16" fmla="*/ 438150 w 495300"/>
                <a:gd name="connsiteY16" fmla="*/ 252413 h 514350"/>
                <a:gd name="connsiteX17" fmla="*/ 424815 w 495300"/>
                <a:gd name="connsiteY17" fmla="*/ 319088 h 514350"/>
                <a:gd name="connsiteX18" fmla="*/ 392430 w 495300"/>
                <a:gd name="connsiteY18" fmla="*/ 371475 h 514350"/>
                <a:gd name="connsiteX19" fmla="*/ 337185 w 495300"/>
                <a:gd name="connsiteY19" fmla="*/ 457200 h 514350"/>
                <a:gd name="connsiteX20" fmla="*/ 247650 w 495300"/>
                <a:gd name="connsiteY20" fmla="*/ 457200 h 514350"/>
                <a:gd name="connsiteX21" fmla="*/ 159068 w 495300"/>
                <a:gd name="connsiteY21" fmla="*/ 457200 h 514350"/>
                <a:gd name="connsiteX22" fmla="*/ 103823 w 495300"/>
                <a:gd name="connsiteY22" fmla="*/ 371475 h 514350"/>
                <a:gd name="connsiteX23" fmla="*/ 71438 w 495300"/>
                <a:gd name="connsiteY23" fmla="*/ 319088 h 514350"/>
                <a:gd name="connsiteX24" fmla="*/ 58103 w 495300"/>
                <a:gd name="connsiteY24" fmla="*/ 252413 h 514350"/>
                <a:gd name="connsiteX25" fmla="*/ 58103 w 495300"/>
                <a:gd name="connsiteY25" fmla="*/ 244793 h 514350"/>
                <a:gd name="connsiteX26" fmla="*/ 248602 w 495300"/>
                <a:gd name="connsiteY26" fmla="*/ 56197 h 514350"/>
                <a:gd name="connsiteX27" fmla="*/ 248602 w 495300"/>
                <a:gd name="connsiteY27" fmla="*/ 56197 h 514350"/>
                <a:gd name="connsiteX28" fmla="*/ 248602 w 495300"/>
                <a:gd name="connsiteY28" fmla="*/ 56197 h 514350"/>
                <a:gd name="connsiteX29" fmla="*/ 248602 w 495300"/>
                <a:gd name="connsiteY29" fmla="*/ 56197 h 514350"/>
                <a:gd name="connsiteX30" fmla="*/ 248602 w 495300"/>
                <a:gd name="connsiteY30" fmla="*/ 56197 h 514350"/>
                <a:gd name="connsiteX31" fmla="*/ 248602 w 495300"/>
                <a:gd name="connsiteY31" fmla="*/ 56197 h 514350"/>
                <a:gd name="connsiteX32" fmla="*/ 248602 w 495300"/>
                <a:gd name="connsiteY32" fmla="*/ 56197 h 514350"/>
                <a:gd name="connsiteX33" fmla="*/ 439103 w 495300"/>
                <a:gd name="connsiteY33" fmla="*/ 244793 h 514350"/>
                <a:gd name="connsiteX34" fmla="*/ 439103 w 495300"/>
                <a:gd name="connsiteY34" fmla="*/ 252413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5300" h="514350">
                  <a:moveTo>
                    <a:pt x="247650" y="0"/>
                  </a:moveTo>
                  <a:cubicBezTo>
                    <a:pt x="247650" y="0"/>
                    <a:pt x="247650" y="0"/>
                    <a:pt x="247650" y="0"/>
                  </a:cubicBezTo>
                  <a:cubicBezTo>
                    <a:pt x="247650" y="0"/>
                    <a:pt x="247650" y="0"/>
                    <a:pt x="247650" y="0"/>
                  </a:cubicBezTo>
                  <a:cubicBezTo>
                    <a:pt x="112395" y="952"/>
                    <a:pt x="2857" y="109538"/>
                    <a:pt x="0" y="244793"/>
                  </a:cubicBezTo>
                  <a:lnTo>
                    <a:pt x="0" y="253365"/>
                  </a:lnTo>
                  <a:cubicBezTo>
                    <a:pt x="953" y="282893"/>
                    <a:pt x="6668" y="311468"/>
                    <a:pt x="17145" y="339090"/>
                  </a:cubicBezTo>
                  <a:cubicBezTo>
                    <a:pt x="27622" y="364808"/>
                    <a:pt x="41910" y="388620"/>
                    <a:pt x="60007" y="409575"/>
                  </a:cubicBezTo>
                  <a:cubicBezTo>
                    <a:pt x="82868" y="434340"/>
                    <a:pt x="107632" y="482918"/>
                    <a:pt x="118110" y="503873"/>
                  </a:cubicBezTo>
                  <a:cubicBezTo>
                    <a:pt x="120968" y="510540"/>
                    <a:pt x="127635" y="514350"/>
                    <a:pt x="135255" y="514350"/>
                  </a:cubicBezTo>
                  <a:lnTo>
                    <a:pt x="360045" y="514350"/>
                  </a:lnTo>
                  <a:cubicBezTo>
                    <a:pt x="367665" y="514350"/>
                    <a:pt x="374333" y="510540"/>
                    <a:pt x="377190" y="503873"/>
                  </a:cubicBezTo>
                  <a:cubicBezTo>
                    <a:pt x="387668" y="482918"/>
                    <a:pt x="412433" y="434340"/>
                    <a:pt x="435292" y="409575"/>
                  </a:cubicBezTo>
                  <a:cubicBezTo>
                    <a:pt x="453390" y="388620"/>
                    <a:pt x="468630" y="364808"/>
                    <a:pt x="478155" y="339090"/>
                  </a:cubicBezTo>
                  <a:cubicBezTo>
                    <a:pt x="488633" y="311468"/>
                    <a:pt x="494348" y="282893"/>
                    <a:pt x="495300" y="253365"/>
                  </a:cubicBezTo>
                  <a:lnTo>
                    <a:pt x="495300" y="244793"/>
                  </a:lnTo>
                  <a:cubicBezTo>
                    <a:pt x="492442" y="109538"/>
                    <a:pt x="382905" y="952"/>
                    <a:pt x="247650" y="0"/>
                  </a:cubicBezTo>
                  <a:close/>
                  <a:moveTo>
                    <a:pt x="438150" y="252413"/>
                  </a:moveTo>
                  <a:cubicBezTo>
                    <a:pt x="437198" y="275273"/>
                    <a:pt x="432435" y="298133"/>
                    <a:pt x="424815" y="319088"/>
                  </a:cubicBezTo>
                  <a:cubicBezTo>
                    <a:pt x="417195" y="338138"/>
                    <a:pt x="406717" y="356235"/>
                    <a:pt x="392430" y="371475"/>
                  </a:cubicBezTo>
                  <a:cubicBezTo>
                    <a:pt x="370523" y="398145"/>
                    <a:pt x="351473" y="426720"/>
                    <a:pt x="337185" y="457200"/>
                  </a:cubicBezTo>
                  <a:lnTo>
                    <a:pt x="247650" y="457200"/>
                  </a:lnTo>
                  <a:lnTo>
                    <a:pt x="159068" y="457200"/>
                  </a:lnTo>
                  <a:cubicBezTo>
                    <a:pt x="143827" y="426720"/>
                    <a:pt x="124777" y="398145"/>
                    <a:pt x="103823" y="371475"/>
                  </a:cubicBezTo>
                  <a:cubicBezTo>
                    <a:pt x="90488" y="356235"/>
                    <a:pt x="79057" y="338138"/>
                    <a:pt x="71438" y="319088"/>
                  </a:cubicBezTo>
                  <a:cubicBezTo>
                    <a:pt x="62865" y="298133"/>
                    <a:pt x="59055" y="275273"/>
                    <a:pt x="58103" y="252413"/>
                  </a:cubicBezTo>
                  <a:lnTo>
                    <a:pt x="58103" y="244793"/>
                  </a:lnTo>
                  <a:cubicBezTo>
                    <a:pt x="60007" y="140970"/>
                    <a:pt x="144780" y="57150"/>
                    <a:pt x="248602" y="56197"/>
                  </a:cubicBezTo>
                  <a:lnTo>
                    <a:pt x="248602" y="56197"/>
                  </a:lnTo>
                  <a:lnTo>
                    <a:pt x="248602" y="56197"/>
                  </a:lnTo>
                  <a:cubicBezTo>
                    <a:pt x="248602" y="56197"/>
                    <a:pt x="248602" y="56197"/>
                    <a:pt x="248602" y="56197"/>
                  </a:cubicBezTo>
                  <a:cubicBezTo>
                    <a:pt x="248602" y="56197"/>
                    <a:pt x="248602" y="56197"/>
                    <a:pt x="248602" y="56197"/>
                  </a:cubicBezTo>
                  <a:lnTo>
                    <a:pt x="248602" y="56197"/>
                  </a:lnTo>
                  <a:lnTo>
                    <a:pt x="248602" y="56197"/>
                  </a:lnTo>
                  <a:cubicBezTo>
                    <a:pt x="352425" y="57150"/>
                    <a:pt x="437198" y="140018"/>
                    <a:pt x="439103" y="244793"/>
                  </a:cubicBezTo>
                  <a:lnTo>
                    <a:pt x="439103" y="252413"/>
                  </a:lnTo>
                  <a:close/>
                </a:path>
              </a:pathLst>
            </a:custGeom>
            <a:grpFill/>
            <a:ln w="9525" cap="flat">
              <a:noFill/>
              <a:prstDash val="solid"/>
              <a:miter/>
            </a:ln>
          </p:spPr>
          <p:txBody>
            <a:bodyPr rtlCol="0" anchor="ctr"/>
            <a:lstStyle/>
            <a:p>
              <a:endParaRPr lang="zh-CN" altLang="en-US"/>
            </a:p>
          </p:txBody>
        </p:sp>
      </p:grpSp>
      <p:grpSp>
        <p:nvGrpSpPr>
          <p:cNvPr id="15" name="图形 44" descr="列表 RTL">
            <a:extLst>
              <a:ext uri="{FF2B5EF4-FFF2-40B4-BE49-F238E27FC236}">
                <a16:creationId xmlns:a16="http://schemas.microsoft.com/office/drawing/2014/main" id="{9ED3C76E-6286-EE44-BB44-A84635EBDDD5}"/>
              </a:ext>
            </a:extLst>
          </p:cNvPr>
          <p:cNvGrpSpPr/>
          <p:nvPr/>
        </p:nvGrpSpPr>
        <p:grpSpPr>
          <a:xfrm>
            <a:off x="9658607" y="1330872"/>
            <a:ext cx="265720" cy="342865"/>
            <a:chOff x="5800725" y="3048000"/>
            <a:chExt cx="590550" cy="762000"/>
          </a:xfrm>
          <a:gradFill>
            <a:gsLst>
              <a:gs pos="91000">
                <a:schemeClr val="accent2"/>
              </a:gs>
              <a:gs pos="99000">
                <a:schemeClr val="accent2"/>
              </a:gs>
              <a:gs pos="0">
                <a:schemeClr val="accent3"/>
              </a:gs>
            </a:gsLst>
            <a:lin ang="5400000" scaled="1"/>
          </a:gradFill>
        </p:grpSpPr>
        <p:sp>
          <p:nvSpPr>
            <p:cNvPr id="16" name="任意形状 15">
              <a:extLst>
                <a:ext uri="{FF2B5EF4-FFF2-40B4-BE49-F238E27FC236}">
                  <a16:creationId xmlns:a16="http://schemas.microsoft.com/office/drawing/2014/main" id="{8FC30D37-6F27-2F49-AD82-D64773DA48E5}"/>
                </a:ext>
              </a:extLst>
            </p:cNvPr>
            <p:cNvSpPr/>
            <p:nvPr/>
          </p:nvSpPr>
          <p:spPr>
            <a:xfrm>
              <a:off x="5800725" y="3048000"/>
              <a:ext cx="590550" cy="762000"/>
            </a:xfrm>
            <a:custGeom>
              <a:avLst/>
              <a:gdLst>
                <a:gd name="connsiteX0" fmla="*/ 533400 w 590550"/>
                <a:gd name="connsiteY0" fmla="*/ 704850 h 762000"/>
                <a:gd name="connsiteX1" fmla="*/ 57150 w 590550"/>
                <a:gd name="connsiteY1" fmla="*/ 704850 h 762000"/>
                <a:gd name="connsiteX2" fmla="*/ 57150 w 590550"/>
                <a:gd name="connsiteY2" fmla="*/ 57150 h 762000"/>
                <a:gd name="connsiteX3" fmla="*/ 533400 w 590550"/>
                <a:gd name="connsiteY3" fmla="*/ 57150 h 762000"/>
                <a:gd name="connsiteX4" fmla="*/ 533400 w 590550"/>
                <a:gd name="connsiteY4" fmla="*/ 704850 h 762000"/>
                <a:gd name="connsiteX5" fmla="*/ 590550 w 590550"/>
                <a:gd name="connsiteY5" fmla="*/ 0 h 762000"/>
                <a:gd name="connsiteX6" fmla="*/ 0 w 590550"/>
                <a:gd name="connsiteY6" fmla="*/ 0 h 762000"/>
                <a:gd name="connsiteX7" fmla="*/ 0 w 590550"/>
                <a:gd name="connsiteY7" fmla="*/ 762000 h 762000"/>
                <a:gd name="connsiteX8" fmla="*/ 590550 w 590550"/>
                <a:gd name="connsiteY8" fmla="*/ 762000 h 762000"/>
                <a:gd name="connsiteX9" fmla="*/ 590550 w 590550"/>
                <a:gd name="connsiteY9"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33400" y="704850"/>
                  </a:moveTo>
                  <a:lnTo>
                    <a:pt x="57150" y="704850"/>
                  </a:lnTo>
                  <a:lnTo>
                    <a:pt x="57150" y="57150"/>
                  </a:lnTo>
                  <a:lnTo>
                    <a:pt x="533400" y="57150"/>
                  </a:lnTo>
                  <a:lnTo>
                    <a:pt x="533400" y="704850"/>
                  </a:lnTo>
                  <a:close/>
                  <a:moveTo>
                    <a:pt x="590550" y="0"/>
                  </a:moveTo>
                  <a:lnTo>
                    <a:pt x="0" y="0"/>
                  </a:lnTo>
                  <a:lnTo>
                    <a:pt x="0" y="762000"/>
                  </a:lnTo>
                  <a:lnTo>
                    <a:pt x="590550" y="762000"/>
                  </a:lnTo>
                  <a:lnTo>
                    <a:pt x="590550" y="0"/>
                  </a:lnTo>
                  <a:close/>
                </a:path>
              </a:pathLst>
            </a:custGeom>
            <a:grpFill/>
            <a:ln w="9525" cap="flat">
              <a:noFill/>
              <a:prstDash val="solid"/>
              <a:miter/>
            </a:ln>
          </p:spPr>
          <p:txBody>
            <a:bodyPr rtlCol="0" anchor="ctr"/>
            <a:lstStyle/>
            <a:p>
              <a:endParaRPr lang="zh-CN" altLang="en-US"/>
            </a:p>
          </p:txBody>
        </p:sp>
        <p:sp>
          <p:nvSpPr>
            <p:cNvPr id="17" name="任意形状 16">
              <a:extLst>
                <a:ext uri="{FF2B5EF4-FFF2-40B4-BE49-F238E27FC236}">
                  <a16:creationId xmlns:a16="http://schemas.microsoft.com/office/drawing/2014/main" id="{0DA26502-DE52-EF47-AAA2-8D6AC47DAC90}"/>
                </a:ext>
              </a:extLst>
            </p:cNvPr>
            <p:cNvSpPr/>
            <p:nvPr/>
          </p:nvSpPr>
          <p:spPr>
            <a:xfrm>
              <a:off x="61912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zh-CN" altLang="en-US"/>
            </a:p>
          </p:txBody>
        </p:sp>
        <p:sp>
          <p:nvSpPr>
            <p:cNvPr id="18" name="任意形状 17">
              <a:extLst>
                <a:ext uri="{FF2B5EF4-FFF2-40B4-BE49-F238E27FC236}">
                  <a16:creationId xmlns:a16="http://schemas.microsoft.com/office/drawing/2014/main" id="{45ABD627-E746-D740-B227-99C67FE3147E}"/>
                </a:ext>
              </a:extLst>
            </p:cNvPr>
            <p:cNvSpPr/>
            <p:nvPr/>
          </p:nvSpPr>
          <p:spPr>
            <a:xfrm>
              <a:off x="59245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zh-CN" altLang="en-US"/>
            </a:p>
          </p:txBody>
        </p:sp>
        <p:sp>
          <p:nvSpPr>
            <p:cNvPr id="19" name="任意形状 18">
              <a:extLst>
                <a:ext uri="{FF2B5EF4-FFF2-40B4-BE49-F238E27FC236}">
                  <a16:creationId xmlns:a16="http://schemas.microsoft.com/office/drawing/2014/main" id="{277870B8-FF63-9C46-9415-31B7B7A431C8}"/>
                </a:ext>
              </a:extLst>
            </p:cNvPr>
            <p:cNvSpPr/>
            <p:nvPr/>
          </p:nvSpPr>
          <p:spPr>
            <a:xfrm>
              <a:off x="61912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zh-CN" altLang="en-US"/>
            </a:p>
          </p:txBody>
        </p:sp>
        <p:sp>
          <p:nvSpPr>
            <p:cNvPr id="20" name="任意形状 19">
              <a:extLst>
                <a:ext uri="{FF2B5EF4-FFF2-40B4-BE49-F238E27FC236}">
                  <a16:creationId xmlns:a16="http://schemas.microsoft.com/office/drawing/2014/main" id="{FBC9C906-CAD0-5C45-A08E-71C468963E51}"/>
                </a:ext>
              </a:extLst>
            </p:cNvPr>
            <p:cNvSpPr/>
            <p:nvPr/>
          </p:nvSpPr>
          <p:spPr>
            <a:xfrm>
              <a:off x="59245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zh-CN" altLang="en-US"/>
            </a:p>
          </p:txBody>
        </p:sp>
        <p:sp>
          <p:nvSpPr>
            <p:cNvPr id="21" name="任意形状 20">
              <a:extLst>
                <a:ext uri="{FF2B5EF4-FFF2-40B4-BE49-F238E27FC236}">
                  <a16:creationId xmlns:a16="http://schemas.microsoft.com/office/drawing/2014/main" id="{A4752921-E6E1-0B43-90FA-C168B2F5F7B3}"/>
                </a:ext>
              </a:extLst>
            </p:cNvPr>
            <p:cNvSpPr/>
            <p:nvPr/>
          </p:nvSpPr>
          <p:spPr>
            <a:xfrm>
              <a:off x="61912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zh-CN" altLang="en-US"/>
            </a:p>
          </p:txBody>
        </p:sp>
        <p:sp>
          <p:nvSpPr>
            <p:cNvPr id="22" name="任意形状 21">
              <a:extLst>
                <a:ext uri="{FF2B5EF4-FFF2-40B4-BE49-F238E27FC236}">
                  <a16:creationId xmlns:a16="http://schemas.microsoft.com/office/drawing/2014/main" id="{183166AD-03CF-944E-B82F-7F17BF8F7870}"/>
                </a:ext>
              </a:extLst>
            </p:cNvPr>
            <p:cNvSpPr/>
            <p:nvPr/>
          </p:nvSpPr>
          <p:spPr>
            <a:xfrm>
              <a:off x="59245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zh-CN" altLang="en-US"/>
            </a:p>
          </p:txBody>
        </p:sp>
        <p:sp>
          <p:nvSpPr>
            <p:cNvPr id="23" name="任意形状 22">
              <a:extLst>
                <a:ext uri="{FF2B5EF4-FFF2-40B4-BE49-F238E27FC236}">
                  <a16:creationId xmlns:a16="http://schemas.microsoft.com/office/drawing/2014/main" id="{619E53B4-53DD-464D-BDB9-38048C9BBAC4}"/>
                </a:ext>
              </a:extLst>
            </p:cNvPr>
            <p:cNvSpPr/>
            <p:nvPr/>
          </p:nvSpPr>
          <p:spPr>
            <a:xfrm>
              <a:off x="61912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zh-CN" altLang="en-US"/>
            </a:p>
          </p:txBody>
        </p:sp>
        <p:sp>
          <p:nvSpPr>
            <p:cNvPr id="24" name="任意形状 23">
              <a:extLst>
                <a:ext uri="{FF2B5EF4-FFF2-40B4-BE49-F238E27FC236}">
                  <a16:creationId xmlns:a16="http://schemas.microsoft.com/office/drawing/2014/main" id="{49C74B58-1FD2-1949-94F8-2DEA579D2F4B}"/>
                </a:ext>
              </a:extLst>
            </p:cNvPr>
            <p:cNvSpPr/>
            <p:nvPr/>
          </p:nvSpPr>
          <p:spPr>
            <a:xfrm>
              <a:off x="59245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zh-CN" altLang="en-US"/>
            </a:p>
          </p:txBody>
        </p:sp>
      </p:grpSp>
      <p:grpSp>
        <p:nvGrpSpPr>
          <p:cNvPr id="25" name="组合 24">
            <a:extLst>
              <a:ext uri="{FF2B5EF4-FFF2-40B4-BE49-F238E27FC236}">
                <a16:creationId xmlns:a16="http://schemas.microsoft.com/office/drawing/2014/main" id="{876AE5AB-F8C8-6642-9387-2D9CDD333AE4}"/>
              </a:ext>
            </a:extLst>
          </p:cNvPr>
          <p:cNvGrpSpPr/>
          <p:nvPr/>
        </p:nvGrpSpPr>
        <p:grpSpPr>
          <a:xfrm>
            <a:off x="9636230" y="5116365"/>
            <a:ext cx="341003" cy="336516"/>
            <a:chOff x="7507769" y="5512755"/>
            <a:chExt cx="723900" cy="714375"/>
          </a:xfrm>
          <a:gradFill>
            <a:gsLst>
              <a:gs pos="89000">
                <a:schemeClr val="accent2"/>
              </a:gs>
              <a:gs pos="99000">
                <a:schemeClr val="accent2"/>
              </a:gs>
              <a:gs pos="0">
                <a:schemeClr val="accent3"/>
              </a:gs>
            </a:gsLst>
            <a:lin ang="5400000" scaled="1"/>
          </a:gradFill>
        </p:grpSpPr>
        <p:sp>
          <p:nvSpPr>
            <p:cNvPr id="26" name="图形 56" descr="条形图演示文稿">
              <a:extLst>
                <a:ext uri="{FF2B5EF4-FFF2-40B4-BE49-F238E27FC236}">
                  <a16:creationId xmlns:a16="http://schemas.microsoft.com/office/drawing/2014/main" id="{CB1565E0-16E8-B548-945A-8E31C5A5C711}"/>
                </a:ext>
              </a:extLst>
            </p:cNvPr>
            <p:cNvSpPr/>
            <p:nvPr/>
          </p:nvSpPr>
          <p:spPr>
            <a:xfrm>
              <a:off x="7507769" y="5512755"/>
              <a:ext cx="723900" cy="714375"/>
            </a:xfrm>
            <a:custGeom>
              <a:avLst/>
              <a:gdLst>
                <a:gd name="connsiteX0" fmla="*/ 628650 w 723900"/>
                <a:gd name="connsiteY0" fmla="*/ 104775 h 714375"/>
                <a:gd name="connsiteX1" fmla="*/ 628650 w 723900"/>
                <a:gd name="connsiteY1" fmla="*/ 447675 h 714375"/>
                <a:gd name="connsiteX2" fmla="*/ 95250 w 723900"/>
                <a:gd name="connsiteY2" fmla="*/ 447675 h 714375"/>
                <a:gd name="connsiteX3" fmla="*/ 95250 w 723900"/>
                <a:gd name="connsiteY3" fmla="*/ 104775 h 714375"/>
                <a:gd name="connsiteX4" fmla="*/ 704850 w 723900"/>
                <a:gd name="connsiteY4" fmla="*/ 466725 h 714375"/>
                <a:gd name="connsiteX5" fmla="*/ 685800 w 723900"/>
                <a:gd name="connsiteY5" fmla="*/ 466725 h 714375"/>
                <a:gd name="connsiteX6" fmla="*/ 685800 w 723900"/>
                <a:gd name="connsiteY6" fmla="*/ 76200 h 714375"/>
                <a:gd name="connsiteX7" fmla="*/ 704850 w 723900"/>
                <a:gd name="connsiteY7" fmla="*/ 76200 h 714375"/>
                <a:gd name="connsiteX8" fmla="*/ 723900 w 723900"/>
                <a:gd name="connsiteY8" fmla="*/ 57150 h 714375"/>
                <a:gd name="connsiteX9" fmla="*/ 704850 w 723900"/>
                <a:gd name="connsiteY9" fmla="*/ 38100 h 714375"/>
                <a:gd name="connsiteX10" fmla="*/ 381000 w 723900"/>
                <a:gd name="connsiteY10" fmla="*/ 38100 h 714375"/>
                <a:gd name="connsiteX11" fmla="*/ 381000 w 723900"/>
                <a:gd name="connsiteY11" fmla="*/ 19050 h 714375"/>
                <a:gd name="connsiteX12" fmla="*/ 361950 w 723900"/>
                <a:gd name="connsiteY12" fmla="*/ 0 h 714375"/>
                <a:gd name="connsiteX13" fmla="*/ 342900 w 723900"/>
                <a:gd name="connsiteY13" fmla="*/ 19050 h 714375"/>
                <a:gd name="connsiteX14" fmla="*/ 342900 w 723900"/>
                <a:gd name="connsiteY14" fmla="*/ 38100 h 714375"/>
                <a:gd name="connsiteX15" fmla="*/ 19050 w 723900"/>
                <a:gd name="connsiteY15" fmla="*/ 38100 h 714375"/>
                <a:gd name="connsiteX16" fmla="*/ 0 w 723900"/>
                <a:gd name="connsiteY16" fmla="*/ 57150 h 714375"/>
                <a:gd name="connsiteX17" fmla="*/ 19050 w 723900"/>
                <a:gd name="connsiteY17" fmla="*/ 76200 h 714375"/>
                <a:gd name="connsiteX18" fmla="*/ 38100 w 723900"/>
                <a:gd name="connsiteY18" fmla="*/ 76200 h 714375"/>
                <a:gd name="connsiteX19" fmla="*/ 38100 w 723900"/>
                <a:gd name="connsiteY19" fmla="*/ 466725 h 714375"/>
                <a:gd name="connsiteX20" fmla="*/ 19050 w 723900"/>
                <a:gd name="connsiteY20" fmla="*/ 466725 h 714375"/>
                <a:gd name="connsiteX21" fmla="*/ 0 w 723900"/>
                <a:gd name="connsiteY21" fmla="*/ 485775 h 714375"/>
                <a:gd name="connsiteX22" fmla="*/ 19050 w 723900"/>
                <a:gd name="connsiteY22" fmla="*/ 504825 h 714375"/>
                <a:gd name="connsiteX23" fmla="*/ 309944 w 723900"/>
                <a:gd name="connsiteY23" fmla="*/ 504825 h 714375"/>
                <a:gd name="connsiteX24" fmla="*/ 163259 w 723900"/>
                <a:gd name="connsiteY24" fmla="*/ 651510 h 714375"/>
                <a:gd name="connsiteX25" fmla="*/ 163401 w 723900"/>
                <a:gd name="connsiteY25" fmla="*/ 678609 h 714375"/>
                <a:gd name="connsiteX26" fmla="*/ 190500 w 723900"/>
                <a:gd name="connsiteY26" fmla="*/ 678466 h 714375"/>
                <a:gd name="connsiteX27" fmla="*/ 342900 w 723900"/>
                <a:gd name="connsiteY27" fmla="*/ 526066 h 714375"/>
                <a:gd name="connsiteX28" fmla="*/ 342900 w 723900"/>
                <a:gd name="connsiteY28" fmla="*/ 695325 h 714375"/>
                <a:gd name="connsiteX29" fmla="*/ 361950 w 723900"/>
                <a:gd name="connsiteY29" fmla="*/ 714375 h 714375"/>
                <a:gd name="connsiteX30" fmla="*/ 381000 w 723900"/>
                <a:gd name="connsiteY30" fmla="*/ 695325 h 714375"/>
                <a:gd name="connsiteX31" fmla="*/ 381000 w 723900"/>
                <a:gd name="connsiteY31" fmla="*/ 525780 h 714375"/>
                <a:gd name="connsiteX32" fmla="*/ 533400 w 723900"/>
                <a:gd name="connsiteY32" fmla="*/ 678180 h 714375"/>
                <a:gd name="connsiteX33" fmla="*/ 560356 w 723900"/>
                <a:gd name="connsiteY33" fmla="*/ 678180 h 714375"/>
                <a:gd name="connsiteX34" fmla="*/ 560356 w 723900"/>
                <a:gd name="connsiteY34" fmla="*/ 651224 h 714375"/>
                <a:gd name="connsiteX35" fmla="*/ 413957 w 723900"/>
                <a:gd name="connsiteY35" fmla="*/ 504825 h 714375"/>
                <a:gd name="connsiteX36" fmla="*/ 704850 w 723900"/>
                <a:gd name="connsiteY36" fmla="*/ 504825 h 714375"/>
                <a:gd name="connsiteX37" fmla="*/ 723900 w 723900"/>
                <a:gd name="connsiteY37" fmla="*/ 485775 h 714375"/>
                <a:gd name="connsiteX38" fmla="*/ 704850 w 723900"/>
                <a:gd name="connsiteY38" fmla="*/ 466725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23900" h="714375">
                  <a:moveTo>
                    <a:pt x="628650" y="104775"/>
                  </a:moveTo>
                  <a:lnTo>
                    <a:pt x="628650" y="447675"/>
                  </a:lnTo>
                  <a:lnTo>
                    <a:pt x="95250" y="447675"/>
                  </a:lnTo>
                  <a:lnTo>
                    <a:pt x="95250" y="104775"/>
                  </a:lnTo>
                  <a:close/>
                  <a:moveTo>
                    <a:pt x="704850" y="466725"/>
                  </a:moveTo>
                  <a:lnTo>
                    <a:pt x="685800" y="466725"/>
                  </a:lnTo>
                  <a:lnTo>
                    <a:pt x="685800" y="76200"/>
                  </a:lnTo>
                  <a:lnTo>
                    <a:pt x="704850" y="76200"/>
                  </a:lnTo>
                  <a:cubicBezTo>
                    <a:pt x="715371" y="76200"/>
                    <a:pt x="723900" y="67671"/>
                    <a:pt x="723900" y="57150"/>
                  </a:cubicBezTo>
                  <a:cubicBezTo>
                    <a:pt x="723900" y="46629"/>
                    <a:pt x="715371" y="38100"/>
                    <a:pt x="704850" y="38100"/>
                  </a:cubicBezTo>
                  <a:lnTo>
                    <a:pt x="381000" y="38100"/>
                  </a:lnTo>
                  <a:lnTo>
                    <a:pt x="381000" y="19050"/>
                  </a:lnTo>
                  <a:cubicBezTo>
                    <a:pt x="381000" y="8529"/>
                    <a:pt x="372471" y="0"/>
                    <a:pt x="361950" y="0"/>
                  </a:cubicBezTo>
                  <a:cubicBezTo>
                    <a:pt x="351429" y="0"/>
                    <a:pt x="342900" y="8529"/>
                    <a:pt x="342900" y="19050"/>
                  </a:cubicBezTo>
                  <a:lnTo>
                    <a:pt x="342900" y="38100"/>
                  </a:lnTo>
                  <a:lnTo>
                    <a:pt x="19050" y="38100"/>
                  </a:lnTo>
                  <a:cubicBezTo>
                    <a:pt x="8529" y="38100"/>
                    <a:pt x="0" y="46629"/>
                    <a:pt x="0" y="57150"/>
                  </a:cubicBezTo>
                  <a:cubicBezTo>
                    <a:pt x="0" y="67671"/>
                    <a:pt x="8529" y="76200"/>
                    <a:pt x="19050" y="76200"/>
                  </a:cubicBezTo>
                  <a:lnTo>
                    <a:pt x="38100" y="76200"/>
                  </a:lnTo>
                  <a:lnTo>
                    <a:pt x="38100" y="466725"/>
                  </a:lnTo>
                  <a:lnTo>
                    <a:pt x="19050" y="466725"/>
                  </a:lnTo>
                  <a:cubicBezTo>
                    <a:pt x="8529" y="466725"/>
                    <a:pt x="0" y="475254"/>
                    <a:pt x="0" y="485775"/>
                  </a:cubicBezTo>
                  <a:cubicBezTo>
                    <a:pt x="0" y="496296"/>
                    <a:pt x="8529" y="504825"/>
                    <a:pt x="19050" y="504825"/>
                  </a:cubicBezTo>
                  <a:lnTo>
                    <a:pt x="309944" y="504825"/>
                  </a:lnTo>
                  <a:lnTo>
                    <a:pt x="163259" y="651510"/>
                  </a:lnTo>
                  <a:cubicBezTo>
                    <a:pt x="155815" y="659033"/>
                    <a:pt x="155879" y="671165"/>
                    <a:pt x="163401" y="678609"/>
                  </a:cubicBezTo>
                  <a:cubicBezTo>
                    <a:pt x="170924" y="686052"/>
                    <a:pt x="183056" y="685989"/>
                    <a:pt x="190500" y="678466"/>
                  </a:cubicBezTo>
                  <a:lnTo>
                    <a:pt x="342900" y="526066"/>
                  </a:lnTo>
                  <a:lnTo>
                    <a:pt x="342900" y="695325"/>
                  </a:lnTo>
                  <a:cubicBezTo>
                    <a:pt x="342900" y="705846"/>
                    <a:pt x="351429" y="714375"/>
                    <a:pt x="361950" y="714375"/>
                  </a:cubicBezTo>
                  <a:cubicBezTo>
                    <a:pt x="372471" y="714375"/>
                    <a:pt x="381000" y="705846"/>
                    <a:pt x="381000" y="695325"/>
                  </a:cubicBezTo>
                  <a:lnTo>
                    <a:pt x="381000" y="525780"/>
                  </a:lnTo>
                  <a:lnTo>
                    <a:pt x="533400" y="678180"/>
                  </a:lnTo>
                  <a:cubicBezTo>
                    <a:pt x="540844" y="685624"/>
                    <a:pt x="552912" y="685624"/>
                    <a:pt x="560356" y="678180"/>
                  </a:cubicBezTo>
                  <a:cubicBezTo>
                    <a:pt x="567800" y="670736"/>
                    <a:pt x="567800" y="658668"/>
                    <a:pt x="560356" y="651224"/>
                  </a:cubicBezTo>
                  <a:lnTo>
                    <a:pt x="413957" y="504825"/>
                  </a:lnTo>
                  <a:lnTo>
                    <a:pt x="704850" y="504825"/>
                  </a:lnTo>
                  <a:cubicBezTo>
                    <a:pt x="715371" y="504825"/>
                    <a:pt x="723900" y="496296"/>
                    <a:pt x="723900" y="485775"/>
                  </a:cubicBezTo>
                  <a:cubicBezTo>
                    <a:pt x="723900" y="475254"/>
                    <a:pt x="715371" y="466725"/>
                    <a:pt x="704850" y="466725"/>
                  </a:cubicBezTo>
                  <a:close/>
                </a:path>
              </a:pathLst>
            </a:custGeom>
            <a:grpFill/>
            <a:ln w="9525" cap="flat">
              <a:noFill/>
              <a:prstDash val="solid"/>
              <a:miter/>
            </a:ln>
          </p:spPr>
          <p:txBody>
            <a:bodyPr rtlCol="0" anchor="ctr"/>
            <a:lstStyle/>
            <a:p>
              <a:endParaRPr lang="zh-CN" altLang="en-US"/>
            </a:p>
          </p:txBody>
        </p:sp>
        <p:sp>
          <p:nvSpPr>
            <p:cNvPr id="27" name="图形 56" descr="条形图演示文稿">
              <a:extLst>
                <a:ext uri="{FF2B5EF4-FFF2-40B4-BE49-F238E27FC236}">
                  <a16:creationId xmlns:a16="http://schemas.microsoft.com/office/drawing/2014/main" id="{FDA31342-954E-E944-9AC5-2690672BF3CB}"/>
                </a:ext>
              </a:extLst>
            </p:cNvPr>
            <p:cNvSpPr/>
            <p:nvPr/>
          </p:nvSpPr>
          <p:spPr>
            <a:xfrm>
              <a:off x="7945919" y="5655630"/>
              <a:ext cx="76200" cy="266700"/>
            </a:xfrm>
            <a:custGeom>
              <a:avLst/>
              <a:gdLst>
                <a:gd name="connsiteX0" fmla="*/ 0 w 76200"/>
                <a:gd name="connsiteY0" fmla="*/ 0 h 266700"/>
                <a:gd name="connsiteX1" fmla="*/ 76200 w 76200"/>
                <a:gd name="connsiteY1" fmla="*/ 0 h 266700"/>
                <a:gd name="connsiteX2" fmla="*/ 76200 w 76200"/>
                <a:gd name="connsiteY2" fmla="*/ 266700 h 266700"/>
                <a:gd name="connsiteX3" fmla="*/ 0 w 762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76200" h="266700">
                  <a:moveTo>
                    <a:pt x="0" y="0"/>
                  </a:moveTo>
                  <a:lnTo>
                    <a:pt x="76200" y="0"/>
                  </a:lnTo>
                  <a:lnTo>
                    <a:pt x="76200" y="266700"/>
                  </a:lnTo>
                  <a:lnTo>
                    <a:pt x="0" y="266700"/>
                  </a:lnTo>
                  <a:close/>
                </a:path>
              </a:pathLst>
            </a:custGeom>
            <a:grpFill/>
            <a:ln w="9525" cap="flat">
              <a:noFill/>
              <a:prstDash val="solid"/>
              <a:miter/>
            </a:ln>
          </p:spPr>
          <p:txBody>
            <a:bodyPr rtlCol="0" anchor="ctr"/>
            <a:lstStyle/>
            <a:p>
              <a:endParaRPr lang="zh-CN" altLang="en-US"/>
            </a:p>
          </p:txBody>
        </p:sp>
        <p:sp>
          <p:nvSpPr>
            <p:cNvPr id="28" name="图形 56" descr="条形图演示文稿">
              <a:extLst>
                <a:ext uri="{FF2B5EF4-FFF2-40B4-BE49-F238E27FC236}">
                  <a16:creationId xmlns:a16="http://schemas.microsoft.com/office/drawing/2014/main" id="{C1E65C53-EF39-9D44-BF1D-B1792DAEE565}"/>
                </a:ext>
              </a:extLst>
            </p:cNvPr>
            <p:cNvSpPr/>
            <p:nvPr/>
          </p:nvSpPr>
          <p:spPr>
            <a:xfrm>
              <a:off x="7831619" y="5741355"/>
              <a:ext cx="76200" cy="180975"/>
            </a:xfrm>
            <a:custGeom>
              <a:avLst/>
              <a:gdLst>
                <a:gd name="connsiteX0" fmla="*/ 0 w 76200"/>
                <a:gd name="connsiteY0" fmla="*/ 0 h 180975"/>
                <a:gd name="connsiteX1" fmla="*/ 76200 w 76200"/>
                <a:gd name="connsiteY1" fmla="*/ 0 h 180975"/>
                <a:gd name="connsiteX2" fmla="*/ 76200 w 76200"/>
                <a:gd name="connsiteY2" fmla="*/ 180975 h 180975"/>
                <a:gd name="connsiteX3" fmla="*/ 0 w 76200"/>
                <a:gd name="connsiteY3" fmla="*/ 180975 h 180975"/>
              </a:gdLst>
              <a:ahLst/>
              <a:cxnLst>
                <a:cxn ang="0">
                  <a:pos x="connsiteX0" y="connsiteY0"/>
                </a:cxn>
                <a:cxn ang="0">
                  <a:pos x="connsiteX1" y="connsiteY1"/>
                </a:cxn>
                <a:cxn ang="0">
                  <a:pos x="connsiteX2" y="connsiteY2"/>
                </a:cxn>
                <a:cxn ang="0">
                  <a:pos x="connsiteX3" y="connsiteY3"/>
                </a:cxn>
              </a:cxnLst>
              <a:rect l="l" t="t" r="r" b="b"/>
              <a:pathLst>
                <a:path w="76200" h="180975">
                  <a:moveTo>
                    <a:pt x="0" y="0"/>
                  </a:moveTo>
                  <a:lnTo>
                    <a:pt x="76200" y="0"/>
                  </a:lnTo>
                  <a:lnTo>
                    <a:pt x="76200" y="180975"/>
                  </a:lnTo>
                  <a:lnTo>
                    <a:pt x="0" y="180975"/>
                  </a:lnTo>
                  <a:close/>
                </a:path>
              </a:pathLst>
            </a:custGeom>
            <a:grpFill/>
            <a:ln w="9525" cap="flat">
              <a:noFill/>
              <a:prstDash val="solid"/>
              <a:miter/>
            </a:ln>
          </p:spPr>
          <p:txBody>
            <a:bodyPr rtlCol="0" anchor="ctr"/>
            <a:lstStyle/>
            <a:p>
              <a:endParaRPr lang="zh-CN" altLang="en-US"/>
            </a:p>
          </p:txBody>
        </p:sp>
        <p:sp>
          <p:nvSpPr>
            <p:cNvPr id="29" name="图形 56" descr="条形图演示文稿">
              <a:extLst>
                <a:ext uri="{FF2B5EF4-FFF2-40B4-BE49-F238E27FC236}">
                  <a16:creationId xmlns:a16="http://schemas.microsoft.com/office/drawing/2014/main" id="{A33AB4C2-95DA-C944-91A5-533AE0C62C0B}"/>
                </a:ext>
              </a:extLst>
            </p:cNvPr>
            <p:cNvSpPr/>
            <p:nvPr/>
          </p:nvSpPr>
          <p:spPr>
            <a:xfrm>
              <a:off x="7717319" y="5808030"/>
              <a:ext cx="76200" cy="114300"/>
            </a:xfrm>
            <a:custGeom>
              <a:avLst/>
              <a:gdLst>
                <a:gd name="connsiteX0" fmla="*/ 0 w 76200"/>
                <a:gd name="connsiteY0" fmla="*/ 0 h 114300"/>
                <a:gd name="connsiteX1" fmla="*/ 76200 w 76200"/>
                <a:gd name="connsiteY1" fmla="*/ 0 h 114300"/>
                <a:gd name="connsiteX2" fmla="*/ 76200 w 76200"/>
                <a:gd name="connsiteY2" fmla="*/ 114300 h 114300"/>
                <a:gd name="connsiteX3" fmla="*/ 0 w 76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76200" h="114300">
                  <a:moveTo>
                    <a:pt x="0" y="0"/>
                  </a:moveTo>
                  <a:lnTo>
                    <a:pt x="76200" y="0"/>
                  </a:lnTo>
                  <a:lnTo>
                    <a:pt x="76200" y="114300"/>
                  </a:lnTo>
                  <a:lnTo>
                    <a:pt x="0" y="114300"/>
                  </a:lnTo>
                  <a:close/>
                </a:path>
              </a:pathLst>
            </a:custGeom>
            <a:grp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199748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ABA73BD-B9BE-D147-A33F-EB24FC2A2FDE}"/>
              </a:ext>
            </a:extLst>
          </p:cNvPr>
          <p:cNvSpPr>
            <a:spLocks noGrp="1"/>
          </p:cNvSpPr>
          <p:nvPr>
            <p:ph type="body" sz="quarter" idx="13"/>
          </p:nvPr>
        </p:nvSpPr>
        <p:spPr/>
        <p:txBody>
          <a:bodyPr/>
          <a:lstStyle/>
          <a:p>
            <a:r>
              <a:rPr kumimoji="1" lang="en-US" altLang="zh-CN" dirty="0"/>
              <a:t>01</a:t>
            </a:r>
            <a:endParaRPr kumimoji="1" lang="zh-CN" altLang="en-US" dirty="0"/>
          </a:p>
        </p:txBody>
      </p:sp>
      <p:sp>
        <p:nvSpPr>
          <p:cNvPr id="3" name="文本占位符 2">
            <a:extLst>
              <a:ext uri="{FF2B5EF4-FFF2-40B4-BE49-F238E27FC236}">
                <a16:creationId xmlns:a16="http://schemas.microsoft.com/office/drawing/2014/main" id="{DF222934-A195-F64B-9642-44E79FBFB21E}"/>
              </a:ext>
            </a:extLst>
          </p:cNvPr>
          <p:cNvSpPr>
            <a:spLocks noGrp="1"/>
          </p:cNvSpPr>
          <p:nvPr>
            <p:ph type="body" sz="quarter" idx="11"/>
          </p:nvPr>
        </p:nvSpPr>
        <p:spPr/>
        <p:txBody>
          <a:bodyPr/>
          <a:lstStyle/>
          <a:p>
            <a:r>
              <a:rPr kumimoji="1" lang="zh-CN" altLang="en-US" dirty="0"/>
              <a:t>项目介绍</a:t>
            </a:r>
          </a:p>
        </p:txBody>
      </p:sp>
      <p:sp>
        <p:nvSpPr>
          <p:cNvPr id="9" name="文本占位符 8">
            <a:extLst>
              <a:ext uri="{FF2B5EF4-FFF2-40B4-BE49-F238E27FC236}">
                <a16:creationId xmlns:a16="http://schemas.microsoft.com/office/drawing/2014/main" id="{65A5EC99-F058-C941-B65B-2B43DD8880BD}"/>
              </a:ext>
            </a:extLst>
          </p:cNvPr>
          <p:cNvSpPr>
            <a:spLocks noGrp="1"/>
          </p:cNvSpPr>
          <p:nvPr>
            <p:ph type="body" sz="quarter" idx="12"/>
          </p:nvPr>
        </p:nvSpPr>
        <p:spPr/>
        <p:txBody>
          <a:bodyPr/>
          <a:lstStyle/>
          <a:p>
            <a:r>
              <a:rPr lang="en-US" altLang="zh-CN" dirty="0"/>
              <a:t>PROJECT INTRODUCTION</a:t>
            </a:r>
          </a:p>
          <a:p>
            <a:endParaRPr lang="zh-CN" altLang="en-US" dirty="0"/>
          </a:p>
        </p:txBody>
      </p:sp>
    </p:spTree>
    <p:extLst>
      <p:ext uri="{BB962C8B-B14F-4D97-AF65-F5344CB8AC3E}">
        <p14:creationId xmlns:p14="http://schemas.microsoft.com/office/powerpoint/2010/main" val="299311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5F3D33F-38E5-EB47-95AD-EF16703936FE}"/>
              </a:ext>
            </a:extLst>
          </p:cNvPr>
          <p:cNvSpPr>
            <a:spLocks noGrp="1"/>
          </p:cNvSpPr>
          <p:nvPr>
            <p:ph type="body" sz="quarter" idx="11"/>
          </p:nvPr>
        </p:nvSpPr>
        <p:spPr/>
        <p:txBody>
          <a:bodyPr/>
          <a:lstStyle/>
          <a:p>
            <a:r>
              <a:rPr kumimoji="1" lang="zh-CN" altLang="en-US" dirty="0">
                <a:latin typeface="+mj-ea"/>
                <a:ea typeface="+mj-ea"/>
              </a:rPr>
              <a:t>项目内容</a:t>
            </a:r>
          </a:p>
        </p:txBody>
      </p:sp>
      <p:sp>
        <p:nvSpPr>
          <p:cNvPr id="3" name="文本占位符 2">
            <a:extLst>
              <a:ext uri="{FF2B5EF4-FFF2-40B4-BE49-F238E27FC236}">
                <a16:creationId xmlns:a16="http://schemas.microsoft.com/office/drawing/2014/main" id="{51BDCC87-FF01-9049-AA2E-8A5D92B6FEC6}"/>
              </a:ext>
            </a:extLst>
          </p:cNvPr>
          <p:cNvSpPr>
            <a:spLocks noGrp="1"/>
          </p:cNvSpPr>
          <p:nvPr>
            <p:ph type="body" sz="quarter" idx="12"/>
          </p:nvPr>
        </p:nvSpPr>
        <p:spPr/>
        <p:txBody>
          <a:bodyPr/>
          <a:lstStyle/>
          <a:p>
            <a:r>
              <a:rPr kumimoji="1" lang="en-US" altLang="zh-CN" dirty="0"/>
              <a:t>CONTENTS OF A PROJECT</a:t>
            </a:r>
            <a:endParaRPr kumimoji="1" lang="zh-CN" altLang="en-US" dirty="0"/>
          </a:p>
        </p:txBody>
      </p:sp>
      <p:sp>
        <p:nvSpPr>
          <p:cNvPr id="4" name="矩形 3">
            <a:extLst>
              <a:ext uri="{FF2B5EF4-FFF2-40B4-BE49-F238E27FC236}">
                <a16:creationId xmlns:a16="http://schemas.microsoft.com/office/drawing/2014/main" id="{4206C567-95C6-EE4F-BF75-D9165157CCCC}"/>
              </a:ext>
            </a:extLst>
          </p:cNvPr>
          <p:cNvSpPr/>
          <p:nvPr/>
        </p:nvSpPr>
        <p:spPr>
          <a:xfrm>
            <a:off x="5556" y="1914639"/>
            <a:ext cx="12180888" cy="3384323"/>
          </a:xfrm>
          <a:prstGeom prst="rect">
            <a:avLst/>
          </a:pr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E7B15639-66D0-9242-8ACB-D556F81D561C}"/>
              </a:ext>
            </a:extLst>
          </p:cNvPr>
          <p:cNvSpPr/>
          <p:nvPr/>
        </p:nvSpPr>
        <p:spPr>
          <a:xfrm>
            <a:off x="11112" y="1914638"/>
            <a:ext cx="12180888" cy="3384323"/>
          </a:xfrm>
          <a:prstGeom prst="rect">
            <a:avLst/>
          </a:prstGeom>
          <a:gradFill>
            <a:gsLst>
              <a:gs pos="49000">
                <a:schemeClr val="accent2">
                  <a:alpha val="90000"/>
                </a:schemeClr>
              </a:gs>
              <a:gs pos="0">
                <a:schemeClr val="accent2">
                  <a:alpha val="90000"/>
                </a:schemeClr>
              </a:gs>
              <a:gs pos="98000">
                <a:schemeClr val="accent3">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标题 1">
            <a:extLst>
              <a:ext uri="{FF2B5EF4-FFF2-40B4-BE49-F238E27FC236}">
                <a16:creationId xmlns:a16="http://schemas.microsoft.com/office/drawing/2014/main" id="{BE7CFFC1-5054-D148-B2B8-D18FBA0A069F}"/>
              </a:ext>
            </a:extLst>
          </p:cNvPr>
          <p:cNvSpPr txBox="1">
            <a:spLocks/>
          </p:cNvSpPr>
          <p:nvPr/>
        </p:nvSpPr>
        <p:spPr>
          <a:xfrm>
            <a:off x="1353282" y="312234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项目背景</a:t>
            </a:r>
            <a:br>
              <a:rPr kumimoji="1" lang="zh-CN" altLang="en-US" sz="2000" dirty="0">
                <a:latin typeface="+mj-ea"/>
              </a:rPr>
            </a:br>
            <a:endParaRPr kumimoji="1" lang="zh-CN" altLang="en-US" sz="2000" dirty="0">
              <a:latin typeface="+mj-ea"/>
            </a:endParaRPr>
          </a:p>
        </p:txBody>
      </p:sp>
      <p:sp>
        <p:nvSpPr>
          <p:cNvPr id="30" name="标题 1">
            <a:extLst>
              <a:ext uri="{FF2B5EF4-FFF2-40B4-BE49-F238E27FC236}">
                <a16:creationId xmlns:a16="http://schemas.microsoft.com/office/drawing/2014/main" id="{111CB9CD-11BF-974A-A6AB-3DAFFDCC6AA5}"/>
              </a:ext>
            </a:extLst>
          </p:cNvPr>
          <p:cNvSpPr txBox="1">
            <a:spLocks/>
          </p:cNvSpPr>
          <p:nvPr/>
        </p:nvSpPr>
        <p:spPr>
          <a:xfrm>
            <a:off x="1018196" y="3623054"/>
            <a:ext cx="2701317" cy="1604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以经济结构的战略性调整为主线，大力调整产业结构，加强基础设施建设，体制创新，努力提高经济的竞争力</a:t>
            </a:r>
          </a:p>
        </p:txBody>
      </p:sp>
      <p:sp>
        <p:nvSpPr>
          <p:cNvPr id="39" name="椭圆 38">
            <a:extLst>
              <a:ext uri="{FF2B5EF4-FFF2-40B4-BE49-F238E27FC236}">
                <a16:creationId xmlns:a16="http://schemas.microsoft.com/office/drawing/2014/main" id="{EEC3B44C-02DB-C740-9944-155B9DD07AB7}"/>
              </a:ext>
            </a:extLst>
          </p:cNvPr>
          <p:cNvSpPr/>
          <p:nvPr/>
        </p:nvSpPr>
        <p:spPr>
          <a:xfrm>
            <a:off x="1534826" y="1351959"/>
            <a:ext cx="1668057" cy="1668057"/>
          </a:xfrm>
          <a:prstGeom prst="ellipse">
            <a:avLst/>
          </a:prstGeom>
          <a:noFill/>
          <a:ln>
            <a:gradFill>
              <a:gsLst>
                <a:gs pos="0">
                  <a:schemeClr val="accent3"/>
                </a:gs>
                <a:gs pos="35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标题 1">
            <a:extLst>
              <a:ext uri="{FF2B5EF4-FFF2-40B4-BE49-F238E27FC236}">
                <a16:creationId xmlns:a16="http://schemas.microsoft.com/office/drawing/2014/main" id="{62D4530B-BD64-AE43-A9C6-100CC83B176E}"/>
              </a:ext>
            </a:extLst>
          </p:cNvPr>
          <p:cNvSpPr txBox="1">
            <a:spLocks/>
          </p:cNvSpPr>
          <p:nvPr/>
        </p:nvSpPr>
        <p:spPr>
          <a:xfrm>
            <a:off x="5044827" y="312234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建设性质</a:t>
            </a:r>
          </a:p>
        </p:txBody>
      </p:sp>
      <p:sp>
        <p:nvSpPr>
          <p:cNvPr id="36" name="标题 1">
            <a:extLst>
              <a:ext uri="{FF2B5EF4-FFF2-40B4-BE49-F238E27FC236}">
                <a16:creationId xmlns:a16="http://schemas.microsoft.com/office/drawing/2014/main" id="{942F9FE0-0D67-024D-A536-8E7763413DF5}"/>
              </a:ext>
            </a:extLst>
          </p:cNvPr>
          <p:cNvSpPr txBox="1">
            <a:spLocks/>
          </p:cNvSpPr>
          <p:nvPr/>
        </p:nvSpPr>
        <p:spPr>
          <a:xfrm>
            <a:off x="4709741" y="3629002"/>
            <a:ext cx="2701317" cy="13686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属于新建项目，依托于产业中心良好的产业基础和创新氛围，全力打造以金融设备为核心的综合性产业基地</a:t>
            </a:r>
            <a:endParaRPr kumimoji="1" lang="zh-CN" altLang="en-US" sz="1400" dirty="0">
              <a:solidFill>
                <a:schemeClr val="tx1">
                  <a:alpha val="90000"/>
                </a:schemeClr>
              </a:solidFill>
              <a:latin typeface="+mn-ea"/>
              <a:ea typeface="+mn-ea"/>
            </a:endParaRPr>
          </a:p>
        </p:txBody>
      </p:sp>
      <p:sp>
        <p:nvSpPr>
          <p:cNvPr id="22" name="椭圆 21">
            <a:extLst>
              <a:ext uri="{FF2B5EF4-FFF2-40B4-BE49-F238E27FC236}">
                <a16:creationId xmlns:a16="http://schemas.microsoft.com/office/drawing/2014/main" id="{4B981531-B820-4943-A888-81D2F629AA59}"/>
              </a:ext>
            </a:extLst>
          </p:cNvPr>
          <p:cNvSpPr/>
          <p:nvPr/>
        </p:nvSpPr>
        <p:spPr>
          <a:xfrm>
            <a:off x="5226371" y="1351959"/>
            <a:ext cx="1668057" cy="1668057"/>
          </a:xfrm>
          <a:prstGeom prst="ellipse">
            <a:avLst/>
          </a:prstGeom>
          <a:noFill/>
          <a:ln>
            <a:gradFill>
              <a:gsLst>
                <a:gs pos="0">
                  <a:schemeClr val="accent3"/>
                </a:gs>
                <a:gs pos="36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标题 1">
            <a:extLst>
              <a:ext uri="{FF2B5EF4-FFF2-40B4-BE49-F238E27FC236}">
                <a16:creationId xmlns:a16="http://schemas.microsoft.com/office/drawing/2014/main" id="{12119E83-92C2-6F49-A291-6516DBDDC75B}"/>
              </a:ext>
            </a:extLst>
          </p:cNvPr>
          <p:cNvSpPr txBox="1">
            <a:spLocks/>
          </p:cNvSpPr>
          <p:nvPr/>
        </p:nvSpPr>
        <p:spPr>
          <a:xfrm>
            <a:off x="8736372" y="312234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项目概况</a:t>
            </a:r>
            <a:br>
              <a:rPr kumimoji="1" lang="zh-CN" altLang="en-US" sz="2000" dirty="0">
                <a:latin typeface="+mj-ea"/>
              </a:rPr>
            </a:br>
            <a:endParaRPr kumimoji="1" lang="zh-CN" altLang="en-US" sz="2000" dirty="0">
              <a:latin typeface="+mj-ea"/>
            </a:endParaRPr>
          </a:p>
        </p:txBody>
      </p:sp>
      <p:sp>
        <p:nvSpPr>
          <p:cNvPr id="38" name="标题 1">
            <a:extLst>
              <a:ext uri="{FF2B5EF4-FFF2-40B4-BE49-F238E27FC236}">
                <a16:creationId xmlns:a16="http://schemas.microsoft.com/office/drawing/2014/main" id="{3A86EA82-3BC5-A94D-BAB1-3387CE71FDEE}"/>
              </a:ext>
            </a:extLst>
          </p:cNvPr>
          <p:cNvSpPr txBox="1">
            <a:spLocks/>
          </p:cNvSpPr>
          <p:nvPr/>
        </p:nvSpPr>
        <p:spPr>
          <a:xfrm>
            <a:off x="8401286" y="3643412"/>
            <a:ext cx="2701317" cy="1339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该项目名称为金融设备项目，主要由金融行业有限公司和新瑞有限责任公司两大势力雄厚的企业共同承包</a:t>
            </a:r>
            <a:endParaRPr kumimoji="1" lang="zh-CN" altLang="en-US" sz="1400" dirty="0">
              <a:solidFill>
                <a:schemeClr val="tx1">
                  <a:alpha val="90000"/>
                </a:schemeClr>
              </a:solidFill>
              <a:latin typeface="+mn-ea"/>
              <a:ea typeface="+mn-ea"/>
            </a:endParaRPr>
          </a:p>
        </p:txBody>
      </p:sp>
      <p:sp>
        <p:nvSpPr>
          <p:cNvPr id="26" name="椭圆 25">
            <a:extLst>
              <a:ext uri="{FF2B5EF4-FFF2-40B4-BE49-F238E27FC236}">
                <a16:creationId xmlns:a16="http://schemas.microsoft.com/office/drawing/2014/main" id="{7C59CC6C-C98D-B145-B6ED-8BEE44D64215}"/>
              </a:ext>
            </a:extLst>
          </p:cNvPr>
          <p:cNvSpPr/>
          <p:nvPr/>
        </p:nvSpPr>
        <p:spPr>
          <a:xfrm>
            <a:off x="8917916" y="1351959"/>
            <a:ext cx="1668057" cy="1668057"/>
          </a:xfrm>
          <a:prstGeom prst="ellipse">
            <a:avLst/>
          </a:prstGeom>
          <a:noFill/>
          <a:ln>
            <a:gradFill>
              <a:gsLst>
                <a:gs pos="0">
                  <a:schemeClr val="accent3"/>
                </a:gs>
                <a:gs pos="36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1" name="直线连接符 30">
            <a:extLst>
              <a:ext uri="{FF2B5EF4-FFF2-40B4-BE49-F238E27FC236}">
                <a16:creationId xmlns:a16="http://schemas.microsoft.com/office/drawing/2014/main" id="{0D0AF313-5AA1-4648-B7B9-E02F27218C76}"/>
              </a:ext>
            </a:extLst>
          </p:cNvPr>
          <p:cNvCxnSpPr>
            <a:cxnSpLocks/>
          </p:cNvCxnSpPr>
          <p:nvPr/>
        </p:nvCxnSpPr>
        <p:spPr>
          <a:xfrm flipH="1">
            <a:off x="1902601" y="3493329"/>
            <a:ext cx="932507" cy="0"/>
          </a:xfrm>
          <a:prstGeom prst="line">
            <a:avLst/>
          </a:prstGeom>
          <a:ln w="15875">
            <a:gradFill>
              <a:gsLst>
                <a:gs pos="0">
                  <a:schemeClr val="accent1">
                    <a:alpha val="0"/>
                  </a:schemeClr>
                </a:gs>
                <a:gs pos="50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643E616F-0252-4243-B8FF-B76C79A7ACE9}"/>
              </a:ext>
            </a:extLst>
          </p:cNvPr>
          <p:cNvSpPr txBox="1"/>
          <p:nvPr/>
        </p:nvSpPr>
        <p:spPr>
          <a:xfrm>
            <a:off x="3740727" y="6255327"/>
            <a:ext cx="184731" cy="369332"/>
          </a:xfrm>
          <a:prstGeom prst="rect">
            <a:avLst/>
          </a:prstGeom>
          <a:noFill/>
        </p:spPr>
        <p:txBody>
          <a:bodyPr wrap="none" rtlCol="0">
            <a:spAutoFit/>
          </a:bodyPr>
          <a:lstStyle/>
          <a:p>
            <a:endParaRPr kumimoji="1" lang="zh-CN" altLang="en-US" dirty="0"/>
          </a:p>
        </p:txBody>
      </p:sp>
      <p:cxnSp>
        <p:nvCxnSpPr>
          <p:cNvPr id="33" name="直线连接符 32">
            <a:extLst>
              <a:ext uri="{FF2B5EF4-FFF2-40B4-BE49-F238E27FC236}">
                <a16:creationId xmlns:a16="http://schemas.microsoft.com/office/drawing/2014/main" id="{BB292110-71C2-CA42-A3DE-76B637DF75F4}"/>
              </a:ext>
            </a:extLst>
          </p:cNvPr>
          <p:cNvCxnSpPr>
            <a:cxnSpLocks/>
          </p:cNvCxnSpPr>
          <p:nvPr/>
        </p:nvCxnSpPr>
        <p:spPr>
          <a:xfrm flipH="1">
            <a:off x="5593888" y="3493329"/>
            <a:ext cx="932507" cy="0"/>
          </a:xfrm>
          <a:prstGeom prst="line">
            <a:avLst/>
          </a:prstGeom>
          <a:ln w="15875">
            <a:gradFill>
              <a:gsLst>
                <a:gs pos="0">
                  <a:schemeClr val="accent1">
                    <a:alpha val="0"/>
                  </a:schemeClr>
                </a:gs>
                <a:gs pos="51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 name="直线连接符 33">
            <a:extLst>
              <a:ext uri="{FF2B5EF4-FFF2-40B4-BE49-F238E27FC236}">
                <a16:creationId xmlns:a16="http://schemas.microsoft.com/office/drawing/2014/main" id="{AB75FF16-4008-834A-B579-25EF78517B96}"/>
              </a:ext>
            </a:extLst>
          </p:cNvPr>
          <p:cNvCxnSpPr>
            <a:cxnSpLocks/>
          </p:cNvCxnSpPr>
          <p:nvPr/>
        </p:nvCxnSpPr>
        <p:spPr>
          <a:xfrm flipH="1">
            <a:off x="9305276" y="3493329"/>
            <a:ext cx="932507" cy="0"/>
          </a:xfrm>
          <a:prstGeom prst="line">
            <a:avLst/>
          </a:prstGeom>
          <a:ln w="15875">
            <a:gradFill>
              <a:gsLst>
                <a:gs pos="0">
                  <a:schemeClr val="accent1">
                    <a:alpha val="0"/>
                  </a:schemeClr>
                </a:gs>
                <a:gs pos="50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a16="http://schemas.microsoft.com/office/drawing/2014/main" id="{A014D8F2-6084-2546-AAC6-9B737E0F839D}"/>
              </a:ext>
            </a:extLst>
          </p:cNvPr>
          <p:cNvPicPr>
            <a:picLocks noChangeAspect="1"/>
          </p:cNvPicPr>
          <p:nvPr/>
        </p:nvPicPr>
        <p:blipFill>
          <a:blip r:embed="rId3"/>
          <a:srcRect l="15337" r="19813" b="2745"/>
          <a:stretch>
            <a:fillRect/>
          </a:stretch>
        </p:blipFill>
        <p:spPr>
          <a:xfrm>
            <a:off x="1630685" y="1467874"/>
            <a:ext cx="1476338" cy="1476338"/>
          </a:xfrm>
          <a:custGeom>
            <a:avLst/>
            <a:gdLst>
              <a:gd name="connsiteX0" fmla="*/ 738169 w 1476338"/>
              <a:gd name="connsiteY0" fmla="*/ 0 h 1476338"/>
              <a:gd name="connsiteX1" fmla="*/ 1476338 w 1476338"/>
              <a:gd name="connsiteY1" fmla="*/ 738169 h 1476338"/>
              <a:gd name="connsiteX2" fmla="*/ 738169 w 1476338"/>
              <a:gd name="connsiteY2" fmla="*/ 1476338 h 1476338"/>
              <a:gd name="connsiteX3" fmla="*/ 0 w 1476338"/>
              <a:gd name="connsiteY3" fmla="*/ 738169 h 1476338"/>
              <a:gd name="connsiteX4" fmla="*/ 738169 w 1476338"/>
              <a:gd name="connsiteY4" fmla="*/ 0 h 147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38" h="1476338">
                <a:moveTo>
                  <a:pt x="738169" y="0"/>
                </a:moveTo>
                <a:cubicBezTo>
                  <a:pt x="1145848" y="0"/>
                  <a:pt x="1476338" y="330490"/>
                  <a:pt x="1476338" y="738169"/>
                </a:cubicBezTo>
                <a:cubicBezTo>
                  <a:pt x="1476338" y="1145848"/>
                  <a:pt x="1145848" y="1476338"/>
                  <a:pt x="738169" y="1476338"/>
                </a:cubicBezTo>
                <a:cubicBezTo>
                  <a:pt x="330490" y="1476338"/>
                  <a:pt x="0" y="1145848"/>
                  <a:pt x="0" y="738169"/>
                </a:cubicBezTo>
                <a:cubicBezTo>
                  <a:pt x="0" y="330490"/>
                  <a:pt x="330490" y="0"/>
                  <a:pt x="738169" y="0"/>
                </a:cubicBezTo>
                <a:close/>
              </a:path>
            </a:pathLst>
          </a:custGeom>
        </p:spPr>
      </p:pic>
      <p:pic>
        <p:nvPicPr>
          <p:cNvPr id="40" name="图片 39">
            <a:extLst>
              <a:ext uri="{FF2B5EF4-FFF2-40B4-BE49-F238E27FC236}">
                <a16:creationId xmlns:a16="http://schemas.microsoft.com/office/drawing/2014/main" id="{87774401-B42D-7041-9ED7-AAC24B7BD45B}"/>
              </a:ext>
            </a:extLst>
          </p:cNvPr>
          <p:cNvPicPr>
            <a:picLocks noChangeAspect="1"/>
          </p:cNvPicPr>
          <p:nvPr/>
        </p:nvPicPr>
        <p:blipFill>
          <a:blip r:embed="rId4"/>
          <a:srcRect l="28642" t="2021" r="7185" b="1720"/>
          <a:stretch>
            <a:fillRect/>
          </a:stretch>
        </p:blipFill>
        <p:spPr>
          <a:xfrm>
            <a:off x="5322230" y="1467874"/>
            <a:ext cx="1476338" cy="1476338"/>
          </a:xfrm>
          <a:custGeom>
            <a:avLst/>
            <a:gdLst>
              <a:gd name="connsiteX0" fmla="*/ 738169 w 1476338"/>
              <a:gd name="connsiteY0" fmla="*/ 0 h 1476338"/>
              <a:gd name="connsiteX1" fmla="*/ 1476338 w 1476338"/>
              <a:gd name="connsiteY1" fmla="*/ 738169 h 1476338"/>
              <a:gd name="connsiteX2" fmla="*/ 738169 w 1476338"/>
              <a:gd name="connsiteY2" fmla="*/ 1476338 h 1476338"/>
              <a:gd name="connsiteX3" fmla="*/ 0 w 1476338"/>
              <a:gd name="connsiteY3" fmla="*/ 738169 h 1476338"/>
              <a:gd name="connsiteX4" fmla="*/ 738169 w 1476338"/>
              <a:gd name="connsiteY4" fmla="*/ 0 h 147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38" h="1476338">
                <a:moveTo>
                  <a:pt x="738169" y="0"/>
                </a:moveTo>
                <a:cubicBezTo>
                  <a:pt x="1145848" y="0"/>
                  <a:pt x="1476338" y="330490"/>
                  <a:pt x="1476338" y="738169"/>
                </a:cubicBezTo>
                <a:cubicBezTo>
                  <a:pt x="1476338" y="1145848"/>
                  <a:pt x="1145848" y="1476338"/>
                  <a:pt x="738169" y="1476338"/>
                </a:cubicBezTo>
                <a:cubicBezTo>
                  <a:pt x="330490" y="1476338"/>
                  <a:pt x="0" y="1145848"/>
                  <a:pt x="0" y="738169"/>
                </a:cubicBezTo>
                <a:cubicBezTo>
                  <a:pt x="0" y="330490"/>
                  <a:pt x="330490" y="0"/>
                  <a:pt x="738169" y="0"/>
                </a:cubicBezTo>
                <a:close/>
              </a:path>
            </a:pathLst>
          </a:custGeom>
        </p:spPr>
      </p:pic>
      <p:pic>
        <p:nvPicPr>
          <p:cNvPr id="42" name="图片 41">
            <a:extLst>
              <a:ext uri="{FF2B5EF4-FFF2-40B4-BE49-F238E27FC236}">
                <a16:creationId xmlns:a16="http://schemas.microsoft.com/office/drawing/2014/main" id="{6C0C07D2-D9E6-AE4C-BCFD-87C3F80A8D77}"/>
              </a:ext>
            </a:extLst>
          </p:cNvPr>
          <p:cNvPicPr>
            <a:picLocks noChangeAspect="1"/>
          </p:cNvPicPr>
          <p:nvPr/>
        </p:nvPicPr>
        <p:blipFill>
          <a:blip r:embed="rId5"/>
          <a:srcRect l="16667" r="16667" b="371"/>
          <a:stretch>
            <a:fillRect/>
          </a:stretch>
        </p:blipFill>
        <p:spPr>
          <a:xfrm>
            <a:off x="9013775" y="1474142"/>
            <a:ext cx="1476338" cy="1470868"/>
          </a:xfrm>
          <a:custGeom>
            <a:avLst/>
            <a:gdLst>
              <a:gd name="connsiteX0" fmla="*/ 651826 w 1476338"/>
              <a:gd name="connsiteY0" fmla="*/ 0 h 1470868"/>
              <a:gd name="connsiteX1" fmla="*/ 824512 w 1476338"/>
              <a:gd name="connsiteY1" fmla="*/ 0 h 1470868"/>
              <a:gd name="connsiteX2" fmla="*/ 886936 w 1476338"/>
              <a:gd name="connsiteY2" fmla="*/ 9527 h 1470868"/>
              <a:gd name="connsiteX3" fmla="*/ 1476338 w 1476338"/>
              <a:gd name="connsiteY3" fmla="*/ 732699 h 1470868"/>
              <a:gd name="connsiteX4" fmla="*/ 738169 w 1476338"/>
              <a:gd name="connsiteY4" fmla="*/ 1470868 h 1470868"/>
              <a:gd name="connsiteX5" fmla="*/ 0 w 1476338"/>
              <a:gd name="connsiteY5" fmla="*/ 732699 h 1470868"/>
              <a:gd name="connsiteX6" fmla="*/ 589403 w 1476338"/>
              <a:gd name="connsiteY6" fmla="*/ 9527 h 147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38" h="1470868">
                <a:moveTo>
                  <a:pt x="651826" y="0"/>
                </a:moveTo>
                <a:lnTo>
                  <a:pt x="824512" y="0"/>
                </a:lnTo>
                <a:lnTo>
                  <a:pt x="886936" y="9527"/>
                </a:lnTo>
                <a:cubicBezTo>
                  <a:pt x="1223307" y="78359"/>
                  <a:pt x="1476338" y="375980"/>
                  <a:pt x="1476338" y="732699"/>
                </a:cubicBezTo>
                <a:cubicBezTo>
                  <a:pt x="1476338" y="1140378"/>
                  <a:pt x="1145848" y="1470868"/>
                  <a:pt x="738169" y="1470868"/>
                </a:cubicBezTo>
                <a:cubicBezTo>
                  <a:pt x="330490" y="1470868"/>
                  <a:pt x="0" y="1140378"/>
                  <a:pt x="0" y="732699"/>
                </a:cubicBezTo>
                <a:cubicBezTo>
                  <a:pt x="0" y="375980"/>
                  <a:pt x="253032" y="78359"/>
                  <a:pt x="589403" y="9527"/>
                </a:cubicBezTo>
                <a:close/>
              </a:path>
            </a:pathLst>
          </a:custGeom>
        </p:spPr>
      </p:pic>
    </p:spTree>
    <p:extLst>
      <p:ext uri="{BB962C8B-B14F-4D97-AF65-F5344CB8AC3E}">
        <p14:creationId xmlns:p14="http://schemas.microsoft.com/office/powerpoint/2010/main" val="3771236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1BC501C-8FAD-1940-82A5-9848359007E2}"/>
              </a:ext>
            </a:extLst>
          </p:cNvPr>
          <p:cNvSpPr>
            <a:spLocks noGrp="1"/>
          </p:cNvSpPr>
          <p:nvPr>
            <p:ph type="body" sz="quarter" idx="11"/>
          </p:nvPr>
        </p:nvSpPr>
        <p:spPr/>
        <p:txBody>
          <a:bodyPr/>
          <a:lstStyle/>
          <a:p>
            <a:r>
              <a:rPr kumimoji="1" lang="zh-CN" altLang="en-US" dirty="0"/>
              <a:t>项目优势</a:t>
            </a:r>
          </a:p>
        </p:txBody>
      </p:sp>
      <p:sp>
        <p:nvSpPr>
          <p:cNvPr id="3" name="文本占位符 2">
            <a:extLst>
              <a:ext uri="{FF2B5EF4-FFF2-40B4-BE49-F238E27FC236}">
                <a16:creationId xmlns:a16="http://schemas.microsoft.com/office/drawing/2014/main" id="{38D42D6A-6466-B048-AE29-F8BE2260CEAA}"/>
              </a:ext>
            </a:extLst>
          </p:cNvPr>
          <p:cNvSpPr>
            <a:spLocks noGrp="1"/>
          </p:cNvSpPr>
          <p:nvPr>
            <p:ph type="body" sz="quarter" idx="12"/>
          </p:nvPr>
        </p:nvSpPr>
        <p:spPr/>
        <p:txBody>
          <a:bodyPr/>
          <a:lstStyle/>
          <a:p>
            <a:r>
              <a:rPr lang="en-US" altLang="zh-CN" spc="100" dirty="0"/>
              <a:t>PROJECT ADVANTAGE</a:t>
            </a:r>
            <a:endParaRPr lang="zh-CN" altLang="en-US" spc="100" dirty="0"/>
          </a:p>
        </p:txBody>
      </p:sp>
      <p:sp>
        <p:nvSpPr>
          <p:cNvPr id="5" name="标题 1">
            <a:extLst>
              <a:ext uri="{FF2B5EF4-FFF2-40B4-BE49-F238E27FC236}">
                <a16:creationId xmlns:a16="http://schemas.microsoft.com/office/drawing/2014/main" id="{7A6C139A-5F04-4344-9C84-BCF0E49CF566}"/>
              </a:ext>
            </a:extLst>
          </p:cNvPr>
          <p:cNvSpPr txBox="1">
            <a:spLocks/>
          </p:cNvSpPr>
          <p:nvPr/>
        </p:nvSpPr>
        <p:spPr>
          <a:xfrm>
            <a:off x="8098503" y="251989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积极影响力</a:t>
            </a:r>
            <a:br>
              <a:rPr kumimoji="1" lang="zh-CN" altLang="en-US" sz="2000" dirty="0">
                <a:latin typeface="+mj-ea"/>
              </a:rPr>
            </a:br>
            <a:endParaRPr kumimoji="1" lang="zh-CN" altLang="en-US" sz="2000" dirty="0">
              <a:latin typeface="+mj-ea"/>
            </a:endParaRPr>
          </a:p>
        </p:txBody>
      </p:sp>
      <p:sp>
        <p:nvSpPr>
          <p:cNvPr id="6" name="标题 1">
            <a:extLst>
              <a:ext uri="{FF2B5EF4-FFF2-40B4-BE49-F238E27FC236}">
                <a16:creationId xmlns:a16="http://schemas.microsoft.com/office/drawing/2014/main" id="{B4D9776C-5DB2-DD48-B921-00A1F8CE5413}"/>
              </a:ext>
            </a:extLst>
          </p:cNvPr>
          <p:cNvSpPr txBox="1">
            <a:spLocks/>
          </p:cNvSpPr>
          <p:nvPr/>
        </p:nvSpPr>
        <p:spPr>
          <a:xfrm>
            <a:off x="8078362" y="3103483"/>
            <a:ext cx="3676315" cy="14377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本项目符合国家产业发展政策和规划要求，符合产业示范中心的机构调整和布局政策，为社会提供多个就业职位，可以促进示范中心经济的繁荣发展和社会稳定，为地方财政做出贡献</a:t>
            </a:r>
            <a:endParaRPr kumimoji="1" lang="zh-CN" altLang="en-US" sz="1400" dirty="0">
              <a:solidFill>
                <a:schemeClr val="tx1">
                  <a:alpha val="90000"/>
                </a:schemeClr>
              </a:solidFill>
              <a:latin typeface="+mn-ea"/>
              <a:ea typeface="+mn-ea"/>
            </a:endParaRPr>
          </a:p>
        </p:txBody>
      </p:sp>
      <p:sp>
        <p:nvSpPr>
          <p:cNvPr id="7" name="标题 1">
            <a:extLst>
              <a:ext uri="{FF2B5EF4-FFF2-40B4-BE49-F238E27FC236}">
                <a16:creationId xmlns:a16="http://schemas.microsoft.com/office/drawing/2014/main" id="{BCF48302-5DEF-EA4F-B450-5F665E7B1B03}"/>
              </a:ext>
            </a:extLst>
          </p:cNvPr>
          <p:cNvSpPr txBox="1">
            <a:spLocks/>
          </p:cNvSpPr>
          <p:nvPr/>
        </p:nvSpPr>
        <p:spPr>
          <a:xfrm>
            <a:off x="2061659" y="251989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zh-CN" altLang="en-US" sz="2000" dirty="0">
                <a:latin typeface="+mj-ea"/>
              </a:rPr>
              <a:t>巩固竞争力</a:t>
            </a:r>
            <a:br>
              <a:rPr kumimoji="1" lang="zh-CN" altLang="en-US" sz="2000" dirty="0">
                <a:latin typeface="+mj-ea"/>
              </a:rPr>
            </a:br>
            <a:endParaRPr kumimoji="1" lang="zh-CN" altLang="en-US" sz="2000" dirty="0">
              <a:latin typeface="+mj-ea"/>
            </a:endParaRPr>
          </a:p>
        </p:txBody>
      </p:sp>
      <p:sp>
        <p:nvSpPr>
          <p:cNvPr id="8" name="椭圆 7">
            <a:extLst>
              <a:ext uri="{FF2B5EF4-FFF2-40B4-BE49-F238E27FC236}">
                <a16:creationId xmlns:a16="http://schemas.microsoft.com/office/drawing/2014/main" id="{1D8D3515-8BC3-7A4C-B997-AF4608A5135A}"/>
              </a:ext>
            </a:extLst>
          </p:cNvPr>
          <p:cNvSpPr/>
          <p:nvPr/>
        </p:nvSpPr>
        <p:spPr>
          <a:xfrm>
            <a:off x="4198454" y="1531461"/>
            <a:ext cx="3795078" cy="3795078"/>
          </a:xfrm>
          <a:prstGeom prst="ellipse">
            <a:avLst/>
          </a:prstGeom>
          <a:noFill/>
          <a:ln>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5EFA345B-6E5C-BB4D-94B7-A6BC250EB2AC}"/>
              </a:ext>
            </a:extLst>
          </p:cNvPr>
          <p:cNvSpPr/>
          <p:nvPr/>
        </p:nvSpPr>
        <p:spPr>
          <a:xfrm rot="8243015">
            <a:off x="7334179" y="1784725"/>
            <a:ext cx="576623" cy="56520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标题 1">
            <a:extLst>
              <a:ext uri="{FF2B5EF4-FFF2-40B4-BE49-F238E27FC236}">
                <a16:creationId xmlns:a16="http://schemas.microsoft.com/office/drawing/2014/main" id="{EBC2F245-6B0E-E74F-A09C-72ECAEB841C2}"/>
              </a:ext>
            </a:extLst>
          </p:cNvPr>
          <p:cNvSpPr txBox="1">
            <a:spLocks/>
          </p:cNvSpPr>
          <p:nvPr/>
        </p:nvSpPr>
        <p:spPr>
          <a:xfrm>
            <a:off x="425248" y="3103483"/>
            <a:ext cx="3676315" cy="14377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kumimoji="1" lang="zh-CN" altLang="en-US" sz="1600" dirty="0">
                <a:solidFill>
                  <a:schemeClr val="tx1">
                    <a:alpha val="90000"/>
                  </a:schemeClr>
                </a:solidFill>
                <a:latin typeface="+mn-ea"/>
                <a:ea typeface="+mn-ea"/>
              </a:rPr>
              <a:t>该项目的建设，通过科学的产业规划和发展定位可成为示范项目，有利于吸引科技创新型中小企业投资，吸引各行业技术人才，聚焦于示范中心，巩固了示范中心招商引资的竞争力</a:t>
            </a:r>
            <a:endParaRPr kumimoji="1" lang="zh-CN" altLang="en-US" sz="1400" dirty="0">
              <a:solidFill>
                <a:schemeClr val="tx1">
                  <a:alpha val="90000"/>
                </a:schemeClr>
              </a:solidFill>
              <a:latin typeface="+mn-ea"/>
              <a:ea typeface="+mn-ea"/>
            </a:endParaRPr>
          </a:p>
        </p:txBody>
      </p:sp>
      <p:sp>
        <p:nvSpPr>
          <p:cNvPr id="11" name="椭圆 10">
            <a:extLst>
              <a:ext uri="{FF2B5EF4-FFF2-40B4-BE49-F238E27FC236}">
                <a16:creationId xmlns:a16="http://schemas.microsoft.com/office/drawing/2014/main" id="{4595E031-2ECF-3741-B673-CA30A104FC25}"/>
              </a:ext>
            </a:extLst>
          </p:cNvPr>
          <p:cNvSpPr/>
          <p:nvPr/>
        </p:nvSpPr>
        <p:spPr>
          <a:xfrm rot="17726946">
            <a:off x="4503995" y="4618906"/>
            <a:ext cx="289588" cy="283855"/>
          </a:xfrm>
          <a:prstGeom prst="ellipse">
            <a:avLst/>
          </a:prstGeom>
          <a:gradFill>
            <a:gsLst>
              <a:gs pos="96000">
                <a:schemeClr val="accent2"/>
              </a:gs>
              <a:gs pos="100000">
                <a:schemeClr val="accent2"/>
              </a:gs>
              <a:gs pos="59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a:extLst>
              <a:ext uri="{FF2B5EF4-FFF2-40B4-BE49-F238E27FC236}">
                <a16:creationId xmlns:a16="http://schemas.microsoft.com/office/drawing/2014/main" id="{42A7CB1C-2503-8344-894A-F2BD2FC0395C}"/>
              </a:ext>
            </a:extLst>
          </p:cNvPr>
          <p:cNvSpPr/>
          <p:nvPr/>
        </p:nvSpPr>
        <p:spPr>
          <a:xfrm rot="17726946">
            <a:off x="7536630" y="5215611"/>
            <a:ext cx="171721" cy="168321"/>
          </a:xfrm>
          <a:prstGeom prst="ellipse">
            <a:avLst/>
          </a:prstGeom>
          <a:gradFill>
            <a:gsLst>
              <a:gs pos="97000">
                <a:schemeClr val="accent2"/>
              </a:gs>
              <a:gs pos="99000">
                <a:schemeClr val="accent2"/>
              </a:gs>
              <a:gs pos="6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3" name="直线连接符 12">
            <a:extLst>
              <a:ext uri="{FF2B5EF4-FFF2-40B4-BE49-F238E27FC236}">
                <a16:creationId xmlns:a16="http://schemas.microsoft.com/office/drawing/2014/main" id="{50E92494-42B9-2D4A-984F-B7A2AF0B14D3}"/>
              </a:ext>
            </a:extLst>
          </p:cNvPr>
          <p:cNvCxnSpPr>
            <a:cxnSpLocks/>
          </p:cNvCxnSpPr>
          <p:nvPr/>
        </p:nvCxnSpPr>
        <p:spPr>
          <a:xfrm>
            <a:off x="8183563" y="2948585"/>
            <a:ext cx="1425950"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00907B3E-041B-CD42-B42E-DBDA620FA5FB}"/>
              </a:ext>
            </a:extLst>
          </p:cNvPr>
          <p:cNvCxnSpPr>
            <a:cxnSpLocks/>
          </p:cNvCxnSpPr>
          <p:nvPr/>
        </p:nvCxnSpPr>
        <p:spPr>
          <a:xfrm>
            <a:off x="2513817" y="2948585"/>
            <a:ext cx="1469292" cy="0"/>
          </a:xfrm>
          <a:prstGeom prst="line">
            <a:avLst/>
          </a:prstGeom>
          <a:ln w="15875">
            <a:gradFill>
              <a:gsLst>
                <a:gs pos="0">
                  <a:schemeClr val="accent1"/>
                </a:gs>
                <a:gs pos="99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875A1D20-F911-864A-9B25-218F6D26EFC4}"/>
              </a:ext>
            </a:extLst>
          </p:cNvPr>
          <p:cNvSpPr/>
          <p:nvPr/>
        </p:nvSpPr>
        <p:spPr>
          <a:xfrm rot="17726946">
            <a:off x="5310579" y="1361914"/>
            <a:ext cx="121895" cy="119482"/>
          </a:xfrm>
          <a:prstGeom prst="ellipse">
            <a:avLst/>
          </a:prstGeom>
          <a:gradFill>
            <a:gsLst>
              <a:gs pos="65000">
                <a:schemeClr val="accent2"/>
              </a:gs>
              <a:gs pos="1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4" name="组合 33">
            <a:extLst>
              <a:ext uri="{FF2B5EF4-FFF2-40B4-BE49-F238E27FC236}">
                <a16:creationId xmlns:a16="http://schemas.microsoft.com/office/drawing/2014/main" id="{05C3913C-F626-7F41-8F4C-5C079DC15053}"/>
              </a:ext>
            </a:extLst>
          </p:cNvPr>
          <p:cNvGrpSpPr/>
          <p:nvPr/>
        </p:nvGrpSpPr>
        <p:grpSpPr>
          <a:xfrm flipH="1">
            <a:off x="2187881" y="2440825"/>
            <a:ext cx="439367" cy="384446"/>
            <a:chOff x="5131012" y="440569"/>
            <a:chExt cx="762000" cy="666750"/>
          </a:xfrm>
        </p:grpSpPr>
        <p:sp>
          <p:nvSpPr>
            <p:cNvPr id="26" name="图形 22" descr="竖起的大拇指手势 ">
              <a:extLst>
                <a:ext uri="{FF2B5EF4-FFF2-40B4-BE49-F238E27FC236}">
                  <a16:creationId xmlns:a16="http://schemas.microsoft.com/office/drawing/2014/main" id="{9893864E-B141-E743-8FD1-3299415D55E9}"/>
                </a:ext>
              </a:extLst>
            </p:cNvPr>
            <p:cNvSpPr/>
            <p:nvPr/>
          </p:nvSpPr>
          <p:spPr>
            <a:xfrm>
              <a:off x="5369137" y="440569"/>
              <a:ext cx="523875" cy="666750"/>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27" name="图形 22" descr="竖起的大拇指手势 ">
              <a:extLst>
                <a:ext uri="{FF2B5EF4-FFF2-40B4-BE49-F238E27FC236}">
                  <a16:creationId xmlns:a16="http://schemas.microsoft.com/office/drawing/2014/main" id="{9893864E-B141-E743-8FD1-3299415D55E9}"/>
                </a:ext>
              </a:extLst>
            </p:cNvPr>
            <p:cNvSpPr/>
            <p:nvPr/>
          </p:nvSpPr>
          <p:spPr>
            <a:xfrm>
              <a:off x="5131012" y="678694"/>
              <a:ext cx="180975" cy="400050"/>
            </a:xfrm>
            <a:custGeom>
              <a:avLst/>
              <a:gdLst>
                <a:gd name="connsiteX0" fmla="*/ 142875 w 180975"/>
                <a:gd name="connsiteY0" fmla="*/ 0 h 400050"/>
                <a:gd name="connsiteX1" fmla="*/ 0 w 180975"/>
                <a:gd name="connsiteY1" fmla="*/ 0 h 400050"/>
                <a:gd name="connsiteX2" fmla="*/ 0 w 180975"/>
                <a:gd name="connsiteY2" fmla="*/ 400050 h 400050"/>
                <a:gd name="connsiteX3" fmla="*/ 142875 w 180975"/>
                <a:gd name="connsiteY3" fmla="*/ 400050 h 400050"/>
                <a:gd name="connsiteX4" fmla="*/ 180975 w 180975"/>
                <a:gd name="connsiteY4" fmla="*/ 361950 h 400050"/>
                <a:gd name="connsiteX5" fmla="*/ 180975 w 180975"/>
                <a:gd name="connsiteY5" fmla="*/ 38100 h 400050"/>
                <a:gd name="connsiteX6" fmla="*/ 142875 w 180975"/>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400050">
                  <a:moveTo>
                    <a:pt x="142875" y="0"/>
                  </a:moveTo>
                  <a:lnTo>
                    <a:pt x="0" y="0"/>
                  </a:lnTo>
                  <a:lnTo>
                    <a:pt x="0" y="400050"/>
                  </a:lnTo>
                  <a:lnTo>
                    <a:pt x="142875" y="400050"/>
                  </a:lnTo>
                  <a:cubicBezTo>
                    <a:pt x="163830" y="400050"/>
                    <a:pt x="180975" y="382905"/>
                    <a:pt x="180975" y="361950"/>
                  </a:cubicBezTo>
                  <a:lnTo>
                    <a:pt x="180975" y="38100"/>
                  </a:lnTo>
                  <a:cubicBezTo>
                    <a:pt x="180975" y="17145"/>
                    <a:pt x="163830" y="0"/>
                    <a:pt x="142875" y="0"/>
                  </a:cubicBez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grpSp>
      <p:grpSp>
        <p:nvGrpSpPr>
          <p:cNvPr id="35" name="组合 34">
            <a:extLst>
              <a:ext uri="{FF2B5EF4-FFF2-40B4-BE49-F238E27FC236}">
                <a16:creationId xmlns:a16="http://schemas.microsoft.com/office/drawing/2014/main" id="{5AD45513-220E-734D-94D4-A05B54E12EC8}"/>
              </a:ext>
            </a:extLst>
          </p:cNvPr>
          <p:cNvGrpSpPr/>
          <p:nvPr/>
        </p:nvGrpSpPr>
        <p:grpSpPr>
          <a:xfrm>
            <a:off x="9575544" y="2353440"/>
            <a:ext cx="405714" cy="536088"/>
            <a:chOff x="3801525" y="593604"/>
            <a:chExt cx="599824" cy="792574"/>
          </a:xfrm>
        </p:grpSpPr>
        <p:sp>
          <p:nvSpPr>
            <p:cNvPr id="28" name="图形 24" descr="鼓掌">
              <a:extLst>
                <a:ext uri="{FF2B5EF4-FFF2-40B4-BE49-F238E27FC236}">
                  <a16:creationId xmlns:a16="http://schemas.microsoft.com/office/drawing/2014/main" id="{04C50AC7-C4F6-C448-A21F-A1AC06F59056}"/>
                </a:ext>
              </a:extLst>
            </p:cNvPr>
            <p:cNvSpPr/>
            <p:nvPr/>
          </p:nvSpPr>
          <p:spPr>
            <a:xfrm>
              <a:off x="4087084" y="765554"/>
              <a:ext cx="113538" cy="105226"/>
            </a:xfrm>
            <a:custGeom>
              <a:avLst/>
              <a:gdLst>
                <a:gd name="connsiteX0" fmla="*/ 7049 w 113538"/>
                <a:gd name="connsiteY0" fmla="*/ 70746 h 105226"/>
                <a:gd name="connsiteX1" fmla="*/ 36100 w 113538"/>
                <a:gd name="connsiteY1" fmla="*/ 105227 h 105226"/>
                <a:gd name="connsiteX2" fmla="*/ 110300 w 113538"/>
                <a:gd name="connsiteY2" fmla="*/ 31027 h 105226"/>
                <a:gd name="connsiteX3" fmla="*/ 113538 w 113538"/>
                <a:gd name="connsiteY3" fmla="*/ 28074 h 105226"/>
                <a:gd name="connsiteX4" fmla="*/ 75528 w 113538"/>
                <a:gd name="connsiteY4" fmla="*/ 410 h 105226"/>
                <a:gd name="connsiteX5" fmla="*/ 57150 w 113538"/>
                <a:gd name="connsiteY5" fmla="*/ 9786 h 105226"/>
                <a:gd name="connsiteX6" fmla="*/ 0 w 113538"/>
                <a:gd name="connsiteY6" fmla="*/ 66936 h 105226"/>
                <a:gd name="connsiteX7" fmla="*/ 7049 w 113538"/>
                <a:gd name="connsiteY7" fmla="*/ 70746 h 10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38" h="105226">
                  <a:moveTo>
                    <a:pt x="7049" y="70746"/>
                  </a:moveTo>
                  <a:cubicBezTo>
                    <a:pt x="19989" y="79046"/>
                    <a:pt x="30116" y="91066"/>
                    <a:pt x="36100" y="105227"/>
                  </a:cubicBezTo>
                  <a:lnTo>
                    <a:pt x="110300" y="31027"/>
                  </a:lnTo>
                  <a:lnTo>
                    <a:pt x="113538" y="28074"/>
                  </a:lnTo>
                  <a:cubicBezTo>
                    <a:pt x="110681" y="9939"/>
                    <a:pt x="93663" y="-2447"/>
                    <a:pt x="75528" y="410"/>
                  </a:cubicBezTo>
                  <a:cubicBezTo>
                    <a:pt x="68563" y="1507"/>
                    <a:pt x="62127" y="4790"/>
                    <a:pt x="57150" y="9786"/>
                  </a:cubicBezTo>
                  <a:lnTo>
                    <a:pt x="0" y="66936"/>
                  </a:lnTo>
                  <a:cubicBezTo>
                    <a:pt x="2381" y="68174"/>
                    <a:pt x="4953" y="69317"/>
                    <a:pt x="7049" y="70746"/>
                  </a:cubicBez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29" name="图形 24" descr="鼓掌">
              <a:extLst>
                <a:ext uri="{FF2B5EF4-FFF2-40B4-BE49-F238E27FC236}">
                  <a16:creationId xmlns:a16="http://schemas.microsoft.com/office/drawing/2014/main" id="{04C50AC7-C4F6-C448-A21F-A1AC06F59056}"/>
                </a:ext>
              </a:extLst>
            </p:cNvPr>
            <p:cNvSpPr/>
            <p:nvPr/>
          </p:nvSpPr>
          <p:spPr>
            <a:xfrm>
              <a:off x="3801525" y="814085"/>
              <a:ext cx="207073" cy="393499"/>
            </a:xfrm>
            <a:custGeom>
              <a:avLst/>
              <a:gdLst>
                <a:gd name="connsiteX0" fmla="*/ 37147 w 207073"/>
                <a:gd name="connsiteY0" fmla="*/ 393500 h 393499"/>
                <a:gd name="connsiteX1" fmla="*/ 53150 w 207073"/>
                <a:gd name="connsiteY1" fmla="*/ 377498 h 393499"/>
                <a:gd name="connsiteX2" fmla="*/ 79153 w 207073"/>
                <a:gd name="connsiteY2" fmla="*/ 351495 h 393499"/>
                <a:gd name="connsiteX3" fmla="*/ 68485 w 207073"/>
                <a:gd name="connsiteY3" fmla="*/ 268056 h 393499"/>
                <a:gd name="connsiteX4" fmla="*/ 68485 w 207073"/>
                <a:gd name="connsiteY4" fmla="*/ 267389 h 393499"/>
                <a:gd name="connsiteX5" fmla="*/ 77533 w 207073"/>
                <a:gd name="connsiteY5" fmla="*/ 220526 h 393499"/>
                <a:gd name="connsiteX6" fmla="*/ 78200 w 207073"/>
                <a:gd name="connsiteY6" fmla="*/ 219288 h 393499"/>
                <a:gd name="connsiteX7" fmla="*/ 78962 w 207073"/>
                <a:gd name="connsiteY7" fmla="*/ 218145 h 393499"/>
                <a:gd name="connsiteX8" fmla="*/ 188690 w 207073"/>
                <a:gd name="connsiteY8" fmla="*/ 45456 h 393499"/>
                <a:gd name="connsiteX9" fmla="*/ 207074 w 207073"/>
                <a:gd name="connsiteY9" fmla="*/ 25644 h 393499"/>
                <a:gd name="connsiteX10" fmla="*/ 160735 w 207073"/>
                <a:gd name="connsiteY10" fmla="*/ 1761 h 393499"/>
                <a:gd name="connsiteX11" fmla="*/ 140399 w 207073"/>
                <a:gd name="connsiteY11" fmla="*/ 17834 h 393499"/>
                <a:gd name="connsiteX12" fmla="*/ 30861 w 207073"/>
                <a:gd name="connsiteY12" fmla="*/ 190427 h 393499"/>
                <a:gd name="connsiteX13" fmla="*/ 26194 w 207073"/>
                <a:gd name="connsiteY13" fmla="*/ 215097 h 393499"/>
                <a:gd name="connsiteX14" fmla="*/ 39243 w 207073"/>
                <a:gd name="connsiteY14" fmla="*/ 317109 h 393499"/>
                <a:gd name="connsiteX15" fmla="*/ 0 w 207073"/>
                <a:gd name="connsiteY15" fmla="*/ 356352 h 39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073" h="393499">
                  <a:moveTo>
                    <a:pt x="37147" y="393500"/>
                  </a:moveTo>
                  <a:lnTo>
                    <a:pt x="53150" y="377498"/>
                  </a:lnTo>
                  <a:lnTo>
                    <a:pt x="79153" y="351495"/>
                  </a:lnTo>
                  <a:lnTo>
                    <a:pt x="68485" y="268056"/>
                  </a:lnTo>
                  <a:lnTo>
                    <a:pt x="68485" y="267389"/>
                  </a:lnTo>
                  <a:cubicBezTo>
                    <a:pt x="66651" y="251211"/>
                    <a:pt x="69808" y="234858"/>
                    <a:pt x="77533" y="220526"/>
                  </a:cubicBezTo>
                  <a:lnTo>
                    <a:pt x="78200" y="219288"/>
                  </a:lnTo>
                  <a:lnTo>
                    <a:pt x="78962" y="218145"/>
                  </a:lnTo>
                  <a:lnTo>
                    <a:pt x="188690" y="45456"/>
                  </a:lnTo>
                  <a:cubicBezTo>
                    <a:pt x="193560" y="37788"/>
                    <a:pt x="199791" y="31074"/>
                    <a:pt x="207074" y="25644"/>
                  </a:cubicBezTo>
                  <a:cubicBezTo>
                    <a:pt x="200873" y="6253"/>
                    <a:pt x="180126" y="-4439"/>
                    <a:pt x="160735" y="1761"/>
                  </a:cubicBezTo>
                  <a:cubicBezTo>
                    <a:pt x="152234" y="4481"/>
                    <a:pt x="145009" y="10191"/>
                    <a:pt x="140399" y="17834"/>
                  </a:cubicBezTo>
                  <a:lnTo>
                    <a:pt x="30861" y="190427"/>
                  </a:lnTo>
                  <a:cubicBezTo>
                    <a:pt x="26849" y="197990"/>
                    <a:pt x="25222" y="206591"/>
                    <a:pt x="26194" y="215097"/>
                  </a:cubicBezTo>
                  <a:lnTo>
                    <a:pt x="39243" y="317109"/>
                  </a:lnTo>
                  <a:lnTo>
                    <a:pt x="0" y="356352"/>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30" name="图形 24" descr="鼓掌">
              <a:extLst>
                <a:ext uri="{FF2B5EF4-FFF2-40B4-BE49-F238E27FC236}">
                  <a16:creationId xmlns:a16="http://schemas.microsoft.com/office/drawing/2014/main" id="{04C50AC7-C4F6-C448-A21F-A1AC06F59056}"/>
                </a:ext>
              </a:extLst>
            </p:cNvPr>
            <p:cNvSpPr/>
            <p:nvPr/>
          </p:nvSpPr>
          <p:spPr>
            <a:xfrm>
              <a:off x="3865438" y="813792"/>
              <a:ext cx="535911" cy="572386"/>
            </a:xfrm>
            <a:custGeom>
              <a:avLst/>
              <a:gdLst>
                <a:gd name="connsiteX0" fmla="*/ 526352 w 535911"/>
                <a:gd name="connsiteY0" fmla="*/ 234725 h 572386"/>
                <a:gd name="connsiteX1" fmla="*/ 479746 w 535911"/>
                <a:gd name="connsiteY1" fmla="*/ 234278 h 572386"/>
                <a:gd name="connsiteX2" fmla="*/ 479298 w 535911"/>
                <a:gd name="connsiteY2" fmla="*/ 234725 h 572386"/>
                <a:gd name="connsiteX3" fmla="*/ 377190 w 535911"/>
                <a:gd name="connsiteY3" fmla="*/ 336738 h 572386"/>
                <a:gd name="connsiteX4" fmla="*/ 366808 w 535911"/>
                <a:gd name="connsiteY4" fmla="*/ 336738 h 572386"/>
                <a:gd name="connsiteX5" fmla="*/ 366808 w 535911"/>
                <a:gd name="connsiteY5" fmla="*/ 326261 h 572386"/>
                <a:gd name="connsiteX6" fmla="*/ 521113 w 535911"/>
                <a:gd name="connsiteY6" fmla="*/ 171956 h 572386"/>
                <a:gd name="connsiteX7" fmla="*/ 521398 w 535911"/>
                <a:gd name="connsiteY7" fmla="*/ 124616 h 572386"/>
                <a:gd name="connsiteX8" fmla="*/ 474059 w 535911"/>
                <a:gd name="connsiteY8" fmla="*/ 124331 h 572386"/>
                <a:gd name="connsiteX9" fmla="*/ 319659 w 535911"/>
                <a:gd name="connsiteY9" fmla="*/ 279207 h 572386"/>
                <a:gd name="connsiteX10" fmla="*/ 309182 w 535911"/>
                <a:gd name="connsiteY10" fmla="*/ 278421 h 572386"/>
                <a:gd name="connsiteX11" fmla="*/ 309182 w 535911"/>
                <a:gd name="connsiteY11" fmla="*/ 268730 h 572386"/>
                <a:gd name="connsiteX12" fmla="*/ 495491 w 535911"/>
                <a:gd name="connsiteY12" fmla="*/ 82421 h 572386"/>
                <a:gd name="connsiteX13" fmla="*/ 495205 w 535911"/>
                <a:gd name="connsiteY13" fmla="*/ 35081 h 572386"/>
                <a:gd name="connsiteX14" fmla="*/ 447866 w 535911"/>
                <a:gd name="connsiteY14" fmla="*/ 35367 h 572386"/>
                <a:gd name="connsiteX15" fmla="*/ 262128 w 535911"/>
                <a:gd name="connsiteY15" fmla="*/ 221581 h 572386"/>
                <a:gd name="connsiteX16" fmla="*/ 251651 w 535911"/>
                <a:gd name="connsiteY16" fmla="*/ 220795 h 572386"/>
                <a:gd name="connsiteX17" fmla="*/ 251651 w 535911"/>
                <a:gd name="connsiteY17" fmla="*/ 211103 h 572386"/>
                <a:gd name="connsiteX18" fmla="*/ 405956 w 535911"/>
                <a:gd name="connsiteY18" fmla="*/ 56798 h 572386"/>
                <a:gd name="connsiteX19" fmla="*/ 405956 w 535911"/>
                <a:gd name="connsiteY19" fmla="*/ 9745 h 572386"/>
                <a:gd name="connsiteX20" fmla="*/ 358902 w 535911"/>
                <a:gd name="connsiteY20" fmla="*/ 9745 h 572386"/>
                <a:gd name="connsiteX21" fmla="*/ 204597 w 535911"/>
                <a:gd name="connsiteY21" fmla="*/ 164050 h 572386"/>
                <a:gd name="connsiteX22" fmla="*/ 144399 w 535911"/>
                <a:gd name="connsiteY22" fmla="*/ 224248 h 572386"/>
                <a:gd name="connsiteX23" fmla="*/ 219742 w 535911"/>
                <a:gd name="connsiteY23" fmla="*/ 105947 h 572386"/>
                <a:gd name="connsiteX24" fmla="*/ 207220 w 535911"/>
                <a:gd name="connsiteY24" fmla="*/ 54927 h 572386"/>
                <a:gd name="connsiteX25" fmla="*/ 156972 w 535911"/>
                <a:gd name="connsiteY25" fmla="*/ 66228 h 572386"/>
                <a:gd name="connsiteX26" fmla="*/ 47054 w 535911"/>
                <a:gd name="connsiteY26" fmla="*/ 238821 h 572386"/>
                <a:gd name="connsiteX27" fmla="*/ 42386 w 535911"/>
                <a:gd name="connsiteY27" fmla="*/ 263491 h 572386"/>
                <a:gd name="connsiteX28" fmla="*/ 55150 w 535911"/>
                <a:gd name="connsiteY28" fmla="*/ 365504 h 572386"/>
                <a:gd name="connsiteX29" fmla="*/ 0 w 535911"/>
                <a:gd name="connsiteY29" fmla="*/ 420653 h 572386"/>
                <a:gd name="connsiteX30" fmla="*/ 152019 w 535911"/>
                <a:gd name="connsiteY30" fmla="*/ 572387 h 572386"/>
                <a:gd name="connsiteX31" fmla="*/ 194120 w 535911"/>
                <a:gd name="connsiteY31" fmla="*/ 530286 h 572386"/>
                <a:gd name="connsiteX32" fmla="*/ 345853 w 535911"/>
                <a:gd name="connsiteY32" fmla="*/ 462278 h 572386"/>
                <a:gd name="connsiteX33" fmla="*/ 526352 w 535911"/>
                <a:gd name="connsiteY33" fmla="*/ 281303 h 572386"/>
                <a:gd name="connsiteX34" fmla="*/ 526352 w 535911"/>
                <a:gd name="connsiteY34" fmla="*/ 234725 h 57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5911" h="572386">
                  <a:moveTo>
                    <a:pt x="526352" y="234725"/>
                  </a:moveTo>
                  <a:cubicBezTo>
                    <a:pt x="513605" y="221732"/>
                    <a:pt x="492740" y="221531"/>
                    <a:pt x="479746" y="234278"/>
                  </a:cubicBezTo>
                  <a:cubicBezTo>
                    <a:pt x="479595" y="234425"/>
                    <a:pt x="479446" y="234575"/>
                    <a:pt x="479298" y="234725"/>
                  </a:cubicBezTo>
                  <a:lnTo>
                    <a:pt x="377190" y="336738"/>
                  </a:lnTo>
                  <a:cubicBezTo>
                    <a:pt x="374214" y="339329"/>
                    <a:pt x="369783" y="339329"/>
                    <a:pt x="366808" y="336738"/>
                  </a:cubicBezTo>
                  <a:cubicBezTo>
                    <a:pt x="364162" y="333747"/>
                    <a:pt x="364162" y="329251"/>
                    <a:pt x="366808" y="326261"/>
                  </a:cubicBezTo>
                  <a:lnTo>
                    <a:pt x="521113" y="171956"/>
                  </a:lnTo>
                  <a:cubicBezTo>
                    <a:pt x="534264" y="158963"/>
                    <a:pt x="534392" y="137767"/>
                    <a:pt x="521398" y="124616"/>
                  </a:cubicBezTo>
                  <a:cubicBezTo>
                    <a:pt x="508405" y="111465"/>
                    <a:pt x="487210" y="111337"/>
                    <a:pt x="474059" y="124331"/>
                  </a:cubicBezTo>
                  <a:lnTo>
                    <a:pt x="319659" y="279207"/>
                  </a:lnTo>
                  <a:cubicBezTo>
                    <a:pt x="316549" y="281884"/>
                    <a:pt x="311858" y="281532"/>
                    <a:pt x="309182" y="278421"/>
                  </a:cubicBezTo>
                  <a:cubicBezTo>
                    <a:pt x="306784" y="275635"/>
                    <a:pt x="306784" y="271516"/>
                    <a:pt x="309182" y="268730"/>
                  </a:cubicBezTo>
                  <a:lnTo>
                    <a:pt x="495491" y="82421"/>
                  </a:lnTo>
                  <a:cubicBezTo>
                    <a:pt x="508484" y="69269"/>
                    <a:pt x="508356" y="48074"/>
                    <a:pt x="495205" y="35081"/>
                  </a:cubicBezTo>
                  <a:cubicBezTo>
                    <a:pt x="482054" y="22088"/>
                    <a:pt x="460859" y="22216"/>
                    <a:pt x="447866" y="35367"/>
                  </a:cubicBezTo>
                  <a:lnTo>
                    <a:pt x="262128" y="221581"/>
                  </a:lnTo>
                  <a:cubicBezTo>
                    <a:pt x="259018" y="224257"/>
                    <a:pt x="254327" y="223906"/>
                    <a:pt x="251651" y="220795"/>
                  </a:cubicBezTo>
                  <a:cubicBezTo>
                    <a:pt x="249253" y="218010"/>
                    <a:pt x="249253" y="213889"/>
                    <a:pt x="251651" y="211103"/>
                  </a:cubicBezTo>
                  <a:lnTo>
                    <a:pt x="405956" y="56798"/>
                  </a:lnTo>
                  <a:cubicBezTo>
                    <a:pt x="418949" y="43805"/>
                    <a:pt x="418949" y="22738"/>
                    <a:pt x="405956" y="9745"/>
                  </a:cubicBezTo>
                  <a:cubicBezTo>
                    <a:pt x="392962" y="-3248"/>
                    <a:pt x="371895" y="-3248"/>
                    <a:pt x="358902" y="9745"/>
                  </a:cubicBezTo>
                  <a:lnTo>
                    <a:pt x="204597" y="164050"/>
                  </a:lnTo>
                  <a:lnTo>
                    <a:pt x="144399" y="224248"/>
                  </a:lnTo>
                  <a:lnTo>
                    <a:pt x="219742" y="105947"/>
                  </a:lnTo>
                  <a:cubicBezTo>
                    <a:pt x="230373" y="88400"/>
                    <a:pt x="224766" y="65558"/>
                    <a:pt x="207220" y="54927"/>
                  </a:cubicBezTo>
                  <a:cubicBezTo>
                    <a:pt x="190154" y="44587"/>
                    <a:pt x="167968" y="49576"/>
                    <a:pt x="156972" y="66228"/>
                  </a:cubicBezTo>
                  <a:lnTo>
                    <a:pt x="47054" y="238821"/>
                  </a:lnTo>
                  <a:cubicBezTo>
                    <a:pt x="43042" y="246384"/>
                    <a:pt x="41415" y="254985"/>
                    <a:pt x="42386" y="263491"/>
                  </a:cubicBezTo>
                  <a:lnTo>
                    <a:pt x="55150" y="365504"/>
                  </a:lnTo>
                  <a:lnTo>
                    <a:pt x="0" y="420653"/>
                  </a:lnTo>
                  <a:lnTo>
                    <a:pt x="152019" y="572387"/>
                  </a:lnTo>
                  <a:lnTo>
                    <a:pt x="194120" y="530286"/>
                  </a:lnTo>
                  <a:cubicBezTo>
                    <a:pt x="231267" y="493139"/>
                    <a:pt x="275749" y="532382"/>
                    <a:pt x="345853" y="462278"/>
                  </a:cubicBezTo>
                  <a:lnTo>
                    <a:pt x="526352" y="281303"/>
                  </a:lnTo>
                  <a:cubicBezTo>
                    <a:pt x="539098" y="268393"/>
                    <a:pt x="539098" y="247635"/>
                    <a:pt x="526352" y="234725"/>
                  </a:cubicBez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31" name="图形 24" descr="鼓掌">
              <a:extLst>
                <a:ext uri="{FF2B5EF4-FFF2-40B4-BE49-F238E27FC236}">
                  <a16:creationId xmlns:a16="http://schemas.microsoft.com/office/drawing/2014/main" id="{04C50AC7-C4F6-C448-A21F-A1AC06F59056}"/>
                </a:ext>
              </a:extLst>
            </p:cNvPr>
            <p:cNvSpPr/>
            <p:nvPr/>
          </p:nvSpPr>
          <p:spPr>
            <a:xfrm>
              <a:off x="4149188" y="593604"/>
              <a:ext cx="38100" cy="95250"/>
            </a:xfrm>
            <a:custGeom>
              <a:avLst/>
              <a:gdLst>
                <a:gd name="connsiteX0" fmla="*/ 0 w 38100"/>
                <a:gd name="connsiteY0" fmla="*/ 0 h 95250"/>
                <a:gd name="connsiteX1" fmla="*/ 38100 w 38100"/>
                <a:gd name="connsiteY1" fmla="*/ 0 h 95250"/>
                <a:gd name="connsiteX2" fmla="*/ 38100 w 38100"/>
                <a:gd name="connsiteY2" fmla="*/ 95250 h 95250"/>
                <a:gd name="connsiteX3" fmla="*/ 0 w 381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38100" h="95250">
                  <a:moveTo>
                    <a:pt x="0" y="0"/>
                  </a:moveTo>
                  <a:lnTo>
                    <a:pt x="38100" y="0"/>
                  </a:lnTo>
                  <a:lnTo>
                    <a:pt x="38100" y="95250"/>
                  </a:lnTo>
                  <a:lnTo>
                    <a:pt x="0" y="9525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32" name="图形 24" descr="鼓掌">
              <a:extLst>
                <a:ext uri="{FF2B5EF4-FFF2-40B4-BE49-F238E27FC236}">
                  <a16:creationId xmlns:a16="http://schemas.microsoft.com/office/drawing/2014/main" id="{04C50AC7-C4F6-C448-A21F-A1AC06F59056}"/>
                </a:ext>
              </a:extLst>
            </p:cNvPr>
            <p:cNvSpPr/>
            <p:nvPr/>
          </p:nvSpPr>
          <p:spPr>
            <a:xfrm rot="-2640599">
              <a:off x="4211091" y="656734"/>
              <a:ext cx="95250" cy="38100"/>
            </a:xfrm>
            <a:custGeom>
              <a:avLst/>
              <a:gdLst>
                <a:gd name="connsiteX0" fmla="*/ 0 w 95250"/>
                <a:gd name="connsiteY0" fmla="*/ 0 h 38100"/>
                <a:gd name="connsiteX1" fmla="*/ 95250 w 95250"/>
                <a:gd name="connsiteY1" fmla="*/ 0 h 38100"/>
                <a:gd name="connsiteX2" fmla="*/ 95250 w 95250"/>
                <a:gd name="connsiteY2" fmla="*/ 38100 h 38100"/>
                <a:gd name="connsiteX3" fmla="*/ 0 w 952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95250" h="38100">
                  <a:moveTo>
                    <a:pt x="0" y="0"/>
                  </a:moveTo>
                  <a:lnTo>
                    <a:pt x="95250" y="0"/>
                  </a:lnTo>
                  <a:lnTo>
                    <a:pt x="95250" y="38100"/>
                  </a:lnTo>
                  <a:lnTo>
                    <a:pt x="0" y="3810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33" name="图形 24" descr="鼓掌">
              <a:extLst>
                <a:ext uri="{FF2B5EF4-FFF2-40B4-BE49-F238E27FC236}">
                  <a16:creationId xmlns:a16="http://schemas.microsoft.com/office/drawing/2014/main" id="{04C50AC7-C4F6-C448-A21F-A1AC06F59056}"/>
                </a:ext>
              </a:extLst>
            </p:cNvPr>
            <p:cNvSpPr/>
            <p:nvPr/>
          </p:nvSpPr>
          <p:spPr>
            <a:xfrm rot="-2759401">
              <a:off x="4058739" y="628132"/>
              <a:ext cx="38100" cy="95250"/>
            </a:xfrm>
            <a:custGeom>
              <a:avLst/>
              <a:gdLst>
                <a:gd name="connsiteX0" fmla="*/ 0 w 38100"/>
                <a:gd name="connsiteY0" fmla="*/ 0 h 95250"/>
                <a:gd name="connsiteX1" fmla="*/ 38100 w 38100"/>
                <a:gd name="connsiteY1" fmla="*/ 0 h 95250"/>
                <a:gd name="connsiteX2" fmla="*/ 38100 w 38100"/>
                <a:gd name="connsiteY2" fmla="*/ 95250 h 95250"/>
                <a:gd name="connsiteX3" fmla="*/ 0 w 381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38100" h="95250">
                  <a:moveTo>
                    <a:pt x="0" y="0"/>
                  </a:moveTo>
                  <a:lnTo>
                    <a:pt x="38100" y="0"/>
                  </a:lnTo>
                  <a:lnTo>
                    <a:pt x="38100" y="95250"/>
                  </a:lnTo>
                  <a:lnTo>
                    <a:pt x="0" y="9525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grpSp>
      <p:pic>
        <p:nvPicPr>
          <p:cNvPr id="37" name="图片 36">
            <a:extLst>
              <a:ext uri="{FF2B5EF4-FFF2-40B4-BE49-F238E27FC236}">
                <a16:creationId xmlns:a16="http://schemas.microsoft.com/office/drawing/2014/main" id="{C3671CB7-8517-EE4D-A8A7-02FC46853E89}"/>
              </a:ext>
            </a:extLst>
          </p:cNvPr>
          <p:cNvPicPr>
            <a:picLocks noChangeAspect="1"/>
          </p:cNvPicPr>
          <p:nvPr/>
        </p:nvPicPr>
        <p:blipFill>
          <a:blip r:embed="rId2"/>
          <a:srcRect l="44469" r="577" b="2480"/>
          <a:stretch>
            <a:fillRect/>
          </a:stretch>
        </p:blipFill>
        <p:spPr>
          <a:xfrm>
            <a:off x="4418065" y="1754092"/>
            <a:ext cx="3355856" cy="3349816"/>
          </a:xfrm>
          <a:custGeom>
            <a:avLst/>
            <a:gdLst>
              <a:gd name="connsiteX0" fmla="*/ 1558314 w 3355856"/>
              <a:gd name="connsiteY0" fmla="*/ 0 h 3349816"/>
              <a:gd name="connsiteX1" fmla="*/ 1797543 w 3355856"/>
              <a:gd name="connsiteY1" fmla="*/ 0 h 3349816"/>
              <a:gd name="connsiteX2" fmla="*/ 1849487 w 3355856"/>
              <a:gd name="connsiteY2" fmla="*/ 2623 h 3349816"/>
              <a:gd name="connsiteX3" fmla="*/ 3355856 w 3355856"/>
              <a:gd name="connsiteY3" fmla="*/ 1671888 h 3349816"/>
              <a:gd name="connsiteX4" fmla="*/ 1677928 w 3355856"/>
              <a:gd name="connsiteY4" fmla="*/ 3349816 h 3349816"/>
              <a:gd name="connsiteX5" fmla="*/ 0 w 3355856"/>
              <a:gd name="connsiteY5" fmla="*/ 1671888 h 3349816"/>
              <a:gd name="connsiteX6" fmla="*/ 1506370 w 3355856"/>
              <a:gd name="connsiteY6" fmla="*/ 2623 h 334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5856" h="3349816">
                <a:moveTo>
                  <a:pt x="1558314" y="0"/>
                </a:moveTo>
                <a:lnTo>
                  <a:pt x="1797543" y="0"/>
                </a:lnTo>
                <a:lnTo>
                  <a:pt x="1849487" y="2623"/>
                </a:lnTo>
                <a:cubicBezTo>
                  <a:pt x="2695592" y="88550"/>
                  <a:pt x="3355856" y="803112"/>
                  <a:pt x="3355856" y="1671888"/>
                </a:cubicBezTo>
                <a:cubicBezTo>
                  <a:pt x="3355856" y="2598582"/>
                  <a:pt x="2604622" y="3349816"/>
                  <a:pt x="1677928" y="3349816"/>
                </a:cubicBezTo>
                <a:cubicBezTo>
                  <a:pt x="751234" y="3349816"/>
                  <a:pt x="0" y="2598582"/>
                  <a:pt x="0" y="1671888"/>
                </a:cubicBezTo>
                <a:cubicBezTo>
                  <a:pt x="0" y="803112"/>
                  <a:pt x="660264" y="88550"/>
                  <a:pt x="1506370" y="2623"/>
                </a:cubicBezTo>
                <a:close/>
              </a:path>
            </a:pathLst>
          </a:custGeom>
          <a:blipFill dpi="0" rotWithShape="1">
            <a:blip r:embed="rId3"/>
            <a:srcRect/>
            <a:tile tx="0" ty="0" sx="100000" sy="100000" flip="none" algn="br"/>
          </a:blipFill>
          <a:ln w="57150">
            <a:gradFill>
              <a:gsLst>
                <a:gs pos="0">
                  <a:schemeClr val="accent3"/>
                </a:gs>
                <a:gs pos="98000">
                  <a:schemeClr val="accent2"/>
                </a:gs>
              </a:gsLst>
              <a:lin ang="5400000" scaled="1"/>
            </a:gradFill>
          </a:ln>
        </p:spPr>
      </p:pic>
    </p:spTree>
    <p:extLst>
      <p:ext uri="{BB962C8B-B14F-4D97-AF65-F5344CB8AC3E}">
        <p14:creationId xmlns:p14="http://schemas.microsoft.com/office/powerpoint/2010/main" val="590441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3350844-1AC1-9B45-BC68-2965A75617E6}"/>
              </a:ext>
            </a:extLst>
          </p:cNvPr>
          <p:cNvSpPr>
            <a:spLocks noGrp="1"/>
          </p:cNvSpPr>
          <p:nvPr>
            <p:ph type="body" sz="quarter" idx="11"/>
          </p:nvPr>
        </p:nvSpPr>
        <p:spPr/>
        <p:txBody>
          <a:bodyPr/>
          <a:lstStyle/>
          <a:p>
            <a:r>
              <a:rPr kumimoji="1" lang="zh-CN" altLang="en-US" dirty="0"/>
              <a:t>发展历程</a:t>
            </a:r>
          </a:p>
          <a:p>
            <a:endParaRPr kumimoji="1" lang="zh-CN" altLang="en-US" dirty="0"/>
          </a:p>
        </p:txBody>
      </p:sp>
      <p:sp>
        <p:nvSpPr>
          <p:cNvPr id="3" name="文本占位符 2">
            <a:extLst>
              <a:ext uri="{FF2B5EF4-FFF2-40B4-BE49-F238E27FC236}">
                <a16:creationId xmlns:a16="http://schemas.microsoft.com/office/drawing/2014/main" id="{422B37D5-E251-0E41-8D45-4B9353DEEFC8}"/>
              </a:ext>
            </a:extLst>
          </p:cNvPr>
          <p:cNvSpPr>
            <a:spLocks noGrp="1"/>
          </p:cNvSpPr>
          <p:nvPr>
            <p:ph type="body" sz="quarter" idx="12"/>
          </p:nvPr>
        </p:nvSpPr>
        <p:spPr/>
        <p:txBody>
          <a:bodyPr/>
          <a:lstStyle/>
          <a:p>
            <a:r>
              <a:rPr lang="en-US" altLang="zh-CN" spc="100" dirty="0"/>
              <a:t>DEVELOPMENT HISTORY</a:t>
            </a:r>
            <a:endParaRPr lang="zh-CN" altLang="en-US" spc="100" dirty="0"/>
          </a:p>
        </p:txBody>
      </p:sp>
      <p:sp>
        <p:nvSpPr>
          <p:cNvPr id="9" name="任意形状 8">
            <a:extLst>
              <a:ext uri="{FF2B5EF4-FFF2-40B4-BE49-F238E27FC236}">
                <a16:creationId xmlns:a16="http://schemas.microsoft.com/office/drawing/2014/main" id="{321A2E88-AC79-2D48-87C1-39838619BB3C}"/>
              </a:ext>
            </a:extLst>
          </p:cNvPr>
          <p:cNvSpPr/>
          <p:nvPr/>
        </p:nvSpPr>
        <p:spPr>
          <a:xfrm>
            <a:off x="0" y="3357563"/>
            <a:ext cx="12180888" cy="4432735"/>
          </a:xfrm>
          <a:custGeom>
            <a:avLst/>
            <a:gdLst>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42291 w 12180888"/>
              <a:gd name="connsiteY4" fmla="*/ 1759115 h 4432735"/>
              <a:gd name="connsiteX5" fmla="*/ 566928 w 12180888"/>
              <a:gd name="connsiteY5" fmla="*/ 1524943 h 4432735"/>
              <a:gd name="connsiteX6" fmla="*/ 3456432 w 12180888"/>
              <a:gd name="connsiteY6" fmla="*/ 1872415 h 4432735"/>
              <a:gd name="connsiteX7" fmla="*/ 6583680 w 12180888"/>
              <a:gd name="connsiteY7" fmla="*/ 519103 h 4432735"/>
              <a:gd name="connsiteX8" fmla="*/ 10405872 w 12180888"/>
              <a:gd name="connsiteY8" fmla="*/ 1214047 h 4432735"/>
              <a:gd name="connsiteX9" fmla="*/ 12143270 w 12180888"/>
              <a:gd name="connsiteY9" fmla="*/ 32850 h 4432735"/>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42291 w 12180888"/>
              <a:gd name="connsiteY4" fmla="*/ 1759115 h 4432735"/>
              <a:gd name="connsiteX5" fmla="*/ 566928 w 12180888"/>
              <a:gd name="connsiteY5" fmla="*/ 1524943 h 4432735"/>
              <a:gd name="connsiteX6" fmla="*/ 3456432 w 12180888"/>
              <a:gd name="connsiteY6" fmla="*/ 1872415 h 4432735"/>
              <a:gd name="connsiteX7" fmla="*/ 6583680 w 12180888"/>
              <a:gd name="connsiteY7" fmla="*/ 519103 h 4432735"/>
              <a:gd name="connsiteX8" fmla="*/ 10131552 w 12180888"/>
              <a:gd name="connsiteY8" fmla="*/ 958015 h 4432735"/>
              <a:gd name="connsiteX9" fmla="*/ 12143270 w 12180888"/>
              <a:gd name="connsiteY9" fmla="*/ 32850 h 4432735"/>
              <a:gd name="connsiteX10" fmla="*/ 12180888 w 12180888"/>
              <a:gd name="connsiteY10" fmla="*/ 0 h 4432735"/>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566928 w 12180888"/>
              <a:gd name="connsiteY4" fmla="*/ 1524943 h 4432735"/>
              <a:gd name="connsiteX5" fmla="*/ 3456432 w 12180888"/>
              <a:gd name="connsiteY5" fmla="*/ 1872415 h 4432735"/>
              <a:gd name="connsiteX6" fmla="*/ 6583680 w 12180888"/>
              <a:gd name="connsiteY6" fmla="*/ 519103 h 4432735"/>
              <a:gd name="connsiteX7" fmla="*/ 10131552 w 12180888"/>
              <a:gd name="connsiteY7" fmla="*/ 958015 h 4432735"/>
              <a:gd name="connsiteX8" fmla="*/ 12143270 w 12180888"/>
              <a:gd name="connsiteY8" fmla="*/ 32850 h 4432735"/>
              <a:gd name="connsiteX9" fmla="*/ 12180888 w 12180888"/>
              <a:gd name="connsiteY9" fmla="*/ 0 h 44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888" h="4432735">
                <a:moveTo>
                  <a:pt x="12180888" y="0"/>
                </a:moveTo>
                <a:lnTo>
                  <a:pt x="12180888" y="4432735"/>
                </a:lnTo>
                <a:lnTo>
                  <a:pt x="0" y="4432735"/>
                </a:lnTo>
                <a:lnTo>
                  <a:pt x="0" y="1787482"/>
                </a:lnTo>
                <a:lnTo>
                  <a:pt x="566928" y="1524943"/>
                </a:lnTo>
                <a:cubicBezTo>
                  <a:pt x="1313688" y="1311583"/>
                  <a:pt x="2453640" y="2040055"/>
                  <a:pt x="3456432" y="1872415"/>
                </a:cubicBezTo>
                <a:cubicBezTo>
                  <a:pt x="4459224" y="1704775"/>
                  <a:pt x="5425441" y="628831"/>
                  <a:pt x="6583680" y="519103"/>
                </a:cubicBezTo>
                <a:cubicBezTo>
                  <a:pt x="7741920" y="409375"/>
                  <a:pt x="9040368" y="1110415"/>
                  <a:pt x="10131552" y="958015"/>
                </a:cubicBezTo>
                <a:cubicBezTo>
                  <a:pt x="10745343" y="872290"/>
                  <a:pt x="11628632" y="494814"/>
                  <a:pt x="12143270" y="32850"/>
                </a:cubicBezTo>
                <a:lnTo>
                  <a:pt x="12180888" y="0"/>
                </a:lnTo>
                <a:close/>
              </a:path>
            </a:pathLst>
          </a:cu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1" name="任意形状 10">
            <a:extLst>
              <a:ext uri="{FF2B5EF4-FFF2-40B4-BE49-F238E27FC236}">
                <a16:creationId xmlns:a16="http://schemas.microsoft.com/office/drawing/2014/main" id="{C02E75DE-C539-AC42-A172-2A48FB869231}"/>
              </a:ext>
            </a:extLst>
          </p:cNvPr>
          <p:cNvSpPr/>
          <p:nvPr/>
        </p:nvSpPr>
        <p:spPr>
          <a:xfrm>
            <a:off x="0" y="3357563"/>
            <a:ext cx="12180888" cy="4432735"/>
          </a:xfrm>
          <a:custGeom>
            <a:avLst/>
            <a:gdLst>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42291 w 12180888"/>
              <a:gd name="connsiteY4" fmla="*/ 1759115 h 4432735"/>
              <a:gd name="connsiteX5" fmla="*/ 566928 w 12180888"/>
              <a:gd name="connsiteY5" fmla="*/ 1524943 h 4432735"/>
              <a:gd name="connsiteX6" fmla="*/ 3456432 w 12180888"/>
              <a:gd name="connsiteY6" fmla="*/ 1872415 h 4432735"/>
              <a:gd name="connsiteX7" fmla="*/ 6583680 w 12180888"/>
              <a:gd name="connsiteY7" fmla="*/ 519103 h 4432735"/>
              <a:gd name="connsiteX8" fmla="*/ 10405872 w 12180888"/>
              <a:gd name="connsiteY8" fmla="*/ 1214047 h 4432735"/>
              <a:gd name="connsiteX9" fmla="*/ 12143270 w 12180888"/>
              <a:gd name="connsiteY9" fmla="*/ 32850 h 4432735"/>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42291 w 12180888"/>
              <a:gd name="connsiteY4" fmla="*/ 1759115 h 4432735"/>
              <a:gd name="connsiteX5" fmla="*/ 566928 w 12180888"/>
              <a:gd name="connsiteY5" fmla="*/ 1524943 h 4432735"/>
              <a:gd name="connsiteX6" fmla="*/ 3456432 w 12180888"/>
              <a:gd name="connsiteY6" fmla="*/ 1872415 h 4432735"/>
              <a:gd name="connsiteX7" fmla="*/ 6583680 w 12180888"/>
              <a:gd name="connsiteY7" fmla="*/ 519103 h 4432735"/>
              <a:gd name="connsiteX8" fmla="*/ 10131552 w 12180888"/>
              <a:gd name="connsiteY8" fmla="*/ 958015 h 4432735"/>
              <a:gd name="connsiteX9" fmla="*/ 12143270 w 12180888"/>
              <a:gd name="connsiteY9" fmla="*/ 32850 h 4432735"/>
              <a:gd name="connsiteX10" fmla="*/ 12180888 w 12180888"/>
              <a:gd name="connsiteY10" fmla="*/ 0 h 4432735"/>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566928 w 12180888"/>
              <a:gd name="connsiteY4" fmla="*/ 1524943 h 4432735"/>
              <a:gd name="connsiteX5" fmla="*/ 3456432 w 12180888"/>
              <a:gd name="connsiteY5" fmla="*/ 1872415 h 4432735"/>
              <a:gd name="connsiteX6" fmla="*/ 6583680 w 12180888"/>
              <a:gd name="connsiteY6" fmla="*/ 519103 h 4432735"/>
              <a:gd name="connsiteX7" fmla="*/ 10131552 w 12180888"/>
              <a:gd name="connsiteY7" fmla="*/ 958015 h 4432735"/>
              <a:gd name="connsiteX8" fmla="*/ 12143270 w 12180888"/>
              <a:gd name="connsiteY8" fmla="*/ 32850 h 4432735"/>
              <a:gd name="connsiteX9" fmla="*/ 12180888 w 12180888"/>
              <a:gd name="connsiteY9" fmla="*/ 0 h 44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888" h="4432735">
                <a:moveTo>
                  <a:pt x="12180888" y="0"/>
                </a:moveTo>
                <a:lnTo>
                  <a:pt x="12180888" y="4432735"/>
                </a:lnTo>
                <a:lnTo>
                  <a:pt x="0" y="4432735"/>
                </a:lnTo>
                <a:lnTo>
                  <a:pt x="0" y="1787482"/>
                </a:lnTo>
                <a:lnTo>
                  <a:pt x="566928" y="1524943"/>
                </a:lnTo>
                <a:cubicBezTo>
                  <a:pt x="1313688" y="1311583"/>
                  <a:pt x="2453640" y="2040055"/>
                  <a:pt x="3456432" y="1872415"/>
                </a:cubicBezTo>
                <a:cubicBezTo>
                  <a:pt x="4459224" y="1704775"/>
                  <a:pt x="5425441" y="628831"/>
                  <a:pt x="6583680" y="519103"/>
                </a:cubicBezTo>
                <a:cubicBezTo>
                  <a:pt x="7741920" y="409375"/>
                  <a:pt x="9040368" y="1110415"/>
                  <a:pt x="10131552" y="958015"/>
                </a:cubicBezTo>
                <a:cubicBezTo>
                  <a:pt x="10745343" y="872290"/>
                  <a:pt x="11628632" y="494814"/>
                  <a:pt x="12143270" y="32850"/>
                </a:cubicBezTo>
                <a:lnTo>
                  <a:pt x="12180888" y="0"/>
                </a:lnTo>
                <a:close/>
              </a:path>
            </a:pathLst>
          </a:custGeom>
          <a:gradFill>
            <a:gsLst>
              <a:gs pos="0">
                <a:schemeClr val="accent3">
                  <a:alpha val="80000"/>
                </a:schemeClr>
              </a:gs>
              <a:gs pos="99000">
                <a:schemeClr val="accent2">
                  <a:alpha val="80000"/>
                </a:schemeClr>
              </a:gs>
            </a:gsLst>
            <a:lin ang="5400000" scaled="1"/>
          </a:gradFill>
          <a:ln w="25400">
            <a:gradFill>
              <a:gsLst>
                <a:gs pos="64000">
                  <a:schemeClr val="accent1"/>
                </a:gs>
                <a:gs pos="99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cxnSp>
        <p:nvCxnSpPr>
          <p:cNvPr id="13" name="直线连接符 12">
            <a:extLst>
              <a:ext uri="{FF2B5EF4-FFF2-40B4-BE49-F238E27FC236}">
                <a16:creationId xmlns:a16="http://schemas.microsoft.com/office/drawing/2014/main" id="{1E61F7BE-5A20-5249-B3BC-D662B173B7F4}"/>
              </a:ext>
            </a:extLst>
          </p:cNvPr>
          <p:cNvCxnSpPr>
            <a:cxnSpLocks/>
          </p:cNvCxnSpPr>
          <p:nvPr/>
        </p:nvCxnSpPr>
        <p:spPr>
          <a:xfrm flipV="1">
            <a:off x="700760" y="3357563"/>
            <a:ext cx="0" cy="1238432"/>
          </a:xfrm>
          <a:prstGeom prst="line">
            <a:avLst/>
          </a:prstGeom>
          <a:ln w="12700">
            <a:gradFill>
              <a:gsLst>
                <a:gs pos="62000">
                  <a:schemeClr val="accent1"/>
                </a:gs>
                <a:gs pos="98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7EA2156-EBD9-A842-8125-E722B3DBACFE}"/>
              </a:ext>
            </a:extLst>
          </p:cNvPr>
          <p:cNvGrpSpPr/>
          <p:nvPr/>
        </p:nvGrpSpPr>
        <p:grpSpPr>
          <a:xfrm>
            <a:off x="445610" y="4588383"/>
            <a:ext cx="510300" cy="520607"/>
            <a:chOff x="445610" y="4588383"/>
            <a:chExt cx="510300" cy="520607"/>
          </a:xfrm>
        </p:grpSpPr>
        <p:sp>
          <p:nvSpPr>
            <p:cNvPr id="16" name="椭圆 15">
              <a:extLst>
                <a:ext uri="{FF2B5EF4-FFF2-40B4-BE49-F238E27FC236}">
                  <a16:creationId xmlns:a16="http://schemas.microsoft.com/office/drawing/2014/main" id="{422C333B-4F32-9640-8376-8AC1852A3A3E}"/>
                </a:ext>
              </a:extLst>
            </p:cNvPr>
            <p:cNvSpPr/>
            <p:nvPr/>
          </p:nvSpPr>
          <p:spPr>
            <a:xfrm rot="17726946">
              <a:off x="440456" y="4593537"/>
              <a:ext cx="520607" cy="510300"/>
            </a:xfrm>
            <a:prstGeom prst="ellipse">
              <a:avLst/>
            </a:prstGeom>
            <a:gradFill>
              <a:gsLst>
                <a:gs pos="29000">
                  <a:schemeClr val="accent2">
                    <a:alpha val="50000"/>
                  </a:schemeClr>
                </a:gs>
                <a:gs pos="0">
                  <a:schemeClr val="accent3">
                    <a:alpha val="5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4FBB8068-46EC-D14E-AE1F-5E61FE2D996B}"/>
                </a:ext>
              </a:extLst>
            </p:cNvPr>
            <p:cNvSpPr/>
            <p:nvPr/>
          </p:nvSpPr>
          <p:spPr>
            <a:xfrm rot="17726946">
              <a:off x="555966" y="4706760"/>
              <a:ext cx="289588" cy="283855"/>
            </a:xfrm>
            <a:prstGeom prst="ellipse">
              <a:avLst/>
            </a:prstGeom>
            <a:gradFill>
              <a:gsLst>
                <a:gs pos="97000">
                  <a:schemeClr val="accent2"/>
                </a:gs>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0" name="标题 1">
            <a:extLst>
              <a:ext uri="{FF2B5EF4-FFF2-40B4-BE49-F238E27FC236}">
                <a16:creationId xmlns:a16="http://schemas.microsoft.com/office/drawing/2014/main" id="{5B96EF2B-F367-824D-A144-F0BC5258F249}"/>
              </a:ext>
            </a:extLst>
          </p:cNvPr>
          <p:cNvSpPr txBox="1">
            <a:spLocks/>
          </p:cNvSpPr>
          <p:nvPr/>
        </p:nvSpPr>
        <p:spPr>
          <a:xfrm>
            <a:off x="759268" y="321560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solidFill>
                <a:latin typeface="+mj-ea"/>
              </a:rPr>
              <a:t>20XX</a:t>
            </a:r>
            <a:r>
              <a:rPr kumimoji="1" lang="zh-CN" altLang="en-US" sz="2000" dirty="0">
                <a:solidFill>
                  <a:schemeClr val="accent1"/>
                </a:solidFill>
                <a:latin typeface="+mj-ea"/>
              </a:rPr>
              <a:t>年</a:t>
            </a:r>
            <a:endParaRPr kumimoji="1" lang="zh-CN" altLang="en-US" sz="1800" dirty="0">
              <a:solidFill>
                <a:schemeClr val="accent1"/>
              </a:solidFill>
              <a:latin typeface="+mj-ea"/>
            </a:endParaRPr>
          </a:p>
        </p:txBody>
      </p:sp>
      <p:sp>
        <p:nvSpPr>
          <p:cNvPr id="21" name="标题 1">
            <a:extLst>
              <a:ext uri="{FF2B5EF4-FFF2-40B4-BE49-F238E27FC236}">
                <a16:creationId xmlns:a16="http://schemas.microsoft.com/office/drawing/2014/main" id="{F49D4C70-4642-9440-A2FD-7D2D30B7C054}"/>
              </a:ext>
            </a:extLst>
          </p:cNvPr>
          <p:cNvSpPr txBox="1">
            <a:spLocks/>
          </p:cNvSpPr>
          <p:nvPr/>
        </p:nvSpPr>
        <p:spPr>
          <a:xfrm>
            <a:off x="749813" y="3503257"/>
            <a:ext cx="2411412" cy="9597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基于示范中心布局和政策背景的前提下，经过分析讨论，提出该项目</a:t>
            </a:r>
          </a:p>
        </p:txBody>
      </p:sp>
      <p:grpSp>
        <p:nvGrpSpPr>
          <p:cNvPr id="65" name="组合 64">
            <a:extLst>
              <a:ext uri="{FF2B5EF4-FFF2-40B4-BE49-F238E27FC236}">
                <a16:creationId xmlns:a16="http://schemas.microsoft.com/office/drawing/2014/main" id="{D556F4FB-0001-424C-8FEA-416F7263FC0A}"/>
              </a:ext>
            </a:extLst>
          </p:cNvPr>
          <p:cNvGrpSpPr/>
          <p:nvPr/>
        </p:nvGrpSpPr>
        <p:grpSpPr>
          <a:xfrm>
            <a:off x="3722830" y="1981696"/>
            <a:ext cx="401301" cy="273571"/>
            <a:chOff x="3757555" y="1981696"/>
            <a:chExt cx="401301" cy="273571"/>
          </a:xfrm>
          <a:gradFill>
            <a:gsLst>
              <a:gs pos="0">
                <a:schemeClr val="accent2"/>
              </a:gs>
              <a:gs pos="60000">
                <a:schemeClr val="accent3"/>
              </a:gs>
            </a:gsLst>
            <a:lin ang="16200000" scaled="0"/>
          </a:gradFill>
        </p:grpSpPr>
        <p:sp>
          <p:nvSpPr>
            <p:cNvPr id="58" name="图形 22" descr="会议室">
              <a:extLst>
                <a:ext uri="{FF2B5EF4-FFF2-40B4-BE49-F238E27FC236}">
                  <a16:creationId xmlns:a16="http://schemas.microsoft.com/office/drawing/2014/main" id="{109DE4DA-8DDE-B54A-BBB0-1BB151E54B58}"/>
                </a:ext>
              </a:extLst>
            </p:cNvPr>
            <p:cNvSpPr/>
            <p:nvPr/>
          </p:nvSpPr>
          <p:spPr>
            <a:xfrm>
              <a:off x="3789237" y="1981696"/>
              <a:ext cx="52802" cy="52802"/>
            </a:xfrm>
            <a:custGeom>
              <a:avLst/>
              <a:gdLst>
                <a:gd name="connsiteX0" fmla="*/ 26401 w 52802"/>
                <a:gd name="connsiteY0" fmla="*/ 52803 h 52802"/>
                <a:gd name="connsiteX1" fmla="*/ 52803 w 52802"/>
                <a:gd name="connsiteY1" fmla="*/ 26401 h 52802"/>
                <a:gd name="connsiteX2" fmla="*/ 26401 w 52802"/>
                <a:gd name="connsiteY2" fmla="*/ 0 h 52802"/>
                <a:gd name="connsiteX3" fmla="*/ 0 w 52802"/>
                <a:gd name="connsiteY3" fmla="*/ 26401 h 52802"/>
                <a:gd name="connsiteX4" fmla="*/ 26401 w 52802"/>
                <a:gd name="connsiteY4" fmla="*/ 52803 h 5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02" h="52802">
                  <a:moveTo>
                    <a:pt x="26401" y="52803"/>
                  </a:moveTo>
                  <a:cubicBezTo>
                    <a:pt x="40982" y="52803"/>
                    <a:pt x="52803" y="40982"/>
                    <a:pt x="52803" y="26401"/>
                  </a:cubicBezTo>
                  <a:cubicBezTo>
                    <a:pt x="52803" y="11820"/>
                    <a:pt x="40982" y="0"/>
                    <a:pt x="26401" y="0"/>
                  </a:cubicBezTo>
                  <a:cubicBezTo>
                    <a:pt x="11820" y="0"/>
                    <a:pt x="0" y="11820"/>
                    <a:pt x="0" y="26401"/>
                  </a:cubicBezTo>
                  <a:cubicBezTo>
                    <a:pt x="0" y="40982"/>
                    <a:pt x="11820" y="52803"/>
                    <a:pt x="26401" y="52803"/>
                  </a:cubicBezTo>
                  <a:close/>
                </a:path>
              </a:pathLst>
            </a:custGeom>
            <a:grpFill/>
            <a:ln w="5259" cap="flat">
              <a:noFill/>
              <a:prstDash val="solid"/>
              <a:miter/>
            </a:ln>
          </p:spPr>
          <p:txBody>
            <a:bodyPr rtlCol="0" anchor="ctr"/>
            <a:lstStyle/>
            <a:p>
              <a:endParaRPr lang="zh-CN" altLang="en-US"/>
            </a:p>
          </p:txBody>
        </p:sp>
        <p:sp>
          <p:nvSpPr>
            <p:cNvPr id="59" name="图形 22" descr="会议室">
              <a:extLst>
                <a:ext uri="{FF2B5EF4-FFF2-40B4-BE49-F238E27FC236}">
                  <a16:creationId xmlns:a16="http://schemas.microsoft.com/office/drawing/2014/main" id="{109DE4DA-8DDE-B54A-BBB0-1BB151E54B58}"/>
                </a:ext>
              </a:extLst>
            </p:cNvPr>
            <p:cNvSpPr/>
            <p:nvPr/>
          </p:nvSpPr>
          <p:spPr>
            <a:xfrm>
              <a:off x="3789602" y="2041315"/>
              <a:ext cx="118440" cy="209833"/>
            </a:xfrm>
            <a:custGeom>
              <a:avLst/>
              <a:gdLst>
                <a:gd name="connsiteX0" fmla="*/ 60463 w 118440"/>
                <a:gd name="connsiteY0" fmla="*/ 53009 h 209833"/>
                <a:gd name="connsiteX1" fmla="*/ 68278 w 118440"/>
                <a:gd name="connsiteY1" fmla="*/ 55544 h 209833"/>
                <a:gd name="connsiteX2" fmla="*/ 105240 w 118440"/>
                <a:gd name="connsiteY2" fmla="*/ 55544 h 209833"/>
                <a:gd name="connsiteX3" fmla="*/ 118441 w 118440"/>
                <a:gd name="connsiteY3" fmla="*/ 42343 h 209833"/>
                <a:gd name="connsiteX4" fmla="*/ 105240 w 118440"/>
                <a:gd name="connsiteY4" fmla="*/ 29142 h 209833"/>
                <a:gd name="connsiteX5" fmla="*/ 72608 w 118440"/>
                <a:gd name="connsiteY5" fmla="*/ 29142 h 209833"/>
                <a:gd name="connsiteX6" fmla="*/ 47474 w 118440"/>
                <a:gd name="connsiteY6" fmla="*/ 10714 h 209833"/>
                <a:gd name="connsiteX7" fmla="*/ 23607 w 118440"/>
                <a:gd name="connsiteY7" fmla="*/ 153 h 209833"/>
                <a:gd name="connsiteX8" fmla="*/ 4 w 118440"/>
                <a:gd name="connsiteY8" fmla="*/ 27347 h 209833"/>
                <a:gd name="connsiteX9" fmla="*/ 4 w 118440"/>
                <a:gd name="connsiteY9" fmla="*/ 103066 h 209833"/>
                <a:gd name="connsiteX10" fmla="*/ 26406 w 118440"/>
                <a:gd name="connsiteY10" fmla="*/ 129468 h 209833"/>
                <a:gd name="connsiteX11" fmla="*/ 52437 w 118440"/>
                <a:gd name="connsiteY11" fmla="*/ 129468 h 209833"/>
                <a:gd name="connsiteX12" fmla="*/ 52437 w 118440"/>
                <a:gd name="connsiteY12" fmla="*/ 129468 h 209833"/>
                <a:gd name="connsiteX13" fmla="*/ 84119 w 118440"/>
                <a:gd name="connsiteY13" fmla="*/ 129468 h 209833"/>
                <a:gd name="connsiteX14" fmla="*/ 84119 w 118440"/>
                <a:gd name="connsiteY14" fmla="*/ 196633 h 209833"/>
                <a:gd name="connsiteX15" fmla="*/ 97320 w 118440"/>
                <a:gd name="connsiteY15" fmla="*/ 209833 h 209833"/>
                <a:gd name="connsiteX16" fmla="*/ 110520 w 118440"/>
                <a:gd name="connsiteY16" fmla="*/ 196633 h 209833"/>
                <a:gd name="connsiteX17" fmla="*/ 110520 w 118440"/>
                <a:gd name="connsiteY17" fmla="*/ 116108 h 209833"/>
                <a:gd name="connsiteX18" fmla="*/ 97320 w 118440"/>
                <a:gd name="connsiteY18" fmla="*/ 102908 h 209833"/>
                <a:gd name="connsiteX19" fmla="*/ 52437 w 118440"/>
                <a:gd name="connsiteY19" fmla="*/ 102908 h 209833"/>
                <a:gd name="connsiteX20" fmla="*/ 52437 w 118440"/>
                <a:gd name="connsiteY20" fmla="*/ 47042 h 2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440" h="209833">
                  <a:moveTo>
                    <a:pt x="60463" y="53009"/>
                  </a:moveTo>
                  <a:cubicBezTo>
                    <a:pt x="62739" y="54651"/>
                    <a:pt x="65472" y="55537"/>
                    <a:pt x="68278" y="55544"/>
                  </a:cubicBezTo>
                  <a:lnTo>
                    <a:pt x="105240" y="55544"/>
                  </a:lnTo>
                  <a:cubicBezTo>
                    <a:pt x="112531" y="55544"/>
                    <a:pt x="118441" y="49633"/>
                    <a:pt x="118441" y="42343"/>
                  </a:cubicBezTo>
                  <a:cubicBezTo>
                    <a:pt x="118441" y="35052"/>
                    <a:pt x="112531" y="29142"/>
                    <a:pt x="105240" y="29142"/>
                  </a:cubicBezTo>
                  <a:lnTo>
                    <a:pt x="72608" y="29142"/>
                  </a:lnTo>
                  <a:lnTo>
                    <a:pt x="47474" y="10714"/>
                  </a:lnTo>
                  <a:cubicBezTo>
                    <a:pt x="41985" y="3172"/>
                    <a:pt x="32880" y="-857"/>
                    <a:pt x="23607" y="153"/>
                  </a:cubicBezTo>
                  <a:cubicBezTo>
                    <a:pt x="9945" y="1852"/>
                    <a:pt x="-236" y="13582"/>
                    <a:pt x="4" y="27347"/>
                  </a:cubicBezTo>
                  <a:lnTo>
                    <a:pt x="4" y="103066"/>
                  </a:lnTo>
                  <a:cubicBezTo>
                    <a:pt x="4" y="117647"/>
                    <a:pt x="11825" y="129468"/>
                    <a:pt x="26406" y="129468"/>
                  </a:cubicBezTo>
                  <a:lnTo>
                    <a:pt x="52437" y="129468"/>
                  </a:lnTo>
                  <a:lnTo>
                    <a:pt x="52437" y="129468"/>
                  </a:lnTo>
                  <a:lnTo>
                    <a:pt x="84119" y="129468"/>
                  </a:lnTo>
                  <a:lnTo>
                    <a:pt x="84119" y="196633"/>
                  </a:lnTo>
                  <a:cubicBezTo>
                    <a:pt x="84119" y="203923"/>
                    <a:pt x="90029" y="209833"/>
                    <a:pt x="97320" y="209833"/>
                  </a:cubicBezTo>
                  <a:cubicBezTo>
                    <a:pt x="104610" y="209833"/>
                    <a:pt x="110520" y="203923"/>
                    <a:pt x="110520" y="196633"/>
                  </a:cubicBezTo>
                  <a:lnTo>
                    <a:pt x="110520" y="116108"/>
                  </a:lnTo>
                  <a:cubicBezTo>
                    <a:pt x="110520" y="108818"/>
                    <a:pt x="104610" y="102908"/>
                    <a:pt x="97320" y="102908"/>
                  </a:cubicBezTo>
                  <a:lnTo>
                    <a:pt x="52437" y="102908"/>
                  </a:lnTo>
                  <a:lnTo>
                    <a:pt x="52437" y="47042"/>
                  </a:lnTo>
                  <a:close/>
                </a:path>
              </a:pathLst>
            </a:custGeom>
            <a:grpFill/>
            <a:ln w="5259" cap="flat">
              <a:noFill/>
              <a:prstDash val="solid"/>
              <a:miter/>
            </a:ln>
          </p:spPr>
          <p:txBody>
            <a:bodyPr rtlCol="0" anchor="ctr"/>
            <a:lstStyle/>
            <a:p>
              <a:endParaRPr lang="zh-CN" altLang="en-US"/>
            </a:p>
          </p:txBody>
        </p:sp>
        <p:sp>
          <p:nvSpPr>
            <p:cNvPr id="60" name="图形 22" descr="会议室">
              <a:extLst>
                <a:ext uri="{FF2B5EF4-FFF2-40B4-BE49-F238E27FC236}">
                  <a16:creationId xmlns:a16="http://schemas.microsoft.com/office/drawing/2014/main" id="{109DE4DA-8DDE-B54A-BBB0-1BB151E54B58}"/>
                </a:ext>
              </a:extLst>
            </p:cNvPr>
            <p:cNvSpPr/>
            <p:nvPr/>
          </p:nvSpPr>
          <p:spPr>
            <a:xfrm>
              <a:off x="4074372" y="1981696"/>
              <a:ext cx="52802" cy="52802"/>
            </a:xfrm>
            <a:custGeom>
              <a:avLst/>
              <a:gdLst>
                <a:gd name="connsiteX0" fmla="*/ 26401 w 52802"/>
                <a:gd name="connsiteY0" fmla="*/ 52803 h 52802"/>
                <a:gd name="connsiteX1" fmla="*/ 52803 w 52802"/>
                <a:gd name="connsiteY1" fmla="*/ 26401 h 52802"/>
                <a:gd name="connsiteX2" fmla="*/ 26401 w 52802"/>
                <a:gd name="connsiteY2" fmla="*/ 0 h 52802"/>
                <a:gd name="connsiteX3" fmla="*/ 0 w 52802"/>
                <a:gd name="connsiteY3" fmla="*/ 26401 h 52802"/>
                <a:gd name="connsiteX4" fmla="*/ 26401 w 52802"/>
                <a:gd name="connsiteY4" fmla="*/ 52803 h 5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02" h="52802">
                  <a:moveTo>
                    <a:pt x="26401" y="52803"/>
                  </a:moveTo>
                  <a:cubicBezTo>
                    <a:pt x="40982" y="52803"/>
                    <a:pt x="52803" y="40982"/>
                    <a:pt x="52803" y="26401"/>
                  </a:cubicBezTo>
                  <a:cubicBezTo>
                    <a:pt x="52803" y="11820"/>
                    <a:pt x="40982" y="0"/>
                    <a:pt x="26401" y="0"/>
                  </a:cubicBezTo>
                  <a:cubicBezTo>
                    <a:pt x="11820" y="0"/>
                    <a:pt x="0" y="11820"/>
                    <a:pt x="0" y="26401"/>
                  </a:cubicBezTo>
                  <a:cubicBezTo>
                    <a:pt x="0" y="40982"/>
                    <a:pt x="11820" y="52803"/>
                    <a:pt x="26401" y="52803"/>
                  </a:cubicBezTo>
                  <a:close/>
                </a:path>
              </a:pathLst>
            </a:custGeom>
            <a:grpFill/>
            <a:ln w="5259" cap="flat">
              <a:noFill/>
              <a:prstDash val="solid"/>
              <a:miter/>
            </a:ln>
          </p:spPr>
          <p:txBody>
            <a:bodyPr rtlCol="0" anchor="ctr"/>
            <a:lstStyle/>
            <a:p>
              <a:endParaRPr lang="zh-CN" altLang="en-US"/>
            </a:p>
          </p:txBody>
        </p:sp>
        <p:sp>
          <p:nvSpPr>
            <p:cNvPr id="61" name="图形 22" descr="会议室">
              <a:extLst>
                <a:ext uri="{FF2B5EF4-FFF2-40B4-BE49-F238E27FC236}">
                  <a16:creationId xmlns:a16="http://schemas.microsoft.com/office/drawing/2014/main" id="{109DE4DA-8DDE-B54A-BBB0-1BB151E54B58}"/>
                </a:ext>
              </a:extLst>
            </p:cNvPr>
            <p:cNvSpPr/>
            <p:nvPr/>
          </p:nvSpPr>
          <p:spPr>
            <a:xfrm>
              <a:off x="4008369" y="2041051"/>
              <a:ext cx="118335" cy="210097"/>
            </a:xfrm>
            <a:custGeom>
              <a:avLst/>
              <a:gdLst>
                <a:gd name="connsiteX0" fmla="*/ 94834 w 118335"/>
                <a:gd name="connsiteY0" fmla="*/ 153 h 210097"/>
                <a:gd name="connsiteX1" fmla="*/ 70967 w 118335"/>
                <a:gd name="connsiteY1" fmla="*/ 10714 h 210097"/>
                <a:gd name="connsiteX2" fmla="*/ 45833 w 118335"/>
                <a:gd name="connsiteY2" fmla="*/ 29406 h 210097"/>
                <a:gd name="connsiteX3" fmla="*/ 13201 w 118335"/>
                <a:gd name="connsiteY3" fmla="*/ 29406 h 210097"/>
                <a:gd name="connsiteX4" fmla="*/ 0 w 118335"/>
                <a:gd name="connsiteY4" fmla="*/ 42607 h 210097"/>
                <a:gd name="connsiteX5" fmla="*/ 13201 w 118335"/>
                <a:gd name="connsiteY5" fmla="*/ 55808 h 210097"/>
                <a:gd name="connsiteX6" fmla="*/ 50163 w 118335"/>
                <a:gd name="connsiteY6" fmla="*/ 55808 h 210097"/>
                <a:gd name="connsiteX7" fmla="*/ 57978 w 118335"/>
                <a:gd name="connsiteY7" fmla="*/ 53273 h 210097"/>
                <a:gd name="connsiteX8" fmla="*/ 66004 w 118335"/>
                <a:gd name="connsiteY8" fmla="*/ 47306 h 210097"/>
                <a:gd name="connsiteX9" fmla="*/ 66004 w 118335"/>
                <a:gd name="connsiteY9" fmla="*/ 103330 h 210097"/>
                <a:gd name="connsiteX10" fmla="*/ 21280 w 118335"/>
                <a:gd name="connsiteY10" fmla="*/ 103330 h 210097"/>
                <a:gd name="connsiteX11" fmla="*/ 8079 w 118335"/>
                <a:gd name="connsiteY11" fmla="*/ 116531 h 210097"/>
                <a:gd name="connsiteX12" fmla="*/ 8079 w 118335"/>
                <a:gd name="connsiteY12" fmla="*/ 196897 h 210097"/>
                <a:gd name="connsiteX13" fmla="*/ 21280 w 118335"/>
                <a:gd name="connsiteY13" fmla="*/ 210097 h 210097"/>
                <a:gd name="connsiteX14" fmla="*/ 34480 w 118335"/>
                <a:gd name="connsiteY14" fmla="*/ 196897 h 210097"/>
                <a:gd name="connsiteX15" fmla="*/ 34480 w 118335"/>
                <a:gd name="connsiteY15" fmla="*/ 129732 h 210097"/>
                <a:gd name="connsiteX16" fmla="*/ 66162 w 118335"/>
                <a:gd name="connsiteY16" fmla="*/ 129732 h 210097"/>
                <a:gd name="connsiteX17" fmla="*/ 66162 w 118335"/>
                <a:gd name="connsiteY17" fmla="*/ 129732 h 210097"/>
                <a:gd name="connsiteX18" fmla="*/ 91930 w 118335"/>
                <a:gd name="connsiteY18" fmla="*/ 129732 h 210097"/>
                <a:gd name="connsiteX19" fmla="*/ 118331 w 118335"/>
                <a:gd name="connsiteY19" fmla="*/ 103330 h 210097"/>
                <a:gd name="connsiteX20" fmla="*/ 118331 w 118335"/>
                <a:gd name="connsiteY20" fmla="*/ 27347 h 210097"/>
                <a:gd name="connsiteX21" fmla="*/ 94834 w 118335"/>
                <a:gd name="connsiteY21" fmla="*/ 153 h 2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8335" h="210097">
                  <a:moveTo>
                    <a:pt x="94834" y="153"/>
                  </a:moveTo>
                  <a:cubicBezTo>
                    <a:pt x="85561" y="-857"/>
                    <a:pt x="76456" y="3172"/>
                    <a:pt x="70967" y="10714"/>
                  </a:cubicBezTo>
                  <a:lnTo>
                    <a:pt x="45833" y="29406"/>
                  </a:lnTo>
                  <a:lnTo>
                    <a:pt x="13201" y="29406"/>
                  </a:lnTo>
                  <a:cubicBezTo>
                    <a:pt x="5910" y="29406"/>
                    <a:pt x="0" y="35316"/>
                    <a:pt x="0" y="42607"/>
                  </a:cubicBezTo>
                  <a:cubicBezTo>
                    <a:pt x="0" y="49897"/>
                    <a:pt x="5910" y="55808"/>
                    <a:pt x="13201" y="55808"/>
                  </a:cubicBezTo>
                  <a:lnTo>
                    <a:pt x="50163" y="55808"/>
                  </a:lnTo>
                  <a:cubicBezTo>
                    <a:pt x="52969" y="55801"/>
                    <a:pt x="55702" y="54915"/>
                    <a:pt x="57978" y="53273"/>
                  </a:cubicBezTo>
                  <a:lnTo>
                    <a:pt x="66004" y="47306"/>
                  </a:lnTo>
                  <a:lnTo>
                    <a:pt x="66004" y="103330"/>
                  </a:lnTo>
                  <a:lnTo>
                    <a:pt x="21280" y="103330"/>
                  </a:lnTo>
                  <a:cubicBezTo>
                    <a:pt x="13989" y="103330"/>
                    <a:pt x="8079" y="109240"/>
                    <a:pt x="8079" y="116531"/>
                  </a:cubicBezTo>
                  <a:lnTo>
                    <a:pt x="8079" y="196897"/>
                  </a:lnTo>
                  <a:cubicBezTo>
                    <a:pt x="8079" y="204187"/>
                    <a:pt x="13989" y="210097"/>
                    <a:pt x="21280" y="210097"/>
                  </a:cubicBezTo>
                  <a:cubicBezTo>
                    <a:pt x="28570" y="210097"/>
                    <a:pt x="34480" y="204187"/>
                    <a:pt x="34480" y="196897"/>
                  </a:cubicBezTo>
                  <a:lnTo>
                    <a:pt x="34480" y="129732"/>
                  </a:lnTo>
                  <a:lnTo>
                    <a:pt x="66162" y="129732"/>
                  </a:lnTo>
                  <a:lnTo>
                    <a:pt x="66162" y="129732"/>
                  </a:lnTo>
                  <a:lnTo>
                    <a:pt x="91930" y="129732"/>
                  </a:lnTo>
                  <a:cubicBezTo>
                    <a:pt x="106511" y="129732"/>
                    <a:pt x="118331" y="117911"/>
                    <a:pt x="118331" y="103330"/>
                  </a:cubicBezTo>
                  <a:lnTo>
                    <a:pt x="118331" y="27347"/>
                  </a:lnTo>
                  <a:cubicBezTo>
                    <a:pt x="118578" y="13617"/>
                    <a:pt x="108454" y="1901"/>
                    <a:pt x="94834" y="153"/>
                  </a:cubicBezTo>
                  <a:close/>
                </a:path>
              </a:pathLst>
            </a:custGeom>
            <a:grpFill/>
            <a:ln w="5259" cap="flat">
              <a:noFill/>
              <a:prstDash val="solid"/>
              <a:miter/>
            </a:ln>
          </p:spPr>
          <p:txBody>
            <a:bodyPr rtlCol="0" anchor="ctr"/>
            <a:lstStyle/>
            <a:p>
              <a:endParaRPr lang="zh-CN" altLang="en-US"/>
            </a:p>
          </p:txBody>
        </p:sp>
        <p:sp>
          <p:nvSpPr>
            <p:cNvPr id="62" name="图形 22" descr="会议室">
              <a:extLst>
                <a:ext uri="{FF2B5EF4-FFF2-40B4-BE49-F238E27FC236}">
                  <a16:creationId xmlns:a16="http://schemas.microsoft.com/office/drawing/2014/main" id="{109DE4DA-8DDE-B54A-BBB0-1BB151E54B58}"/>
                </a:ext>
              </a:extLst>
            </p:cNvPr>
            <p:cNvSpPr/>
            <p:nvPr/>
          </p:nvSpPr>
          <p:spPr>
            <a:xfrm>
              <a:off x="3857881" y="2107419"/>
              <a:ext cx="200650" cy="147847"/>
            </a:xfrm>
            <a:custGeom>
              <a:avLst/>
              <a:gdLst>
                <a:gd name="connsiteX0" fmla="*/ 190090 w 200650"/>
                <a:gd name="connsiteY0" fmla="*/ 0 h 147847"/>
                <a:gd name="connsiteX1" fmla="*/ 10561 w 200650"/>
                <a:gd name="connsiteY1" fmla="*/ 0 h 147847"/>
                <a:gd name="connsiteX2" fmla="*/ 0 w 200650"/>
                <a:gd name="connsiteY2" fmla="*/ 10561 h 147847"/>
                <a:gd name="connsiteX3" fmla="*/ 10561 w 200650"/>
                <a:gd name="connsiteY3" fmla="*/ 21121 h 147847"/>
                <a:gd name="connsiteX4" fmla="*/ 89765 w 200650"/>
                <a:gd name="connsiteY4" fmla="*/ 21121 h 147847"/>
                <a:gd name="connsiteX5" fmla="*/ 89765 w 200650"/>
                <a:gd name="connsiteY5" fmla="*/ 126727 h 147847"/>
                <a:gd name="connsiteX6" fmla="*/ 58083 w 200650"/>
                <a:gd name="connsiteY6" fmla="*/ 126727 h 147847"/>
                <a:gd name="connsiteX7" fmla="*/ 58083 w 200650"/>
                <a:gd name="connsiteY7" fmla="*/ 147848 h 147847"/>
                <a:gd name="connsiteX8" fmla="*/ 142568 w 200650"/>
                <a:gd name="connsiteY8" fmla="*/ 147848 h 147847"/>
                <a:gd name="connsiteX9" fmla="*/ 142568 w 200650"/>
                <a:gd name="connsiteY9" fmla="*/ 126727 h 147847"/>
                <a:gd name="connsiteX10" fmla="*/ 110886 w 200650"/>
                <a:gd name="connsiteY10" fmla="*/ 126727 h 147847"/>
                <a:gd name="connsiteX11" fmla="*/ 110886 w 200650"/>
                <a:gd name="connsiteY11" fmla="*/ 21121 h 147847"/>
                <a:gd name="connsiteX12" fmla="*/ 190090 w 200650"/>
                <a:gd name="connsiteY12" fmla="*/ 21121 h 147847"/>
                <a:gd name="connsiteX13" fmla="*/ 200651 w 200650"/>
                <a:gd name="connsiteY13" fmla="*/ 10561 h 147847"/>
                <a:gd name="connsiteX14" fmla="*/ 190090 w 200650"/>
                <a:gd name="connsiteY14" fmla="*/ 0 h 1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650" h="147847">
                  <a:moveTo>
                    <a:pt x="190090" y="0"/>
                  </a:moveTo>
                  <a:lnTo>
                    <a:pt x="10561" y="0"/>
                  </a:lnTo>
                  <a:cubicBezTo>
                    <a:pt x="4728" y="0"/>
                    <a:pt x="0" y="4728"/>
                    <a:pt x="0" y="10561"/>
                  </a:cubicBezTo>
                  <a:cubicBezTo>
                    <a:pt x="0" y="16393"/>
                    <a:pt x="4728" y="21121"/>
                    <a:pt x="10561" y="21121"/>
                  </a:cubicBezTo>
                  <a:lnTo>
                    <a:pt x="89765" y="21121"/>
                  </a:lnTo>
                  <a:lnTo>
                    <a:pt x="89765" y="126727"/>
                  </a:lnTo>
                  <a:lnTo>
                    <a:pt x="58083" y="126727"/>
                  </a:lnTo>
                  <a:lnTo>
                    <a:pt x="58083" y="147848"/>
                  </a:lnTo>
                  <a:lnTo>
                    <a:pt x="142568" y="147848"/>
                  </a:lnTo>
                  <a:lnTo>
                    <a:pt x="142568" y="126727"/>
                  </a:lnTo>
                  <a:lnTo>
                    <a:pt x="110886" y="126727"/>
                  </a:lnTo>
                  <a:lnTo>
                    <a:pt x="110886" y="21121"/>
                  </a:lnTo>
                  <a:lnTo>
                    <a:pt x="190090" y="21121"/>
                  </a:lnTo>
                  <a:cubicBezTo>
                    <a:pt x="195923" y="21121"/>
                    <a:pt x="200651" y="16393"/>
                    <a:pt x="200651" y="10561"/>
                  </a:cubicBezTo>
                  <a:cubicBezTo>
                    <a:pt x="200651" y="4728"/>
                    <a:pt x="195923" y="0"/>
                    <a:pt x="190090" y="0"/>
                  </a:cubicBezTo>
                  <a:close/>
                </a:path>
              </a:pathLst>
            </a:custGeom>
            <a:grpFill/>
            <a:ln w="5259" cap="flat">
              <a:noFill/>
              <a:prstDash val="solid"/>
              <a:miter/>
            </a:ln>
          </p:spPr>
          <p:txBody>
            <a:bodyPr rtlCol="0" anchor="ctr"/>
            <a:lstStyle/>
            <a:p>
              <a:endParaRPr lang="zh-CN" altLang="en-US"/>
            </a:p>
          </p:txBody>
        </p:sp>
        <p:sp>
          <p:nvSpPr>
            <p:cNvPr id="63" name="图形 22" descr="会议室">
              <a:extLst>
                <a:ext uri="{FF2B5EF4-FFF2-40B4-BE49-F238E27FC236}">
                  <a16:creationId xmlns:a16="http://schemas.microsoft.com/office/drawing/2014/main" id="{109DE4DA-8DDE-B54A-BBB0-1BB151E54B58}"/>
                </a:ext>
              </a:extLst>
            </p:cNvPr>
            <p:cNvSpPr/>
            <p:nvPr/>
          </p:nvSpPr>
          <p:spPr>
            <a:xfrm>
              <a:off x="3757555" y="2065177"/>
              <a:ext cx="105605" cy="190090"/>
            </a:xfrm>
            <a:custGeom>
              <a:avLst/>
              <a:gdLst>
                <a:gd name="connsiteX0" fmla="*/ 95045 w 105605"/>
                <a:gd name="connsiteY0" fmla="*/ 116166 h 190090"/>
                <a:gd name="connsiteX1" fmla="*/ 21121 w 105605"/>
                <a:gd name="connsiteY1" fmla="*/ 116166 h 190090"/>
                <a:gd name="connsiteX2" fmla="*/ 21121 w 105605"/>
                <a:gd name="connsiteY2" fmla="*/ 10561 h 190090"/>
                <a:gd name="connsiteX3" fmla="*/ 10561 w 105605"/>
                <a:gd name="connsiteY3" fmla="*/ 0 h 190090"/>
                <a:gd name="connsiteX4" fmla="*/ 0 w 105605"/>
                <a:gd name="connsiteY4" fmla="*/ 10561 h 190090"/>
                <a:gd name="connsiteX5" fmla="*/ 0 w 105605"/>
                <a:gd name="connsiteY5" fmla="*/ 126727 h 190090"/>
                <a:gd name="connsiteX6" fmla="*/ 10561 w 105605"/>
                <a:gd name="connsiteY6" fmla="*/ 137287 h 190090"/>
                <a:gd name="connsiteX7" fmla="*/ 42242 w 105605"/>
                <a:gd name="connsiteY7" fmla="*/ 137287 h 190090"/>
                <a:gd name="connsiteX8" fmla="*/ 42242 w 105605"/>
                <a:gd name="connsiteY8" fmla="*/ 168969 h 190090"/>
                <a:gd name="connsiteX9" fmla="*/ 21121 w 105605"/>
                <a:gd name="connsiteY9" fmla="*/ 168969 h 190090"/>
                <a:gd name="connsiteX10" fmla="*/ 21121 w 105605"/>
                <a:gd name="connsiteY10" fmla="*/ 190090 h 190090"/>
                <a:gd name="connsiteX11" fmla="*/ 84485 w 105605"/>
                <a:gd name="connsiteY11" fmla="*/ 190090 h 190090"/>
                <a:gd name="connsiteX12" fmla="*/ 84485 w 105605"/>
                <a:gd name="connsiteY12" fmla="*/ 168969 h 190090"/>
                <a:gd name="connsiteX13" fmla="*/ 63363 w 105605"/>
                <a:gd name="connsiteY13" fmla="*/ 168969 h 190090"/>
                <a:gd name="connsiteX14" fmla="*/ 63363 w 105605"/>
                <a:gd name="connsiteY14" fmla="*/ 137287 h 190090"/>
                <a:gd name="connsiteX15" fmla="*/ 95045 w 105605"/>
                <a:gd name="connsiteY15" fmla="*/ 137287 h 190090"/>
                <a:gd name="connsiteX16" fmla="*/ 105606 w 105605"/>
                <a:gd name="connsiteY16" fmla="*/ 126727 h 190090"/>
                <a:gd name="connsiteX17" fmla="*/ 95045 w 105605"/>
                <a:gd name="connsiteY17" fmla="*/ 116166 h 19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605" h="190090">
                  <a:moveTo>
                    <a:pt x="95045" y="116166"/>
                  </a:moveTo>
                  <a:lnTo>
                    <a:pt x="21121" y="116166"/>
                  </a:lnTo>
                  <a:lnTo>
                    <a:pt x="21121" y="10561"/>
                  </a:lnTo>
                  <a:cubicBezTo>
                    <a:pt x="21121" y="4728"/>
                    <a:pt x="16393" y="0"/>
                    <a:pt x="10561" y="0"/>
                  </a:cubicBezTo>
                  <a:cubicBezTo>
                    <a:pt x="4728" y="0"/>
                    <a:pt x="0" y="4728"/>
                    <a:pt x="0" y="10561"/>
                  </a:cubicBezTo>
                  <a:lnTo>
                    <a:pt x="0" y="126727"/>
                  </a:lnTo>
                  <a:cubicBezTo>
                    <a:pt x="0" y="132559"/>
                    <a:pt x="4728" y="137287"/>
                    <a:pt x="10561" y="137287"/>
                  </a:cubicBezTo>
                  <a:lnTo>
                    <a:pt x="42242" y="137287"/>
                  </a:lnTo>
                  <a:lnTo>
                    <a:pt x="42242" y="168969"/>
                  </a:lnTo>
                  <a:lnTo>
                    <a:pt x="21121" y="168969"/>
                  </a:lnTo>
                  <a:lnTo>
                    <a:pt x="21121" y="190090"/>
                  </a:lnTo>
                  <a:lnTo>
                    <a:pt x="84485" y="190090"/>
                  </a:lnTo>
                  <a:lnTo>
                    <a:pt x="84485" y="168969"/>
                  </a:lnTo>
                  <a:lnTo>
                    <a:pt x="63363" y="168969"/>
                  </a:lnTo>
                  <a:lnTo>
                    <a:pt x="63363" y="137287"/>
                  </a:lnTo>
                  <a:lnTo>
                    <a:pt x="95045" y="137287"/>
                  </a:lnTo>
                  <a:cubicBezTo>
                    <a:pt x="100878" y="137287"/>
                    <a:pt x="105606" y="132559"/>
                    <a:pt x="105606" y="126727"/>
                  </a:cubicBezTo>
                  <a:cubicBezTo>
                    <a:pt x="105606" y="120894"/>
                    <a:pt x="100878" y="116166"/>
                    <a:pt x="95045" y="116166"/>
                  </a:cubicBezTo>
                  <a:close/>
                </a:path>
              </a:pathLst>
            </a:custGeom>
            <a:grpFill/>
            <a:ln w="5259" cap="flat">
              <a:noFill/>
              <a:prstDash val="solid"/>
              <a:miter/>
            </a:ln>
          </p:spPr>
          <p:txBody>
            <a:bodyPr rtlCol="0" anchor="ctr"/>
            <a:lstStyle/>
            <a:p>
              <a:endParaRPr lang="zh-CN" altLang="en-US"/>
            </a:p>
          </p:txBody>
        </p:sp>
        <p:sp>
          <p:nvSpPr>
            <p:cNvPr id="64" name="图形 22" descr="会议室">
              <a:extLst>
                <a:ext uri="{FF2B5EF4-FFF2-40B4-BE49-F238E27FC236}">
                  <a16:creationId xmlns:a16="http://schemas.microsoft.com/office/drawing/2014/main" id="{109DE4DA-8DDE-B54A-BBB0-1BB151E54B58}"/>
                </a:ext>
              </a:extLst>
            </p:cNvPr>
            <p:cNvSpPr/>
            <p:nvPr/>
          </p:nvSpPr>
          <p:spPr>
            <a:xfrm>
              <a:off x="4053251" y="2067817"/>
              <a:ext cx="105605" cy="187449"/>
            </a:xfrm>
            <a:custGeom>
              <a:avLst/>
              <a:gdLst>
                <a:gd name="connsiteX0" fmla="*/ 95045 w 105605"/>
                <a:gd name="connsiteY0" fmla="*/ 0 h 187449"/>
                <a:gd name="connsiteX1" fmla="*/ 84485 w 105605"/>
                <a:gd name="connsiteY1" fmla="*/ 10561 h 187449"/>
                <a:gd name="connsiteX2" fmla="*/ 84485 w 105605"/>
                <a:gd name="connsiteY2" fmla="*/ 113526 h 187449"/>
                <a:gd name="connsiteX3" fmla="*/ 10561 w 105605"/>
                <a:gd name="connsiteY3" fmla="*/ 113526 h 187449"/>
                <a:gd name="connsiteX4" fmla="*/ 0 w 105605"/>
                <a:gd name="connsiteY4" fmla="*/ 124087 h 187449"/>
                <a:gd name="connsiteX5" fmla="*/ 10561 w 105605"/>
                <a:gd name="connsiteY5" fmla="*/ 134647 h 187449"/>
                <a:gd name="connsiteX6" fmla="*/ 42242 w 105605"/>
                <a:gd name="connsiteY6" fmla="*/ 134647 h 187449"/>
                <a:gd name="connsiteX7" fmla="*/ 42242 w 105605"/>
                <a:gd name="connsiteY7" fmla="*/ 166329 h 187449"/>
                <a:gd name="connsiteX8" fmla="*/ 21121 w 105605"/>
                <a:gd name="connsiteY8" fmla="*/ 166329 h 187449"/>
                <a:gd name="connsiteX9" fmla="*/ 21121 w 105605"/>
                <a:gd name="connsiteY9" fmla="*/ 187450 h 187449"/>
                <a:gd name="connsiteX10" fmla="*/ 84485 w 105605"/>
                <a:gd name="connsiteY10" fmla="*/ 187450 h 187449"/>
                <a:gd name="connsiteX11" fmla="*/ 84485 w 105605"/>
                <a:gd name="connsiteY11" fmla="*/ 166329 h 187449"/>
                <a:gd name="connsiteX12" fmla="*/ 63363 w 105605"/>
                <a:gd name="connsiteY12" fmla="*/ 166329 h 187449"/>
                <a:gd name="connsiteX13" fmla="*/ 63363 w 105605"/>
                <a:gd name="connsiteY13" fmla="*/ 134647 h 187449"/>
                <a:gd name="connsiteX14" fmla="*/ 95045 w 105605"/>
                <a:gd name="connsiteY14" fmla="*/ 134647 h 187449"/>
                <a:gd name="connsiteX15" fmla="*/ 105606 w 105605"/>
                <a:gd name="connsiteY15" fmla="*/ 124087 h 187449"/>
                <a:gd name="connsiteX16" fmla="*/ 105606 w 105605"/>
                <a:gd name="connsiteY16" fmla="*/ 10561 h 187449"/>
                <a:gd name="connsiteX17" fmla="*/ 95045 w 105605"/>
                <a:gd name="connsiteY17" fmla="*/ 0 h 18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605" h="187449">
                  <a:moveTo>
                    <a:pt x="95045" y="0"/>
                  </a:moveTo>
                  <a:cubicBezTo>
                    <a:pt x="89212" y="0"/>
                    <a:pt x="84485" y="4728"/>
                    <a:pt x="84485" y="10561"/>
                  </a:cubicBezTo>
                  <a:lnTo>
                    <a:pt x="84485" y="113526"/>
                  </a:lnTo>
                  <a:lnTo>
                    <a:pt x="10561" y="113526"/>
                  </a:lnTo>
                  <a:cubicBezTo>
                    <a:pt x="4728" y="113526"/>
                    <a:pt x="0" y="118254"/>
                    <a:pt x="0" y="124087"/>
                  </a:cubicBezTo>
                  <a:cubicBezTo>
                    <a:pt x="0" y="129919"/>
                    <a:pt x="4728" y="134647"/>
                    <a:pt x="10561" y="134647"/>
                  </a:cubicBezTo>
                  <a:lnTo>
                    <a:pt x="42242" y="134647"/>
                  </a:lnTo>
                  <a:lnTo>
                    <a:pt x="42242" y="166329"/>
                  </a:lnTo>
                  <a:lnTo>
                    <a:pt x="21121" y="166329"/>
                  </a:lnTo>
                  <a:lnTo>
                    <a:pt x="21121" y="187450"/>
                  </a:lnTo>
                  <a:lnTo>
                    <a:pt x="84485" y="187450"/>
                  </a:lnTo>
                  <a:lnTo>
                    <a:pt x="84485" y="166329"/>
                  </a:lnTo>
                  <a:lnTo>
                    <a:pt x="63363" y="166329"/>
                  </a:lnTo>
                  <a:lnTo>
                    <a:pt x="63363" y="134647"/>
                  </a:lnTo>
                  <a:lnTo>
                    <a:pt x="95045" y="134647"/>
                  </a:lnTo>
                  <a:cubicBezTo>
                    <a:pt x="100878" y="134647"/>
                    <a:pt x="105606" y="129919"/>
                    <a:pt x="105606" y="124087"/>
                  </a:cubicBezTo>
                  <a:lnTo>
                    <a:pt x="105606" y="10561"/>
                  </a:lnTo>
                  <a:cubicBezTo>
                    <a:pt x="105606" y="4728"/>
                    <a:pt x="100878" y="0"/>
                    <a:pt x="95045" y="0"/>
                  </a:cubicBezTo>
                  <a:close/>
                </a:path>
              </a:pathLst>
            </a:custGeom>
            <a:grpFill/>
            <a:ln w="5259" cap="flat">
              <a:noFill/>
              <a:prstDash val="solid"/>
              <a:miter/>
            </a:ln>
          </p:spPr>
          <p:txBody>
            <a:bodyPr rtlCol="0" anchor="ctr"/>
            <a:lstStyle/>
            <a:p>
              <a:endParaRPr lang="zh-CN" altLang="en-US"/>
            </a:p>
          </p:txBody>
        </p:sp>
      </p:grpSp>
      <p:grpSp>
        <p:nvGrpSpPr>
          <p:cNvPr id="55" name="组合 54">
            <a:extLst>
              <a:ext uri="{FF2B5EF4-FFF2-40B4-BE49-F238E27FC236}">
                <a16:creationId xmlns:a16="http://schemas.microsoft.com/office/drawing/2014/main" id="{84B9BA2D-AC1B-B447-820C-E03343368BEA}"/>
              </a:ext>
            </a:extLst>
          </p:cNvPr>
          <p:cNvGrpSpPr/>
          <p:nvPr/>
        </p:nvGrpSpPr>
        <p:grpSpPr>
          <a:xfrm>
            <a:off x="850068" y="2707478"/>
            <a:ext cx="457808" cy="470031"/>
            <a:chOff x="840843" y="2697976"/>
            <a:chExt cx="457808" cy="470031"/>
          </a:xfrm>
          <a:gradFill>
            <a:gsLst>
              <a:gs pos="0">
                <a:schemeClr val="accent2"/>
              </a:gs>
              <a:gs pos="61000">
                <a:schemeClr val="accent3"/>
              </a:gs>
            </a:gsLst>
            <a:lin ang="16200000" scaled="0"/>
          </a:gradFill>
        </p:grpSpPr>
        <p:sp>
          <p:nvSpPr>
            <p:cNvPr id="45" name="图形 24" descr="集体讨论">
              <a:extLst>
                <a:ext uri="{FF2B5EF4-FFF2-40B4-BE49-F238E27FC236}">
                  <a16:creationId xmlns:a16="http://schemas.microsoft.com/office/drawing/2014/main" id="{D738114C-DF21-8A4D-AD1D-E50EF5A9ED7D}"/>
                </a:ext>
              </a:extLst>
            </p:cNvPr>
            <p:cNvSpPr/>
            <p:nvPr/>
          </p:nvSpPr>
          <p:spPr>
            <a:xfrm>
              <a:off x="1032739" y="2878335"/>
              <a:ext cx="74450" cy="18912"/>
            </a:xfrm>
            <a:custGeom>
              <a:avLst/>
              <a:gdLst>
                <a:gd name="connsiteX0" fmla="*/ 64995 w 74450"/>
                <a:gd name="connsiteY0" fmla="*/ 0 h 18912"/>
                <a:gd name="connsiteX1" fmla="*/ 9456 w 74450"/>
                <a:gd name="connsiteY1" fmla="*/ 0 h 18912"/>
                <a:gd name="connsiteX2" fmla="*/ 0 w 74450"/>
                <a:gd name="connsiteY2" fmla="*/ 9456 h 18912"/>
                <a:gd name="connsiteX3" fmla="*/ 9456 w 74450"/>
                <a:gd name="connsiteY3" fmla="*/ 18912 h 18912"/>
                <a:gd name="connsiteX4" fmla="*/ 64995 w 74450"/>
                <a:gd name="connsiteY4" fmla="*/ 18912 h 18912"/>
                <a:gd name="connsiteX5" fmla="*/ 74451 w 74450"/>
                <a:gd name="connsiteY5" fmla="*/ 9456 h 18912"/>
                <a:gd name="connsiteX6" fmla="*/ 64995 w 74450"/>
                <a:gd name="connsiteY6" fmla="*/ 0 h 1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50" h="18912">
                  <a:moveTo>
                    <a:pt x="64995" y="0"/>
                  </a:moveTo>
                  <a:lnTo>
                    <a:pt x="9456" y="0"/>
                  </a:lnTo>
                  <a:cubicBezTo>
                    <a:pt x="4234" y="0"/>
                    <a:pt x="0" y="4234"/>
                    <a:pt x="0" y="9456"/>
                  </a:cubicBezTo>
                  <a:cubicBezTo>
                    <a:pt x="0" y="14678"/>
                    <a:pt x="4234" y="18912"/>
                    <a:pt x="9456" y="18912"/>
                  </a:cubicBezTo>
                  <a:lnTo>
                    <a:pt x="64995" y="18912"/>
                  </a:lnTo>
                  <a:cubicBezTo>
                    <a:pt x="70217" y="18912"/>
                    <a:pt x="74451" y="14678"/>
                    <a:pt x="74451" y="9456"/>
                  </a:cubicBezTo>
                  <a:cubicBezTo>
                    <a:pt x="74451" y="4234"/>
                    <a:pt x="70217" y="0"/>
                    <a:pt x="64995" y="0"/>
                  </a:cubicBezTo>
                  <a:close/>
                </a:path>
              </a:pathLst>
            </a:custGeom>
            <a:grpFill/>
            <a:ln w="6251" cap="flat">
              <a:noFill/>
              <a:prstDash val="solid"/>
              <a:miter/>
            </a:ln>
          </p:spPr>
          <p:txBody>
            <a:bodyPr rtlCol="0" anchor="ctr"/>
            <a:lstStyle/>
            <a:p>
              <a:endParaRPr lang="zh-CN" altLang="en-US"/>
            </a:p>
          </p:txBody>
        </p:sp>
        <p:sp>
          <p:nvSpPr>
            <p:cNvPr id="46" name="图形 24" descr="集体讨论">
              <a:extLst>
                <a:ext uri="{FF2B5EF4-FFF2-40B4-BE49-F238E27FC236}">
                  <a16:creationId xmlns:a16="http://schemas.microsoft.com/office/drawing/2014/main" id="{D738114C-DF21-8A4D-AD1D-E50EF5A9ED7D}"/>
                </a:ext>
              </a:extLst>
            </p:cNvPr>
            <p:cNvSpPr/>
            <p:nvPr/>
          </p:nvSpPr>
          <p:spPr>
            <a:xfrm>
              <a:off x="1049823" y="2909540"/>
              <a:ext cx="40282" cy="18912"/>
            </a:xfrm>
            <a:custGeom>
              <a:avLst/>
              <a:gdLst>
                <a:gd name="connsiteX0" fmla="*/ 20110 w 40282"/>
                <a:gd name="connsiteY0" fmla="*/ 18912 h 18912"/>
                <a:gd name="connsiteX1" fmla="*/ 40283 w 40282"/>
                <a:gd name="connsiteY1" fmla="*/ 0 h 18912"/>
                <a:gd name="connsiteX2" fmla="*/ 0 w 40282"/>
                <a:gd name="connsiteY2" fmla="*/ 0 h 18912"/>
                <a:gd name="connsiteX3" fmla="*/ 20110 w 40282"/>
                <a:gd name="connsiteY3" fmla="*/ 18912 h 18912"/>
              </a:gdLst>
              <a:ahLst/>
              <a:cxnLst>
                <a:cxn ang="0">
                  <a:pos x="connsiteX0" y="connsiteY0"/>
                </a:cxn>
                <a:cxn ang="0">
                  <a:pos x="connsiteX1" y="connsiteY1"/>
                </a:cxn>
                <a:cxn ang="0">
                  <a:pos x="connsiteX2" y="connsiteY2"/>
                </a:cxn>
                <a:cxn ang="0">
                  <a:pos x="connsiteX3" y="connsiteY3"/>
                </a:cxn>
              </a:cxnLst>
              <a:rect l="l" t="t" r="r" b="b"/>
              <a:pathLst>
                <a:path w="40282" h="18912">
                  <a:moveTo>
                    <a:pt x="20110" y="18912"/>
                  </a:moveTo>
                  <a:cubicBezTo>
                    <a:pt x="30764" y="18902"/>
                    <a:pt x="39586" y="10632"/>
                    <a:pt x="40283" y="0"/>
                  </a:cubicBezTo>
                  <a:lnTo>
                    <a:pt x="0" y="0"/>
                  </a:lnTo>
                  <a:cubicBezTo>
                    <a:pt x="665" y="10622"/>
                    <a:pt x="9467" y="18900"/>
                    <a:pt x="20110" y="18912"/>
                  </a:cubicBezTo>
                  <a:close/>
                </a:path>
              </a:pathLst>
            </a:custGeom>
            <a:grpFill/>
            <a:ln w="6251" cap="flat">
              <a:noFill/>
              <a:prstDash val="solid"/>
              <a:miter/>
            </a:ln>
          </p:spPr>
          <p:txBody>
            <a:bodyPr rtlCol="0" anchor="ctr"/>
            <a:lstStyle/>
            <a:p>
              <a:endParaRPr lang="zh-CN" altLang="en-US"/>
            </a:p>
          </p:txBody>
        </p:sp>
        <p:sp>
          <p:nvSpPr>
            <p:cNvPr id="47" name="图形 24" descr="集体讨论">
              <a:extLst>
                <a:ext uri="{FF2B5EF4-FFF2-40B4-BE49-F238E27FC236}">
                  <a16:creationId xmlns:a16="http://schemas.microsoft.com/office/drawing/2014/main" id="{D738114C-DF21-8A4D-AD1D-E50EF5A9ED7D}"/>
                </a:ext>
              </a:extLst>
            </p:cNvPr>
            <p:cNvSpPr/>
            <p:nvPr/>
          </p:nvSpPr>
          <p:spPr>
            <a:xfrm>
              <a:off x="989367" y="2697976"/>
              <a:ext cx="161194" cy="167751"/>
            </a:xfrm>
            <a:custGeom>
              <a:avLst/>
              <a:gdLst>
                <a:gd name="connsiteX0" fmla="*/ 80566 w 161194"/>
                <a:gd name="connsiteY0" fmla="*/ 0 h 167751"/>
                <a:gd name="connsiteX1" fmla="*/ 80566 w 161194"/>
                <a:gd name="connsiteY1" fmla="*/ 0 h 167751"/>
                <a:gd name="connsiteX2" fmla="*/ 0 w 161194"/>
                <a:gd name="connsiteY2" fmla="*/ 79683 h 167751"/>
                <a:gd name="connsiteX3" fmla="*/ 0 w 161194"/>
                <a:gd name="connsiteY3" fmla="*/ 82457 h 167751"/>
                <a:gd name="connsiteX4" fmla="*/ 5611 w 161194"/>
                <a:gd name="connsiteY4" fmla="*/ 110699 h 167751"/>
                <a:gd name="connsiteX5" fmla="*/ 19606 w 161194"/>
                <a:gd name="connsiteY5" fmla="*/ 133646 h 167751"/>
                <a:gd name="connsiteX6" fmla="*/ 38518 w 161194"/>
                <a:gd name="connsiteY6" fmla="*/ 164284 h 167751"/>
                <a:gd name="connsiteX7" fmla="*/ 44065 w 161194"/>
                <a:gd name="connsiteY7" fmla="*/ 167751 h 167751"/>
                <a:gd name="connsiteX8" fmla="*/ 117193 w 161194"/>
                <a:gd name="connsiteY8" fmla="*/ 167751 h 167751"/>
                <a:gd name="connsiteX9" fmla="*/ 122740 w 161194"/>
                <a:gd name="connsiteY9" fmla="*/ 164284 h 167751"/>
                <a:gd name="connsiteX10" fmla="*/ 141652 w 161194"/>
                <a:gd name="connsiteY10" fmla="*/ 133646 h 167751"/>
                <a:gd name="connsiteX11" fmla="*/ 155584 w 161194"/>
                <a:gd name="connsiteY11" fmla="*/ 110699 h 167751"/>
                <a:gd name="connsiteX12" fmla="*/ 161195 w 161194"/>
                <a:gd name="connsiteY12" fmla="*/ 82772 h 167751"/>
                <a:gd name="connsiteX13" fmla="*/ 161195 w 161194"/>
                <a:gd name="connsiteY13" fmla="*/ 79999 h 167751"/>
                <a:gd name="connsiteX14" fmla="*/ 80566 w 161194"/>
                <a:gd name="connsiteY14" fmla="*/ 0 h 167751"/>
                <a:gd name="connsiteX15" fmla="*/ 142598 w 161194"/>
                <a:gd name="connsiteY15" fmla="*/ 81953 h 167751"/>
                <a:gd name="connsiteX16" fmla="*/ 138185 w 161194"/>
                <a:gd name="connsiteY16" fmla="*/ 103702 h 167751"/>
                <a:gd name="connsiteX17" fmla="*/ 127657 w 161194"/>
                <a:gd name="connsiteY17" fmla="*/ 120723 h 167751"/>
                <a:gd name="connsiteX18" fmla="*/ 109565 w 161194"/>
                <a:gd name="connsiteY18" fmla="*/ 148650 h 167751"/>
                <a:gd name="connsiteX19" fmla="*/ 51630 w 161194"/>
                <a:gd name="connsiteY19" fmla="*/ 148650 h 167751"/>
                <a:gd name="connsiteX20" fmla="*/ 33475 w 161194"/>
                <a:gd name="connsiteY20" fmla="*/ 120723 h 167751"/>
                <a:gd name="connsiteX21" fmla="*/ 23010 w 161194"/>
                <a:gd name="connsiteY21" fmla="*/ 103702 h 167751"/>
                <a:gd name="connsiteX22" fmla="*/ 18597 w 161194"/>
                <a:gd name="connsiteY22" fmla="*/ 81953 h 167751"/>
                <a:gd name="connsiteX23" fmla="*/ 18597 w 161194"/>
                <a:gd name="connsiteY23" fmla="*/ 79683 h 167751"/>
                <a:gd name="connsiteX24" fmla="*/ 80566 w 161194"/>
                <a:gd name="connsiteY24" fmla="*/ 18408 h 167751"/>
                <a:gd name="connsiteX25" fmla="*/ 80566 w 161194"/>
                <a:gd name="connsiteY25" fmla="*/ 18408 h 167751"/>
                <a:gd name="connsiteX26" fmla="*/ 142598 w 161194"/>
                <a:gd name="connsiteY26" fmla="*/ 79683 h 1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194" h="167751">
                  <a:moveTo>
                    <a:pt x="80566" y="0"/>
                  </a:moveTo>
                  <a:lnTo>
                    <a:pt x="80566" y="0"/>
                  </a:lnTo>
                  <a:cubicBezTo>
                    <a:pt x="36538" y="301"/>
                    <a:pt x="786" y="35661"/>
                    <a:pt x="0" y="79683"/>
                  </a:cubicBezTo>
                  <a:lnTo>
                    <a:pt x="0" y="82457"/>
                  </a:lnTo>
                  <a:cubicBezTo>
                    <a:pt x="214" y="92126"/>
                    <a:pt x="2112" y="101683"/>
                    <a:pt x="5611" y="110699"/>
                  </a:cubicBezTo>
                  <a:cubicBezTo>
                    <a:pt x="8869" y="119122"/>
                    <a:pt x="13609" y="126894"/>
                    <a:pt x="19606" y="133646"/>
                  </a:cubicBezTo>
                  <a:cubicBezTo>
                    <a:pt x="27082" y="143087"/>
                    <a:pt x="33429" y="153370"/>
                    <a:pt x="38518" y="164284"/>
                  </a:cubicBezTo>
                  <a:cubicBezTo>
                    <a:pt x="39576" y="166384"/>
                    <a:pt x="41715" y="167720"/>
                    <a:pt x="44065" y="167751"/>
                  </a:cubicBezTo>
                  <a:lnTo>
                    <a:pt x="117193" y="167751"/>
                  </a:lnTo>
                  <a:cubicBezTo>
                    <a:pt x="119543" y="167720"/>
                    <a:pt x="121682" y="166384"/>
                    <a:pt x="122740" y="164284"/>
                  </a:cubicBezTo>
                  <a:cubicBezTo>
                    <a:pt x="127834" y="153372"/>
                    <a:pt x="134181" y="143090"/>
                    <a:pt x="141652" y="133646"/>
                  </a:cubicBezTo>
                  <a:cubicBezTo>
                    <a:pt x="147611" y="126877"/>
                    <a:pt x="152328" y="119109"/>
                    <a:pt x="155584" y="110699"/>
                  </a:cubicBezTo>
                  <a:cubicBezTo>
                    <a:pt x="158987" y="101765"/>
                    <a:pt x="160883" y="92327"/>
                    <a:pt x="161195" y="82772"/>
                  </a:cubicBezTo>
                  <a:lnTo>
                    <a:pt x="161195" y="79999"/>
                  </a:lnTo>
                  <a:cubicBezTo>
                    <a:pt x="160544" y="35844"/>
                    <a:pt x="124725" y="304"/>
                    <a:pt x="80566" y="0"/>
                  </a:cubicBezTo>
                  <a:close/>
                  <a:moveTo>
                    <a:pt x="142598" y="81953"/>
                  </a:moveTo>
                  <a:cubicBezTo>
                    <a:pt x="142337" y="89396"/>
                    <a:pt x="140845" y="96745"/>
                    <a:pt x="138185" y="103702"/>
                  </a:cubicBezTo>
                  <a:cubicBezTo>
                    <a:pt x="135700" y="109949"/>
                    <a:pt x="132137" y="115710"/>
                    <a:pt x="127657" y="120723"/>
                  </a:cubicBezTo>
                  <a:cubicBezTo>
                    <a:pt x="120575" y="129306"/>
                    <a:pt x="114504" y="138677"/>
                    <a:pt x="109565" y="148650"/>
                  </a:cubicBezTo>
                  <a:lnTo>
                    <a:pt x="51630" y="148650"/>
                  </a:lnTo>
                  <a:cubicBezTo>
                    <a:pt x="46668" y="138676"/>
                    <a:pt x="40577" y="129305"/>
                    <a:pt x="33475" y="120723"/>
                  </a:cubicBezTo>
                  <a:cubicBezTo>
                    <a:pt x="29014" y="115707"/>
                    <a:pt x="25472" y="109946"/>
                    <a:pt x="23010" y="103702"/>
                  </a:cubicBezTo>
                  <a:cubicBezTo>
                    <a:pt x="20349" y="96745"/>
                    <a:pt x="18858" y="89396"/>
                    <a:pt x="18597" y="81953"/>
                  </a:cubicBezTo>
                  <a:lnTo>
                    <a:pt x="18597" y="79683"/>
                  </a:lnTo>
                  <a:cubicBezTo>
                    <a:pt x="19179" y="45816"/>
                    <a:pt x="46694" y="18608"/>
                    <a:pt x="80566" y="18408"/>
                  </a:cubicBezTo>
                  <a:lnTo>
                    <a:pt x="80566" y="18408"/>
                  </a:lnTo>
                  <a:cubicBezTo>
                    <a:pt x="114448" y="18608"/>
                    <a:pt x="141983" y="45806"/>
                    <a:pt x="142598" y="79683"/>
                  </a:cubicBezTo>
                  <a:close/>
                </a:path>
              </a:pathLst>
            </a:custGeom>
            <a:grpFill/>
            <a:ln w="6251" cap="flat">
              <a:noFill/>
              <a:prstDash val="solid"/>
              <a:miter/>
            </a:ln>
          </p:spPr>
          <p:txBody>
            <a:bodyPr rtlCol="0" anchor="ctr"/>
            <a:lstStyle/>
            <a:p>
              <a:endParaRPr lang="zh-CN" altLang="en-US"/>
            </a:p>
          </p:txBody>
        </p:sp>
        <p:sp>
          <p:nvSpPr>
            <p:cNvPr id="48" name="图形 24" descr="集体讨论">
              <a:extLst>
                <a:ext uri="{FF2B5EF4-FFF2-40B4-BE49-F238E27FC236}">
                  <a16:creationId xmlns:a16="http://schemas.microsoft.com/office/drawing/2014/main" id="{D738114C-DF21-8A4D-AD1D-E50EF5A9ED7D}"/>
                </a:ext>
              </a:extLst>
            </p:cNvPr>
            <p:cNvSpPr/>
            <p:nvPr/>
          </p:nvSpPr>
          <p:spPr>
            <a:xfrm>
              <a:off x="1039547" y="2733027"/>
              <a:ext cx="67957" cy="94560"/>
            </a:xfrm>
            <a:custGeom>
              <a:avLst/>
              <a:gdLst>
                <a:gd name="connsiteX0" fmla="*/ 0 w 67957"/>
                <a:gd name="connsiteY0" fmla="*/ 65121 h 94560"/>
                <a:gd name="connsiteX1" fmla="*/ 33348 w 67957"/>
                <a:gd name="connsiteY1" fmla="*/ 0 h 94560"/>
                <a:gd name="connsiteX2" fmla="*/ 33348 w 67957"/>
                <a:gd name="connsiteY2" fmla="*/ 37698 h 94560"/>
                <a:gd name="connsiteX3" fmla="*/ 67958 w 67957"/>
                <a:gd name="connsiteY3" fmla="*/ 30827 h 94560"/>
                <a:gd name="connsiteX4" fmla="*/ 33348 w 67957"/>
                <a:gd name="connsiteY4" fmla="*/ 94561 h 94560"/>
                <a:gd name="connsiteX5" fmla="*/ 33348 w 67957"/>
                <a:gd name="connsiteY5" fmla="*/ 57556 h 94560"/>
                <a:gd name="connsiteX6" fmla="*/ 0 w 67957"/>
                <a:gd name="connsiteY6" fmla="*/ 65121 h 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7" h="94560">
                  <a:moveTo>
                    <a:pt x="0" y="65121"/>
                  </a:moveTo>
                  <a:lnTo>
                    <a:pt x="33348" y="0"/>
                  </a:lnTo>
                  <a:lnTo>
                    <a:pt x="33348" y="37698"/>
                  </a:lnTo>
                  <a:lnTo>
                    <a:pt x="67958" y="30827"/>
                  </a:lnTo>
                  <a:lnTo>
                    <a:pt x="33348" y="94561"/>
                  </a:lnTo>
                  <a:lnTo>
                    <a:pt x="33348" y="57556"/>
                  </a:lnTo>
                  <a:lnTo>
                    <a:pt x="0" y="65121"/>
                  </a:lnTo>
                  <a:close/>
                </a:path>
              </a:pathLst>
            </a:custGeom>
            <a:grpFill/>
            <a:ln w="6251" cap="flat">
              <a:noFill/>
              <a:prstDash val="solid"/>
              <a:miter/>
            </a:ln>
          </p:spPr>
          <p:txBody>
            <a:bodyPr rtlCol="0" anchor="ctr"/>
            <a:lstStyle/>
            <a:p>
              <a:endParaRPr lang="zh-CN" altLang="en-US"/>
            </a:p>
          </p:txBody>
        </p:sp>
        <p:sp>
          <p:nvSpPr>
            <p:cNvPr id="49" name="图形 24" descr="集体讨论">
              <a:extLst>
                <a:ext uri="{FF2B5EF4-FFF2-40B4-BE49-F238E27FC236}">
                  <a16:creationId xmlns:a16="http://schemas.microsoft.com/office/drawing/2014/main" id="{D738114C-DF21-8A4D-AD1D-E50EF5A9ED7D}"/>
                </a:ext>
              </a:extLst>
            </p:cNvPr>
            <p:cNvSpPr/>
            <p:nvPr/>
          </p:nvSpPr>
          <p:spPr>
            <a:xfrm>
              <a:off x="1151507" y="2920572"/>
              <a:ext cx="98091" cy="98091"/>
            </a:xfrm>
            <a:custGeom>
              <a:avLst/>
              <a:gdLst>
                <a:gd name="connsiteX0" fmla="*/ 98091 w 98091"/>
                <a:gd name="connsiteY0" fmla="*/ 49046 h 98091"/>
                <a:gd name="connsiteX1" fmla="*/ 49046 w 98091"/>
                <a:gd name="connsiteY1" fmla="*/ 98091 h 98091"/>
                <a:gd name="connsiteX2" fmla="*/ 0 w 98091"/>
                <a:gd name="connsiteY2" fmla="*/ 49046 h 98091"/>
                <a:gd name="connsiteX3" fmla="*/ 49046 w 98091"/>
                <a:gd name="connsiteY3" fmla="*/ 0 h 98091"/>
                <a:gd name="connsiteX4" fmla="*/ 98091 w 98091"/>
                <a:gd name="connsiteY4" fmla="*/ 49046 h 9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91" h="98091">
                  <a:moveTo>
                    <a:pt x="98091" y="49046"/>
                  </a:moveTo>
                  <a:cubicBezTo>
                    <a:pt x="98091" y="76133"/>
                    <a:pt x="76133" y="98091"/>
                    <a:pt x="49046" y="98091"/>
                  </a:cubicBezTo>
                  <a:cubicBezTo>
                    <a:pt x="21958" y="98091"/>
                    <a:pt x="0" y="76133"/>
                    <a:pt x="0" y="49046"/>
                  </a:cubicBezTo>
                  <a:cubicBezTo>
                    <a:pt x="0" y="21958"/>
                    <a:pt x="21958" y="0"/>
                    <a:pt x="49046" y="0"/>
                  </a:cubicBezTo>
                  <a:cubicBezTo>
                    <a:pt x="76133" y="0"/>
                    <a:pt x="98091" y="21958"/>
                    <a:pt x="98091" y="49046"/>
                  </a:cubicBezTo>
                  <a:close/>
                </a:path>
              </a:pathLst>
            </a:custGeom>
            <a:grpFill/>
            <a:ln w="6251" cap="flat">
              <a:noFill/>
              <a:prstDash val="solid"/>
              <a:miter/>
            </a:ln>
          </p:spPr>
          <p:txBody>
            <a:bodyPr rtlCol="0" anchor="ctr"/>
            <a:lstStyle/>
            <a:p>
              <a:endParaRPr lang="zh-CN" altLang="en-US"/>
            </a:p>
          </p:txBody>
        </p:sp>
        <p:sp>
          <p:nvSpPr>
            <p:cNvPr id="50" name="图形 24" descr="集体讨论">
              <a:extLst>
                <a:ext uri="{FF2B5EF4-FFF2-40B4-BE49-F238E27FC236}">
                  <a16:creationId xmlns:a16="http://schemas.microsoft.com/office/drawing/2014/main" id="{D738114C-DF21-8A4D-AD1D-E50EF5A9ED7D}"/>
                </a:ext>
              </a:extLst>
            </p:cNvPr>
            <p:cNvSpPr/>
            <p:nvPr/>
          </p:nvSpPr>
          <p:spPr>
            <a:xfrm>
              <a:off x="889889" y="2920572"/>
              <a:ext cx="98091" cy="98091"/>
            </a:xfrm>
            <a:custGeom>
              <a:avLst/>
              <a:gdLst>
                <a:gd name="connsiteX0" fmla="*/ 98091 w 98091"/>
                <a:gd name="connsiteY0" fmla="*/ 49046 h 98091"/>
                <a:gd name="connsiteX1" fmla="*/ 49046 w 98091"/>
                <a:gd name="connsiteY1" fmla="*/ 98091 h 98091"/>
                <a:gd name="connsiteX2" fmla="*/ 0 w 98091"/>
                <a:gd name="connsiteY2" fmla="*/ 49046 h 98091"/>
                <a:gd name="connsiteX3" fmla="*/ 49046 w 98091"/>
                <a:gd name="connsiteY3" fmla="*/ 0 h 98091"/>
                <a:gd name="connsiteX4" fmla="*/ 98091 w 98091"/>
                <a:gd name="connsiteY4" fmla="*/ 49046 h 9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91" h="98091">
                  <a:moveTo>
                    <a:pt x="98091" y="49046"/>
                  </a:moveTo>
                  <a:cubicBezTo>
                    <a:pt x="98091" y="76133"/>
                    <a:pt x="76133" y="98091"/>
                    <a:pt x="49046" y="98091"/>
                  </a:cubicBezTo>
                  <a:cubicBezTo>
                    <a:pt x="21958" y="98091"/>
                    <a:pt x="0" y="76133"/>
                    <a:pt x="0" y="49046"/>
                  </a:cubicBezTo>
                  <a:cubicBezTo>
                    <a:pt x="0" y="21958"/>
                    <a:pt x="21958" y="0"/>
                    <a:pt x="49046" y="0"/>
                  </a:cubicBezTo>
                  <a:cubicBezTo>
                    <a:pt x="76133" y="0"/>
                    <a:pt x="98091" y="21958"/>
                    <a:pt x="98091" y="49046"/>
                  </a:cubicBezTo>
                  <a:close/>
                </a:path>
              </a:pathLst>
            </a:custGeom>
            <a:grpFill/>
            <a:ln w="6251" cap="flat">
              <a:noFill/>
              <a:prstDash val="solid"/>
              <a:miter/>
            </a:ln>
          </p:spPr>
          <p:txBody>
            <a:bodyPr rtlCol="0" anchor="ctr"/>
            <a:lstStyle/>
            <a:p>
              <a:endParaRPr lang="zh-CN" altLang="en-US"/>
            </a:p>
          </p:txBody>
        </p:sp>
        <p:sp>
          <p:nvSpPr>
            <p:cNvPr id="51" name="图形 24" descr="集体讨论">
              <a:extLst>
                <a:ext uri="{FF2B5EF4-FFF2-40B4-BE49-F238E27FC236}">
                  <a16:creationId xmlns:a16="http://schemas.microsoft.com/office/drawing/2014/main" id="{D738114C-DF21-8A4D-AD1D-E50EF5A9ED7D}"/>
                </a:ext>
              </a:extLst>
            </p:cNvPr>
            <p:cNvSpPr/>
            <p:nvPr/>
          </p:nvSpPr>
          <p:spPr>
            <a:xfrm>
              <a:off x="1120870" y="3031965"/>
              <a:ext cx="177781" cy="98217"/>
            </a:xfrm>
            <a:custGeom>
              <a:avLst/>
              <a:gdLst>
                <a:gd name="connsiteX0" fmla="*/ 167940 w 177781"/>
                <a:gd name="connsiteY0" fmla="*/ 29188 h 98217"/>
                <a:gd name="connsiteX1" fmla="*/ 120029 w 177781"/>
                <a:gd name="connsiteY1" fmla="*/ 6304 h 98217"/>
                <a:gd name="connsiteX2" fmla="*/ 79683 w 177781"/>
                <a:gd name="connsiteY2" fmla="*/ 0 h 98217"/>
                <a:gd name="connsiteX3" fmla="*/ 39337 w 177781"/>
                <a:gd name="connsiteY3" fmla="*/ 6304 h 98217"/>
                <a:gd name="connsiteX4" fmla="*/ 2269 w 177781"/>
                <a:gd name="connsiteY4" fmla="*/ 22191 h 98217"/>
                <a:gd name="connsiteX5" fmla="*/ 0 w 177781"/>
                <a:gd name="connsiteY5" fmla="*/ 24775 h 98217"/>
                <a:gd name="connsiteX6" fmla="*/ 50433 w 177781"/>
                <a:gd name="connsiteY6" fmla="*/ 49992 h 98217"/>
                <a:gd name="connsiteX7" fmla="*/ 68903 w 177781"/>
                <a:gd name="connsiteY7" fmla="*/ 86996 h 98217"/>
                <a:gd name="connsiteX8" fmla="*/ 68903 w 177781"/>
                <a:gd name="connsiteY8" fmla="*/ 98218 h 98217"/>
                <a:gd name="connsiteX9" fmla="*/ 177775 w 177781"/>
                <a:gd name="connsiteY9" fmla="*/ 98218 h 98217"/>
                <a:gd name="connsiteX10" fmla="*/ 177775 w 177781"/>
                <a:gd name="connsiteY10" fmla="*/ 48857 h 98217"/>
                <a:gd name="connsiteX11" fmla="*/ 167940 w 177781"/>
                <a:gd name="connsiteY11" fmla="*/ 29188 h 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781" h="98217">
                  <a:moveTo>
                    <a:pt x="167940" y="29188"/>
                  </a:moveTo>
                  <a:cubicBezTo>
                    <a:pt x="153813" y="18185"/>
                    <a:pt x="137466" y="10378"/>
                    <a:pt x="120029" y="6304"/>
                  </a:cubicBezTo>
                  <a:cubicBezTo>
                    <a:pt x="106907" y="2477"/>
                    <a:pt x="93347" y="358"/>
                    <a:pt x="79683" y="0"/>
                  </a:cubicBezTo>
                  <a:cubicBezTo>
                    <a:pt x="65987" y="-30"/>
                    <a:pt x="52372" y="2098"/>
                    <a:pt x="39337" y="6304"/>
                  </a:cubicBezTo>
                  <a:cubicBezTo>
                    <a:pt x="26280" y="9784"/>
                    <a:pt x="13795" y="15135"/>
                    <a:pt x="2269" y="22191"/>
                  </a:cubicBezTo>
                  <a:cubicBezTo>
                    <a:pt x="1513" y="23073"/>
                    <a:pt x="820" y="23956"/>
                    <a:pt x="0" y="24775"/>
                  </a:cubicBezTo>
                  <a:cubicBezTo>
                    <a:pt x="18333" y="29709"/>
                    <a:pt x="35485" y="38286"/>
                    <a:pt x="50433" y="49992"/>
                  </a:cubicBezTo>
                  <a:cubicBezTo>
                    <a:pt x="62227" y="58600"/>
                    <a:pt x="69113" y="72396"/>
                    <a:pt x="68903" y="86996"/>
                  </a:cubicBezTo>
                  <a:lnTo>
                    <a:pt x="68903" y="98218"/>
                  </a:lnTo>
                  <a:lnTo>
                    <a:pt x="177775" y="98218"/>
                  </a:lnTo>
                  <a:lnTo>
                    <a:pt x="177775" y="48857"/>
                  </a:lnTo>
                  <a:cubicBezTo>
                    <a:pt x="177964" y="41074"/>
                    <a:pt x="174280" y="33706"/>
                    <a:pt x="167940" y="29188"/>
                  </a:cubicBezTo>
                  <a:close/>
                </a:path>
              </a:pathLst>
            </a:custGeom>
            <a:grpFill/>
            <a:ln w="6251" cap="flat">
              <a:noFill/>
              <a:prstDash val="solid"/>
              <a:miter/>
            </a:ln>
          </p:spPr>
          <p:txBody>
            <a:bodyPr rtlCol="0" anchor="ctr"/>
            <a:lstStyle/>
            <a:p>
              <a:endParaRPr lang="zh-CN" altLang="en-US"/>
            </a:p>
          </p:txBody>
        </p:sp>
        <p:sp>
          <p:nvSpPr>
            <p:cNvPr id="52" name="图形 24" descr="集体讨论">
              <a:extLst>
                <a:ext uri="{FF2B5EF4-FFF2-40B4-BE49-F238E27FC236}">
                  <a16:creationId xmlns:a16="http://schemas.microsoft.com/office/drawing/2014/main" id="{D738114C-DF21-8A4D-AD1D-E50EF5A9ED7D}"/>
                </a:ext>
              </a:extLst>
            </p:cNvPr>
            <p:cNvSpPr/>
            <p:nvPr/>
          </p:nvSpPr>
          <p:spPr>
            <a:xfrm>
              <a:off x="840843" y="3031965"/>
              <a:ext cx="177774" cy="98217"/>
            </a:xfrm>
            <a:custGeom>
              <a:avLst/>
              <a:gdLst>
                <a:gd name="connsiteX0" fmla="*/ 108997 w 177774"/>
                <a:gd name="connsiteY0" fmla="*/ 86996 h 98217"/>
                <a:gd name="connsiteX1" fmla="*/ 126649 w 177774"/>
                <a:gd name="connsiteY1" fmla="*/ 50622 h 98217"/>
                <a:gd name="connsiteX2" fmla="*/ 127405 w 177774"/>
                <a:gd name="connsiteY2" fmla="*/ 49991 h 98217"/>
                <a:gd name="connsiteX3" fmla="*/ 128225 w 177774"/>
                <a:gd name="connsiteY3" fmla="*/ 49424 h 98217"/>
                <a:gd name="connsiteX4" fmla="*/ 177775 w 177774"/>
                <a:gd name="connsiteY4" fmla="*/ 24838 h 98217"/>
                <a:gd name="connsiteX5" fmla="*/ 174181 w 177774"/>
                <a:gd name="connsiteY5" fmla="*/ 20741 h 98217"/>
                <a:gd name="connsiteX6" fmla="*/ 138689 w 177774"/>
                <a:gd name="connsiteY6" fmla="*/ 6304 h 98217"/>
                <a:gd name="connsiteX7" fmla="*/ 98343 w 177774"/>
                <a:gd name="connsiteY7" fmla="*/ 0 h 98217"/>
                <a:gd name="connsiteX8" fmla="*/ 57997 w 177774"/>
                <a:gd name="connsiteY8" fmla="*/ 6304 h 98217"/>
                <a:gd name="connsiteX9" fmla="*/ 10087 w 177774"/>
                <a:gd name="connsiteY9" fmla="*/ 29188 h 98217"/>
                <a:gd name="connsiteX10" fmla="*/ 0 w 177774"/>
                <a:gd name="connsiteY10" fmla="*/ 48857 h 98217"/>
                <a:gd name="connsiteX11" fmla="*/ 0 w 177774"/>
                <a:gd name="connsiteY11" fmla="*/ 98218 h 98217"/>
                <a:gd name="connsiteX12" fmla="*/ 108997 w 177774"/>
                <a:gd name="connsiteY12" fmla="*/ 98218 h 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774" h="98217">
                  <a:moveTo>
                    <a:pt x="108997" y="86996"/>
                  </a:moveTo>
                  <a:cubicBezTo>
                    <a:pt x="109011" y="72811"/>
                    <a:pt x="115514" y="59411"/>
                    <a:pt x="126649" y="50622"/>
                  </a:cubicBezTo>
                  <a:lnTo>
                    <a:pt x="127405" y="49991"/>
                  </a:lnTo>
                  <a:lnTo>
                    <a:pt x="128225" y="49424"/>
                  </a:lnTo>
                  <a:cubicBezTo>
                    <a:pt x="143343" y="38669"/>
                    <a:pt x="160066" y="30372"/>
                    <a:pt x="177775" y="24838"/>
                  </a:cubicBezTo>
                  <a:cubicBezTo>
                    <a:pt x="176514" y="23514"/>
                    <a:pt x="175379" y="22128"/>
                    <a:pt x="174181" y="20741"/>
                  </a:cubicBezTo>
                  <a:cubicBezTo>
                    <a:pt x="163102" y="14255"/>
                    <a:pt x="151150" y="9393"/>
                    <a:pt x="138689" y="6304"/>
                  </a:cubicBezTo>
                  <a:cubicBezTo>
                    <a:pt x="125569" y="2471"/>
                    <a:pt x="112007" y="352"/>
                    <a:pt x="98343" y="0"/>
                  </a:cubicBezTo>
                  <a:cubicBezTo>
                    <a:pt x="84647" y="-26"/>
                    <a:pt x="71033" y="2102"/>
                    <a:pt x="57997" y="6304"/>
                  </a:cubicBezTo>
                  <a:cubicBezTo>
                    <a:pt x="40803" y="11048"/>
                    <a:pt x="24583" y="18796"/>
                    <a:pt x="10087" y="29188"/>
                  </a:cubicBezTo>
                  <a:cubicBezTo>
                    <a:pt x="3877" y="33843"/>
                    <a:pt x="156" y="41098"/>
                    <a:pt x="0" y="48857"/>
                  </a:cubicBezTo>
                  <a:lnTo>
                    <a:pt x="0" y="98218"/>
                  </a:lnTo>
                  <a:lnTo>
                    <a:pt x="108997" y="98218"/>
                  </a:lnTo>
                  <a:close/>
                </a:path>
              </a:pathLst>
            </a:custGeom>
            <a:grpFill/>
            <a:ln w="6251" cap="flat">
              <a:noFill/>
              <a:prstDash val="solid"/>
              <a:miter/>
            </a:ln>
          </p:spPr>
          <p:txBody>
            <a:bodyPr rtlCol="0" anchor="ctr"/>
            <a:lstStyle/>
            <a:p>
              <a:endParaRPr lang="zh-CN" altLang="en-US"/>
            </a:p>
          </p:txBody>
        </p:sp>
        <p:sp>
          <p:nvSpPr>
            <p:cNvPr id="53" name="图形 24" descr="集体讨论">
              <a:extLst>
                <a:ext uri="{FF2B5EF4-FFF2-40B4-BE49-F238E27FC236}">
                  <a16:creationId xmlns:a16="http://schemas.microsoft.com/office/drawing/2014/main" id="{D738114C-DF21-8A4D-AD1D-E50EF5A9ED7D}"/>
                </a:ext>
              </a:extLst>
            </p:cNvPr>
            <p:cNvSpPr/>
            <p:nvPr/>
          </p:nvSpPr>
          <p:spPr>
            <a:xfrm>
              <a:off x="971653" y="3070167"/>
              <a:ext cx="196190" cy="97840"/>
            </a:xfrm>
            <a:custGeom>
              <a:avLst/>
              <a:gdLst>
                <a:gd name="connsiteX0" fmla="*/ 0 w 196190"/>
                <a:gd name="connsiteY0" fmla="*/ 97840 h 97840"/>
                <a:gd name="connsiteX1" fmla="*/ 0 w 196190"/>
                <a:gd name="connsiteY1" fmla="*/ 48794 h 97840"/>
                <a:gd name="connsiteX2" fmla="*/ 9834 w 196190"/>
                <a:gd name="connsiteY2" fmla="*/ 29189 h 97840"/>
                <a:gd name="connsiteX3" fmla="*/ 57745 w 196190"/>
                <a:gd name="connsiteY3" fmla="*/ 6305 h 97840"/>
                <a:gd name="connsiteX4" fmla="*/ 98091 w 196190"/>
                <a:gd name="connsiteY4" fmla="*/ 1 h 97840"/>
                <a:gd name="connsiteX5" fmla="*/ 138437 w 196190"/>
                <a:gd name="connsiteY5" fmla="*/ 6305 h 97840"/>
                <a:gd name="connsiteX6" fmla="*/ 186411 w 196190"/>
                <a:gd name="connsiteY6" fmla="*/ 29189 h 97840"/>
                <a:gd name="connsiteX7" fmla="*/ 196182 w 196190"/>
                <a:gd name="connsiteY7" fmla="*/ 48794 h 97840"/>
                <a:gd name="connsiteX8" fmla="*/ 196182 w 196190"/>
                <a:gd name="connsiteY8" fmla="*/ 97840 h 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190" h="97840">
                  <a:moveTo>
                    <a:pt x="0" y="97840"/>
                  </a:moveTo>
                  <a:lnTo>
                    <a:pt x="0" y="48794"/>
                  </a:lnTo>
                  <a:cubicBezTo>
                    <a:pt x="30" y="41080"/>
                    <a:pt x="3669" y="33825"/>
                    <a:pt x="9834" y="29189"/>
                  </a:cubicBezTo>
                  <a:cubicBezTo>
                    <a:pt x="24305" y="18752"/>
                    <a:pt x="40533" y="11001"/>
                    <a:pt x="57745" y="6305"/>
                  </a:cubicBezTo>
                  <a:cubicBezTo>
                    <a:pt x="70774" y="2074"/>
                    <a:pt x="84393" y="-54"/>
                    <a:pt x="98091" y="1"/>
                  </a:cubicBezTo>
                  <a:cubicBezTo>
                    <a:pt x="111758" y="322"/>
                    <a:pt x="125323" y="2442"/>
                    <a:pt x="138437" y="6305"/>
                  </a:cubicBezTo>
                  <a:cubicBezTo>
                    <a:pt x="155908" y="10337"/>
                    <a:pt x="172283" y="18149"/>
                    <a:pt x="186411" y="29189"/>
                  </a:cubicBezTo>
                  <a:cubicBezTo>
                    <a:pt x="192725" y="33693"/>
                    <a:pt x="196387" y="41041"/>
                    <a:pt x="196182" y="48794"/>
                  </a:cubicBezTo>
                  <a:lnTo>
                    <a:pt x="196182" y="97840"/>
                  </a:lnTo>
                  <a:close/>
                </a:path>
              </a:pathLst>
            </a:custGeom>
            <a:grpFill/>
            <a:ln w="6251" cap="flat">
              <a:noFill/>
              <a:prstDash val="solid"/>
              <a:miter/>
            </a:ln>
          </p:spPr>
          <p:txBody>
            <a:bodyPr rtlCol="0" anchor="ctr"/>
            <a:lstStyle/>
            <a:p>
              <a:endParaRPr lang="zh-CN" altLang="en-US"/>
            </a:p>
          </p:txBody>
        </p:sp>
        <p:sp>
          <p:nvSpPr>
            <p:cNvPr id="54" name="图形 24" descr="集体讨论">
              <a:extLst>
                <a:ext uri="{FF2B5EF4-FFF2-40B4-BE49-F238E27FC236}">
                  <a16:creationId xmlns:a16="http://schemas.microsoft.com/office/drawing/2014/main" id="{D738114C-DF21-8A4D-AD1D-E50EF5A9ED7D}"/>
                </a:ext>
              </a:extLst>
            </p:cNvPr>
            <p:cNvSpPr/>
            <p:nvPr/>
          </p:nvSpPr>
          <p:spPr>
            <a:xfrm>
              <a:off x="1020698" y="2958712"/>
              <a:ext cx="98091" cy="98091"/>
            </a:xfrm>
            <a:custGeom>
              <a:avLst/>
              <a:gdLst>
                <a:gd name="connsiteX0" fmla="*/ 98091 w 98091"/>
                <a:gd name="connsiteY0" fmla="*/ 49046 h 98091"/>
                <a:gd name="connsiteX1" fmla="*/ 49046 w 98091"/>
                <a:gd name="connsiteY1" fmla="*/ 98091 h 98091"/>
                <a:gd name="connsiteX2" fmla="*/ 0 w 98091"/>
                <a:gd name="connsiteY2" fmla="*/ 49046 h 98091"/>
                <a:gd name="connsiteX3" fmla="*/ 49046 w 98091"/>
                <a:gd name="connsiteY3" fmla="*/ 0 h 98091"/>
                <a:gd name="connsiteX4" fmla="*/ 98091 w 98091"/>
                <a:gd name="connsiteY4" fmla="*/ 49046 h 9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91" h="98091">
                  <a:moveTo>
                    <a:pt x="98091" y="49046"/>
                  </a:moveTo>
                  <a:cubicBezTo>
                    <a:pt x="98091" y="76133"/>
                    <a:pt x="76133" y="98091"/>
                    <a:pt x="49046" y="98091"/>
                  </a:cubicBezTo>
                  <a:cubicBezTo>
                    <a:pt x="21958" y="98091"/>
                    <a:pt x="0" y="76133"/>
                    <a:pt x="0" y="49046"/>
                  </a:cubicBezTo>
                  <a:cubicBezTo>
                    <a:pt x="0" y="21958"/>
                    <a:pt x="21958" y="0"/>
                    <a:pt x="49046" y="0"/>
                  </a:cubicBezTo>
                  <a:cubicBezTo>
                    <a:pt x="76133" y="0"/>
                    <a:pt x="98091" y="21958"/>
                    <a:pt x="98091" y="49046"/>
                  </a:cubicBezTo>
                  <a:close/>
                </a:path>
              </a:pathLst>
            </a:custGeom>
            <a:grpFill/>
            <a:ln w="6251" cap="flat">
              <a:noFill/>
              <a:prstDash val="solid"/>
              <a:miter/>
            </a:ln>
          </p:spPr>
          <p:txBody>
            <a:bodyPr rtlCol="0" anchor="ctr"/>
            <a:lstStyle/>
            <a:p>
              <a:endParaRPr lang="zh-CN" altLang="en-US"/>
            </a:p>
          </p:txBody>
        </p:sp>
      </p:grpSp>
      <p:cxnSp>
        <p:nvCxnSpPr>
          <p:cNvPr id="27" name="直线连接符 26">
            <a:extLst>
              <a:ext uri="{FF2B5EF4-FFF2-40B4-BE49-F238E27FC236}">
                <a16:creationId xmlns:a16="http://schemas.microsoft.com/office/drawing/2014/main" id="{A89FB413-9D03-3E43-8DB8-E49A19BED030}"/>
              </a:ext>
            </a:extLst>
          </p:cNvPr>
          <p:cNvCxnSpPr>
            <a:cxnSpLocks/>
          </p:cNvCxnSpPr>
          <p:nvPr/>
        </p:nvCxnSpPr>
        <p:spPr>
          <a:xfrm flipV="1">
            <a:off x="3557504" y="2534651"/>
            <a:ext cx="0" cy="2334058"/>
          </a:xfrm>
          <a:prstGeom prst="line">
            <a:avLst/>
          </a:prstGeom>
          <a:ln w="12700">
            <a:gradFill>
              <a:gsLst>
                <a:gs pos="62000">
                  <a:schemeClr val="accent1"/>
                </a:gs>
                <a:gs pos="98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29" name="标题 1">
            <a:extLst>
              <a:ext uri="{FF2B5EF4-FFF2-40B4-BE49-F238E27FC236}">
                <a16:creationId xmlns:a16="http://schemas.microsoft.com/office/drawing/2014/main" id="{5F798EB1-50A3-5E4C-81C8-BF465AD3ABDA}"/>
              </a:ext>
            </a:extLst>
          </p:cNvPr>
          <p:cNvSpPr txBox="1">
            <a:spLocks/>
          </p:cNvSpPr>
          <p:nvPr/>
        </p:nvSpPr>
        <p:spPr>
          <a:xfrm>
            <a:off x="3628191" y="234174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solidFill>
                <a:latin typeface="+mj-ea"/>
              </a:rPr>
              <a:t>20XX</a:t>
            </a:r>
            <a:r>
              <a:rPr kumimoji="1" lang="zh-CN" altLang="en-US" sz="2000" dirty="0">
                <a:solidFill>
                  <a:schemeClr val="accent1"/>
                </a:solidFill>
                <a:latin typeface="+mj-ea"/>
              </a:rPr>
              <a:t>年</a:t>
            </a:r>
            <a:endParaRPr kumimoji="1" lang="zh-CN" altLang="en-US" sz="1800" dirty="0">
              <a:solidFill>
                <a:schemeClr val="accent1"/>
              </a:solidFill>
              <a:latin typeface="+mj-ea"/>
            </a:endParaRPr>
          </a:p>
        </p:txBody>
      </p:sp>
      <p:sp>
        <p:nvSpPr>
          <p:cNvPr id="30" name="标题 1">
            <a:extLst>
              <a:ext uri="{FF2B5EF4-FFF2-40B4-BE49-F238E27FC236}">
                <a16:creationId xmlns:a16="http://schemas.microsoft.com/office/drawing/2014/main" id="{C25F9CE1-FD29-364A-ABFF-1A4128D63B09}"/>
              </a:ext>
            </a:extLst>
          </p:cNvPr>
          <p:cNvSpPr txBox="1">
            <a:spLocks/>
          </p:cNvSpPr>
          <p:nvPr/>
        </p:nvSpPr>
        <p:spPr>
          <a:xfrm>
            <a:off x="3635488" y="2655366"/>
            <a:ext cx="2411412" cy="8987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经过讨论，筛选等过程，初步做出文案，递交部门进行审批</a:t>
            </a:r>
          </a:p>
        </p:txBody>
      </p:sp>
      <p:cxnSp>
        <p:nvCxnSpPr>
          <p:cNvPr id="34" name="直线连接符 33">
            <a:extLst>
              <a:ext uri="{FF2B5EF4-FFF2-40B4-BE49-F238E27FC236}">
                <a16:creationId xmlns:a16="http://schemas.microsoft.com/office/drawing/2014/main" id="{2933B597-A3CF-C746-ABE2-54E68215001B}"/>
              </a:ext>
            </a:extLst>
          </p:cNvPr>
          <p:cNvCxnSpPr>
            <a:cxnSpLocks/>
          </p:cNvCxnSpPr>
          <p:nvPr/>
        </p:nvCxnSpPr>
        <p:spPr>
          <a:xfrm flipV="1">
            <a:off x="6461207" y="1457877"/>
            <a:ext cx="0" cy="2147452"/>
          </a:xfrm>
          <a:prstGeom prst="line">
            <a:avLst/>
          </a:prstGeom>
          <a:ln w="12700">
            <a:gradFill>
              <a:gsLst>
                <a:gs pos="62000">
                  <a:schemeClr val="accent1"/>
                </a:gs>
                <a:gs pos="98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36" name="标题 1">
            <a:extLst>
              <a:ext uri="{FF2B5EF4-FFF2-40B4-BE49-F238E27FC236}">
                <a16:creationId xmlns:a16="http://schemas.microsoft.com/office/drawing/2014/main" id="{AD4F2EC3-01A1-A84A-9862-B034FAED40F8}"/>
              </a:ext>
            </a:extLst>
          </p:cNvPr>
          <p:cNvSpPr txBox="1">
            <a:spLocks/>
          </p:cNvSpPr>
          <p:nvPr/>
        </p:nvSpPr>
        <p:spPr>
          <a:xfrm>
            <a:off x="6504693" y="145787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solidFill>
                <a:latin typeface="+mj-ea"/>
              </a:rPr>
              <a:t>20XX</a:t>
            </a:r>
            <a:r>
              <a:rPr kumimoji="1" lang="zh-CN" altLang="en-US" sz="2000" dirty="0">
                <a:solidFill>
                  <a:schemeClr val="accent1"/>
                </a:solidFill>
                <a:latin typeface="+mj-ea"/>
              </a:rPr>
              <a:t>年</a:t>
            </a:r>
            <a:endParaRPr kumimoji="1" lang="zh-CN" altLang="en-US" sz="1800" dirty="0">
              <a:solidFill>
                <a:schemeClr val="accent1"/>
              </a:solidFill>
              <a:latin typeface="+mj-ea"/>
            </a:endParaRPr>
          </a:p>
        </p:txBody>
      </p:sp>
      <p:sp>
        <p:nvSpPr>
          <p:cNvPr id="37" name="标题 1">
            <a:extLst>
              <a:ext uri="{FF2B5EF4-FFF2-40B4-BE49-F238E27FC236}">
                <a16:creationId xmlns:a16="http://schemas.microsoft.com/office/drawing/2014/main" id="{6374D7C3-6CA6-7A46-A0A8-DADD966A489D}"/>
              </a:ext>
            </a:extLst>
          </p:cNvPr>
          <p:cNvSpPr txBox="1">
            <a:spLocks/>
          </p:cNvSpPr>
          <p:nvPr/>
        </p:nvSpPr>
        <p:spPr>
          <a:xfrm>
            <a:off x="6500415" y="1771499"/>
            <a:ext cx="2411412" cy="9569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文案经过审批，讨论等，正式确立该项目的执行方案</a:t>
            </a:r>
          </a:p>
        </p:txBody>
      </p:sp>
      <p:cxnSp>
        <p:nvCxnSpPr>
          <p:cNvPr id="40" name="直线连接符 39">
            <a:extLst>
              <a:ext uri="{FF2B5EF4-FFF2-40B4-BE49-F238E27FC236}">
                <a16:creationId xmlns:a16="http://schemas.microsoft.com/office/drawing/2014/main" id="{9BA517FB-1D59-DE48-B631-3284286BDF69}"/>
              </a:ext>
            </a:extLst>
          </p:cNvPr>
          <p:cNvCxnSpPr>
            <a:cxnSpLocks/>
          </p:cNvCxnSpPr>
          <p:nvPr/>
        </p:nvCxnSpPr>
        <p:spPr>
          <a:xfrm flipV="1">
            <a:off x="9453935" y="2728433"/>
            <a:ext cx="0" cy="1238432"/>
          </a:xfrm>
          <a:prstGeom prst="line">
            <a:avLst/>
          </a:prstGeom>
          <a:ln w="12700">
            <a:gradFill>
              <a:gsLst>
                <a:gs pos="62000">
                  <a:schemeClr val="accent1"/>
                </a:gs>
                <a:gs pos="99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42" name="标题 1">
            <a:extLst>
              <a:ext uri="{FF2B5EF4-FFF2-40B4-BE49-F238E27FC236}">
                <a16:creationId xmlns:a16="http://schemas.microsoft.com/office/drawing/2014/main" id="{2CBABA95-3163-154C-B811-F626C6913374}"/>
              </a:ext>
            </a:extLst>
          </p:cNvPr>
          <p:cNvSpPr txBox="1">
            <a:spLocks/>
          </p:cNvSpPr>
          <p:nvPr/>
        </p:nvSpPr>
        <p:spPr>
          <a:xfrm>
            <a:off x="9493812" y="2667473"/>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solidFill>
                <a:latin typeface="+mj-ea"/>
              </a:rPr>
              <a:t>20XX</a:t>
            </a:r>
            <a:r>
              <a:rPr kumimoji="1" lang="zh-CN" altLang="en-US" sz="2000" dirty="0">
                <a:solidFill>
                  <a:schemeClr val="accent1"/>
                </a:solidFill>
                <a:latin typeface="+mj-ea"/>
              </a:rPr>
              <a:t>年</a:t>
            </a:r>
            <a:endParaRPr kumimoji="1" lang="zh-CN" altLang="en-US" sz="1800" dirty="0">
              <a:solidFill>
                <a:schemeClr val="accent1"/>
              </a:solidFill>
              <a:latin typeface="+mj-ea"/>
            </a:endParaRPr>
          </a:p>
        </p:txBody>
      </p:sp>
      <p:sp>
        <p:nvSpPr>
          <p:cNvPr id="43" name="标题 1">
            <a:extLst>
              <a:ext uri="{FF2B5EF4-FFF2-40B4-BE49-F238E27FC236}">
                <a16:creationId xmlns:a16="http://schemas.microsoft.com/office/drawing/2014/main" id="{5A1B0123-69A5-C64B-96DB-A0952F34E2C5}"/>
              </a:ext>
            </a:extLst>
          </p:cNvPr>
          <p:cNvSpPr txBox="1">
            <a:spLocks/>
          </p:cNvSpPr>
          <p:nvPr/>
        </p:nvSpPr>
        <p:spPr>
          <a:xfrm>
            <a:off x="9489534" y="2981095"/>
            <a:ext cx="2411412" cy="9857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项目开始执行，逐步按照项目文案的内容进行有序开展</a:t>
            </a:r>
          </a:p>
        </p:txBody>
      </p:sp>
      <p:sp>
        <p:nvSpPr>
          <p:cNvPr id="56" name="椭圆 55">
            <a:extLst>
              <a:ext uri="{FF2B5EF4-FFF2-40B4-BE49-F238E27FC236}">
                <a16:creationId xmlns:a16="http://schemas.microsoft.com/office/drawing/2014/main" id="{7BAF57ED-6592-0C4A-8A6D-015B2D6647AA}"/>
              </a:ext>
            </a:extLst>
          </p:cNvPr>
          <p:cNvSpPr/>
          <p:nvPr/>
        </p:nvSpPr>
        <p:spPr>
          <a:xfrm rot="8243015">
            <a:off x="651719" y="3324131"/>
            <a:ext cx="98082" cy="9614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椭圆 56">
            <a:extLst>
              <a:ext uri="{FF2B5EF4-FFF2-40B4-BE49-F238E27FC236}">
                <a16:creationId xmlns:a16="http://schemas.microsoft.com/office/drawing/2014/main" id="{473EB955-8802-F54B-A92F-465FB328141A}"/>
              </a:ext>
            </a:extLst>
          </p:cNvPr>
          <p:cNvSpPr/>
          <p:nvPr/>
        </p:nvSpPr>
        <p:spPr>
          <a:xfrm rot="8243015">
            <a:off x="3508463" y="2450985"/>
            <a:ext cx="98082" cy="9614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66">
            <a:extLst>
              <a:ext uri="{FF2B5EF4-FFF2-40B4-BE49-F238E27FC236}">
                <a16:creationId xmlns:a16="http://schemas.microsoft.com/office/drawing/2014/main" id="{C05CB6D7-56EE-BC4E-B638-F65D4854E09C}"/>
              </a:ext>
            </a:extLst>
          </p:cNvPr>
          <p:cNvSpPr/>
          <p:nvPr/>
        </p:nvSpPr>
        <p:spPr>
          <a:xfrm rot="8243015">
            <a:off x="6412166" y="1438046"/>
            <a:ext cx="98082" cy="9614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7" name="组合 76">
            <a:extLst>
              <a:ext uri="{FF2B5EF4-FFF2-40B4-BE49-F238E27FC236}">
                <a16:creationId xmlns:a16="http://schemas.microsoft.com/office/drawing/2014/main" id="{D1C40212-670E-8C4F-A340-5093A18CC110}"/>
              </a:ext>
            </a:extLst>
          </p:cNvPr>
          <p:cNvGrpSpPr/>
          <p:nvPr/>
        </p:nvGrpSpPr>
        <p:grpSpPr>
          <a:xfrm>
            <a:off x="6605357" y="978342"/>
            <a:ext cx="316956" cy="403283"/>
            <a:chOff x="7692173" y="563005"/>
            <a:chExt cx="693515" cy="761999"/>
          </a:xfrm>
          <a:gradFill>
            <a:gsLst>
              <a:gs pos="34000">
                <a:schemeClr val="accent3"/>
              </a:gs>
              <a:gs pos="99000">
                <a:schemeClr val="accent2"/>
              </a:gs>
            </a:gsLst>
            <a:lin ang="5400000" scaled="0"/>
          </a:gradFill>
        </p:grpSpPr>
        <p:sp>
          <p:nvSpPr>
            <p:cNvPr id="70" name="图形 68" descr="客户审核">
              <a:extLst>
                <a:ext uri="{FF2B5EF4-FFF2-40B4-BE49-F238E27FC236}">
                  <a16:creationId xmlns:a16="http://schemas.microsoft.com/office/drawing/2014/main" id="{3195A71B-85C8-4646-A42D-D37E8B4B8943}"/>
                </a:ext>
              </a:extLst>
            </p:cNvPr>
            <p:cNvSpPr/>
            <p:nvPr/>
          </p:nvSpPr>
          <p:spPr>
            <a:xfrm>
              <a:off x="8161565" y="951148"/>
              <a:ext cx="148209" cy="148209"/>
            </a:xfrm>
            <a:custGeom>
              <a:avLst/>
              <a:gdLst>
                <a:gd name="connsiteX0" fmla="*/ 148209 w 148209"/>
                <a:gd name="connsiteY0" fmla="*/ 74104 h 148209"/>
                <a:gd name="connsiteX1" fmla="*/ 74105 w 148209"/>
                <a:gd name="connsiteY1" fmla="*/ 148209 h 148209"/>
                <a:gd name="connsiteX2" fmla="*/ 0 w 148209"/>
                <a:gd name="connsiteY2" fmla="*/ 74104 h 148209"/>
                <a:gd name="connsiteX3" fmla="*/ 74105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lstStyle/>
            <a:p>
              <a:endParaRPr lang="zh-CN" altLang="en-US"/>
            </a:p>
          </p:txBody>
        </p:sp>
        <p:sp>
          <p:nvSpPr>
            <p:cNvPr id="71" name="图形 68" descr="客户审核">
              <a:extLst>
                <a:ext uri="{FF2B5EF4-FFF2-40B4-BE49-F238E27FC236}">
                  <a16:creationId xmlns:a16="http://schemas.microsoft.com/office/drawing/2014/main" id="{3195A71B-85C8-4646-A42D-D37E8B4B8943}"/>
                </a:ext>
              </a:extLst>
            </p:cNvPr>
            <p:cNvSpPr/>
            <p:nvPr/>
          </p:nvSpPr>
          <p:spPr>
            <a:xfrm>
              <a:off x="7766373" y="951148"/>
              <a:ext cx="148209" cy="148209"/>
            </a:xfrm>
            <a:custGeom>
              <a:avLst/>
              <a:gdLst>
                <a:gd name="connsiteX0" fmla="*/ 148209 w 148209"/>
                <a:gd name="connsiteY0" fmla="*/ 74104 h 148209"/>
                <a:gd name="connsiteX1" fmla="*/ 74105 w 148209"/>
                <a:gd name="connsiteY1" fmla="*/ 148209 h 148209"/>
                <a:gd name="connsiteX2" fmla="*/ 0 w 148209"/>
                <a:gd name="connsiteY2" fmla="*/ 74104 h 148209"/>
                <a:gd name="connsiteX3" fmla="*/ 74105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lstStyle/>
            <a:p>
              <a:endParaRPr lang="zh-CN" altLang="en-US"/>
            </a:p>
          </p:txBody>
        </p:sp>
        <p:sp>
          <p:nvSpPr>
            <p:cNvPr id="72" name="图形 68" descr="客户审核">
              <a:extLst>
                <a:ext uri="{FF2B5EF4-FFF2-40B4-BE49-F238E27FC236}">
                  <a16:creationId xmlns:a16="http://schemas.microsoft.com/office/drawing/2014/main" id="{3195A71B-85C8-4646-A42D-D37E8B4B8943}"/>
                </a:ext>
              </a:extLst>
            </p:cNvPr>
            <p:cNvSpPr/>
            <p:nvPr/>
          </p:nvSpPr>
          <p:spPr>
            <a:xfrm>
              <a:off x="8115559" y="1119454"/>
              <a:ext cx="268332" cy="148400"/>
            </a:xfrm>
            <a:custGeom>
              <a:avLst/>
              <a:gdLst>
                <a:gd name="connsiteX0" fmla="*/ 253556 w 268332"/>
                <a:gd name="connsiteY0" fmla="*/ 44101 h 148400"/>
                <a:gd name="connsiteX1" fmla="*/ 181070 w 268332"/>
                <a:gd name="connsiteY1" fmla="*/ 9526 h 148400"/>
                <a:gd name="connsiteX2" fmla="*/ 120110 w 268332"/>
                <a:gd name="connsiteY2" fmla="*/ 1 h 148400"/>
                <a:gd name="connsiteX3" fmla="*/ 59246 w 268332"/>
                <a:gd name="connsiteY3" fmla="*/ 9526 h 148400"/>
                <a:gd name="connsiteX4" fmla="*/ 3429 w 268332"/>
                <a:gd name="connsiteY4" fmla="*/ 33529 h 148400"/>
                <a:gd name="connsiteX5" fmla="*/ 0 w 268332"/>
                <a:gd name="connsiteY5" fmla="*/ 37434 h 148400"/>
                <a:gd name="connsiteX6" fmla="*/ 76200 w 268332"/>
                <a:gd name="connsiteY6" fmla="*/ 75534 h 148400"/>
                <a:gd name="connsiteX7" fmla="*/ 104013 w 268332"/>
                <a:gd name="connsiteY7" fmla="*/ 131446 h 148400"/>
                <a:gd name="connsiteX8" fmla="*/ 104013 w 268332"/>
                <a:gd name="connsiteY8" fmla="*/ 148400 h 148400"/>
                <a:gd name="connsiteX9" fmla="*/ 268319 w 268332"/>
                <a:gd name="connsiteY9" fmla="*/ 148400 h 148400"/>
                <a:gd name="connsiteX10" fmla="*/ 268319 w 268332"/>
                <a:gd name="connsiteY10" fmla="*/ 73819 h 148400"/>
                <a:gd name="connsiteX11" fmla="*/ 253556 w 268332"/>
                <a:gd name="connsiteY11" fmla="*/ 44101 h 1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332" h="148400">
                  <a:moveTo>
                    <a:pt x="253556" y="44101"/>
                  </a:moveTo>
                  <a:cubicBezTo>
                    <a:pt x="232176" y="27474"/>
                    <a:pt x="207446" y="15679"/>
                    <a:pt x="181070" y="9526"/>
                  </a:cubicBezTo>
                  <a:cubicBezTo>
                    <a:pt x="161246" y="3734"/>
                    <a:pt x="140756" y="532"/>
                    <a:pt x="120110" y="1"/>
                  </a:cubicBezTo>
                  <a:cubicBezTo>
                    <a:pt x="99448" y="-46"/>
                    <a:pt x="78906" y="3169"/>
                    <a:pt x="59246" y="9526"/>
                  </a:cubicBezTo>
                  <a:cubicBezTo>
                    <a:pt x="39570" y="14764"/>
                    <a:pt x="20765" y="22851"/>
                    <a:pt x="3429" y="33529"/>
                  </a:cubicBezTo>
                  <a:lnTo>
                    <a:pt x="0" y="37434"/>
                  </a:lnTo>
                  <a:cubicBezTo>
                    <a:pt x="27693" y="44909"/>
                    <a:pt x="53604" y="57865"/>
                    <a:pt x="76200" y="75534"/>
                  </a:cubicBezTo>
                  <a:cubicBezTo>
                    <a:pt x="93960" y="88582"/>
                    <a:pt x="104321" y="109409"/>
                    <a:pt x="104013" y="131446"/>
                  </a:cubicBezTo>
                  <a:lnTo>
                    <a:pt x="104013" y="148400"/>
                  </a:lnTo>
                  <a:lnTo>
                    <a:pt x="268319" y="148400"/>
                  </a:lnTo>
                  <a:lnTo>
                    <a:pt x="268319" y="73819"/>
                  </a:lnTo>
                  <a:cubicBezTo>
                    <a:pt x="268644" y="62075"/>
                    <a:pt x="263111" y="50937"/>
                    <a:pt x="253556" y="44101"/>
                  </a:cubicBezTo>
                  <a:close/>
                </a:path>
              </a:pathLst>
            </a:custGeom>
            <a:grpFill/>
            <a:ln w="9525" cap="flat">
              <a:noFill/>
              <a:prstDash val="solid"/>
              <a:miter/>
            </a:ln>
          </p:spPr>
          <p:txBody>
            <a:bodyPr rtlCol="0" anchor="ctr"/>
            <a:lstStyle/>
            <a:p>
              <a:endParaRPr lang="zh-CN" altLang="en-US"/>
            </a:p>
          </p:txBody>
        </p:sp>
        <p:sp>
          <p:nvSpPr>
            <p:cNvPr id="73" name="图形 68" descr="客户审核">
              <a:extLst>
                <a:ext uri="{FF2B5EF4-FFF2-40B4-BE49-F238E27FC236}">
                  <a16:creationId xmlns:a16="http://schemas.microsoft.com/office/drawing/2014/main" id="{3195A71B-85C8-4646-A42D-D37E8B4B8943}"/>
                </a:ext>
              </a:extLst>
            </p:cNvPr>
            <p:cNvSpPr/>
            <p:nvPr/>
          </p:nvSpPr>
          <p:spPr>
            <a:xfrm>
              <a:off x="7692173" y="1119454"/>
              <a:ext cx="268700" cy="148400"/>
            </a:xfrm>
            <a:custGeom>
              <a:avLst/>
              <a:gdLst>
                <a:gd name="connsiteX0" fmla="*/ 164687 w 268700"/>
                <a:gd name="connsiteY0" fmla="*/ 131446 h 148400"/>
                <a:gd name="connsiteX1" fmla="*/ 191453 w 268700"/>
                <a:gd name="connsiteY1" fmla="*/ 76486 h 148400"/>
                <a:gd name="connsiteX2" fmla="*/ 192500 w 268700"/>
                <a:gd name="connsiteY2" fmla="*/ 75534 h 148400"/>
                <a:gd name="connsiteX3" fmla="*/ 193739 w 268700"/>
                <a:gd name="connsiteY3" fmla="*/ 74677 h 148400"/>
                <a:gd name="connsiteX4" fmla="*/ 268700 w 268700"/>
                <a:gd name="connsiteY4" fmla="*/ 37529 h 148400"/>
                <a:gd name="connsiteX5" fmla="*/ 263271 w 268700"/>
                <a:gd name="connsiteY5" fmla="*/ 31338 h 148400"/>
                <a:gd name="connsiteX6" fmla="*/ 209169 w 268700"/>
                <a:gd name="connsiteY6" fmla="*/ 9526 h 148400"/>
                <a:gd name="connsiteX7" fmla="*/ 148304 w 268700"/>
                <a:gd name="connsiteY7" fmla="*/ 1 h 148400"/>
                <a:gd name="connsiteX8" fmla="*/ 87344 w 268700"/>
                <a:gd name="connsiteY8" fmla="*/ 9526 h 148400"/>
                <a:gd name="connsiteX9" fmla="*/ 14859 w 268700"/>
                <a:gd name="connsiteY9" fmla="*/ 44101 h 148400"/>
                <a:gd name="connsiteX10" fmla="*/ 0 w 268700"/>
                <a:gd name="connsiteY10" fmla="*/ 73819 h 148400"/>
                <a:gd name="connsiteX11" fmla="*/ 0 w 268700"/>
                <a:gd name="connsiteY11" fmla="*/ 148400 h 148400"/>
                <a:gd name="connsiteX12" fmla="*/ 164687 w 268700"/>
                <a:gd name="connsiteY12" fmla="*/ 148400 h 1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700" h="148400">
                  <a:moveTo>
                    <a:pt x="164687" y="131446"/>
                  </a:moveTo>
                  <a:cubicBezTo>
                    <a:pt x="164702" y="109990"/>
                    <a:pt x="174570" y="89728"/>
                    <a:pt x="191453" y="76486"/>
                  </a:cubicBezTo>
                  <a:lnTo>
                    <a:pt x="192500" y="75534"/>
                  </a:lnTo>
                  <a:lnTo>
                    <a:pt x="193739" y="74677"/>
                  </a:lnTo>
                  <a:cubicBezTo>
                    <a:pt x="216602" y="58406"/>
                    <a:pt x="241905" y="45867"/>
                    <a:pt x="268700" y="37529"/>
                  </a:cubicBezTo>
                  <a:cubicBezTo>
                    <a:pt x="266795" y="35529"/>
                    <a:pt x="264986" y="33433"/>
                    <a:pt x="263271" y="31338"/>
                  </a:cubicBezTo>
                  <a:cubicBezTo>
                    <a:pt x="246372" y="21520"/>
                    <a:pt x="228152" y="14175"/>
                    <a:pt x="209169" y="9526"/>
                  </a:cubicBezTo>
                  <a:cubicBezTo>
                    <a:pt x="189376" y="3742"/>
                    <a:pt x="168918" y="541"/>
                    <a:pt x="148304" y="1"/>
                  </a:cubicBezTo>
                  <a:cubicBezTo>
                    <a:pt x="127609" y="-53"/>
                    <a:pt x="107036" y="3162"/>
                    <a:pt x="87344" y="9526"/>
                  </a:cubicBezTo>
                  <a:cubicBezTo>
                    <a:pt x="61338" y="16700"/>
                    <a:pt x="36801" y="28404"/>
                    <a:pt x="14859" y="44101"/>
                  </a:cubicBezTo>
                  <a:cubicBezTo>
                    <a:pt x="5620" y="51212"/>
                    <a:pt x="146" y="62162"/>
                    <a:pt x="0" y="73819"/>
                  </a:cubicBezTo>
                  <a:lnTo>
                    <a:pt x="0" y="148400"/>
                  </a:lnTo>
                  <a:lnTo>
                    <a:pt x="164687" y="148400"/>
                  </a:lnTo>
                  <a:close/>
                </a:path>
              </a:pathLst>
            </a:custGeom>
            <a:grpFill/>
            <a:ln w="9525" cap="flat">
              <a:noFill/>
              <a:prstDash val="solid"/>
              <a:miter/>
            </a:ln>
          </p:spPr>
          <p:txBody>
            <a:bodyPr rtlCol="0" anchor="ctr"/>
            <a:lstStyle/>
            <a:p>
              <a:endParaRPr lang="zh-CN" altLang="en-US"/>
            </a:p>
          </p:txBody>
        </p:sp>
        <p:sp>
          <p:nvSpPr>
            <p:cNvPr id="74" name="图形 68" descr="客户审核">
              <a:extLst>
                <a:ext uri="{FF2B5EF4-FFF2-40B4-BE49-F238E27FC236}">
                  <a16:creationId xmlns:a16="http://schemas.microsoft.com/office/drawing/2014/main" id="{3195A71B-85C8-4646-A42D-D37E8B4B8943}"/>
                </a:ext>
              </a:extLst>
            </p:cNvPr>
            <p:cNvSpPr/>
            <p:nvPr/>
          </p:nvSpPr>
          <p:spPr>
            <a:xfrm>
              <a:off x="7889817" y="1177175"/>
              <a:ext cx="296525" cy="147829"/>
            </a:xfrm>
            <a:custGeom>
              <a:avLst/>
              <a:gdLst>
                <a:gd name="connsiteX0" fmla="*/ 0 w 296525"/>
                <a:gd name="connsiteY0" fmla="*/ 147830 h 147829"/>
                <a:gd name="connsiteX1" fmla="*/ 0 w 296525"/>
                <a:gd name="connsiteY1" fmla="*/ 73725 h 147829"/>
                <a:gd name="connsiteX2" fmla="*/ 14859 w 296525"/>
                <a:gd name="connsiteY2" fmla="*/ 44103 h 147829"/>
                <a:gd name="connsiteX3" fmla="*/ 87344 w 296525"/>
                <a:gd name="connsiteY3" fmla="*/ 9527 h 147829"/>
                <a:gd name="connsiteX4" fmla="*/ 148209 w 296525"/>
                <a:gd name="connsiteY4" fmla="*/ 2 h 147829"/>
                <a:gd name="connsiteX5" fmla="*/ 209169 w 296525"/>
                <a:gd name="connsiteY5" fmla="*/ 9527 h 147829"/>
                <a:gd name="connsiteX6" fmla="*/ 281654 w 296525"/>
                <a:gd name="connsiteY6" fmla="*/ 44103 h 147829"/>
                <a:gd name="connsiteX7" fmla="*/ 296513 w 296525"/>
                <a:gd name="connsiteY7" fmla="*/ 73725 h 147829"/>
                <a:gd name="connsiteX8" fmla="*/ 296513 w 296525"/>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25" h="147829">
                  <a:moveTo>
                    <a:pt x="0" y="147830"/>
                  </a:moveTo>
                  <a:lnTo>
                    <a:pt x="0" y="73725"/>
                  </a:lnTo>
                  <a:cubicBezTo>
                    <a:pt x="45" y="62070"/>
                    <a:pt x="5544" y="51107"/>
                    <a:pt x="14859" y="44103"/>
                  </a:cubicBezTo>
                  <a:cubicBezTo>
                    <a:pt x="36757" y="28332"/>
                    <a:pt x="61308" y="16621"/>
                    <a:pt x="87344" y="9527"/>
                  </a:cubicBezTo>
                  <a:cubicBezTo>
                    <a:pt x="106995" y="3128"/>
                    <a:pt x="127543" y="-88"/>
                    <a:pt x="148209" y="2"/>
                  </a:cubicBezTo>
                  <a:cubicBezTo>
                    <a:pt x="168859" y="487"/>
                    <a:pt x="189355" y="3690"/>
                    <a:pt x="209169" y="9527"/>
                  </a:cubicBezTo>
                  <a:cubicBezTo>
                    <a:pt x="235573" y="15599"/>
                    <a:pt x="260319" y="27402"/>
                    <a:pt x="281654" y="44103"/>
                  </a:cubicBezTo>
                  <a:cubicBezTo>
                    <a:pt x="291244" y="50876"/>
                    <a:pt x="296819" y="61990"/>
                    <a:pt x="296513" y="73725"/>
                  </a:cubicBezTo>
                  <a:lnTo>
                    <a:pt x="296513" y="147830"/>
                  </a:lnTo>
                  <a:close/>
                </a:path>
              </a:pathLst>
            </a:custGeom>
            <a:grpFill/>
            <a:ln w="9525" cap="flat">
              <a:noFill/>
              <a:prstDash val="solid"/>
              <a:miter/>
            </a:ln>
          </p:spPr>
          <p:txBody>
            <a:bodyPr rtlCol="0" anchor="ctr"/>
            <a:lstStyle/>
            <a:p>
              <a:endParaRPr lang="zh-CN" altLang="en-US"/>
            </a:p>
          </p:txBody>
        </p:sp>
        <p:sp>
          <p:nvSpPr>
            <p:cNvPr id="75" name="图形 68" descr="客户审核">
              <a:extLst>
                <a:ext uri="{FF2B5EF4-FFF2-40B4-BE49-F238E27FC236}">
                  <a16:creationId xmlns:a16="http://schemas.microsoft.com/office/drawing/2014/main" id="{3195A71B-85C8-4646-A42D-D37E8B4B8943}"/>
                </a:ext>
              </a:extLst>
            </p:cNvPr>
            <p:cNvSpPr/>
            <p:nvPr/>
          </p:nvSpPr>
          <p:spPr>
            <a:xfrm>
              <a:off x="7963922" y="100877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lstStyle/>
            <a:p>
              <a:endParaRPr lang="zh-CN" altLang="en-US"/>
            </a:p>
          </p:txBody>
        </p:sp>
        <p:sp>
          <p:nvSpPr>
            <p:cNvPr id="76" name="图形 68" descr="客户审核">
              <a:extLst>
                <a:ext uri="{FF2B5EF4-FFF2-40B4-BE49-F238E27FC236}">
                  <a16:creationId xmlns:a16="http://schemas.microsoft.com/office/drawing/2014/main" id="{3195A71B-85C8-4646-A42D-D37E8B4B8943}"/>
                </a:ext>
              </a:extLst>
            </p:cNvPr>
            <p:cNvSpPr/>
            <p:nvPr/>
          </p:nvSpPr>
          <p:spPr>
            <a:xfrm>
              <a:off x="7692745" y="563005"/>
              <a:ext cx="692943" cy="342900"/>
            </a:xfrm>
            <a:custGeom>
              <a:avLst/>
              <a:gdLst>
                <a:gd name="connsiteX0" fmla="*/ 654844 w 692943"/>
                <a:gd name="connsiteY0" fmla="*/ 0 h 342900"/>
                <a:gd name="connsiteX1" fmla="*/ 38100 w 692943"/>
                <a:gd name="connsiteY1" fmla="*/ 0 h 342900"/>
                <a:gd name="connsiteX2" fmla="*/ 0 w 692943"/>
                <a:gd name="connsiteY2" fmla="*/ 38100 h 342900"/>
                <a:gd name="connsiteX3" fmla="*/ 0 w 692943"/>
                <a:gd name="connsiteY3" fmla="*/ 247650 h 342900"/>
                <a:gd name="connsiteX4" fmla="*/ 38100 w 692943"/>
                <a:gd name="connsiteY4" fmla="*/ 285750 h 342900"/>
                <a:gd name="connsiteX5" fmla="*/ 178594 w 692943"/>
                <a:gd name="connsiteY5" fmla="*/ 285750 h 342900"/>
                <a:gd name="connsiteX6" fmla="*/ 178594 w 692943"/>
                <a:gd name="connsiteY6" fmla="*/ 342900 h 342900"/>
                <a:gd name="connsiteX7" fmla="*/ 238601 w 692943"/>
                <a:gd name="connsiteY7" fmla="*/ 285750 h 342900"/>
                <a:gd name="connsiteX8" fmla="*/ 303371 w 692943"/>
                <a:gd name="connsiteY8" fmla="*/ 285750 h 342900"/>
                <a:gd name="connsiteX9" fmla="*/ 340519 w 692943"/>
                <a:gd name="connsiteY9" fmla="*/ 342900 h 342900"/>
                <a:gd name="connsiteX10" fmla="*/ 374809 w 692943"/>
                <a:gd name="connsiteY10" fmla="*/ 285750 h 342900"/>
                <a:gd name="connsiteX11" fmla="*/ 442436 w 692943"/>
                <a:gd name="connsiteY11" fmla="*/ 285750 h 342900"/>
                <a:gd name="connsiteX12" fmla="*/ 502444 w 692943"/>
                <a:gd name="connsiteY12" fmla="*/ 342900 h 342900"/>
                <a:gd name="connsiteX13" fmla="*/ 502444 w 692943"/>
                <a:gd name="connsiteY13" fmla="*/ 285750 h 342900"/>
                <a:gd name="connsiteX14" fmla="*/ 654844 w 692943"/>
                <a:gd name="connsiteY14" fmla="*/ 285750 h 342900"/>
                <a:gd name="connsiteX15" fmla="*/ 692944 w 692943"/>
                <a:gd name="connsiteY15" fmla="*/ 247650 h 342900"/>
                <a:gd name="connsiteX16" fmla="*/ 692944 w 692943"/>
                <a:gd name="connsiteY16" fmla="*/ 38100 h 342900"/>
                <a:gd name="connsiteX17" fmla="*/ 654844 w 692943"/>
                <a:gd name="connsiteY17" fmla="*/ 0 h 342900"/>
                <a:gd name="connsiteX18" fmla="*/ 95250 w 692943"/>
                <a:gd name="connsiteY18" fmla="*/ 85725 h 342900"/>
                <a:gd name="connsiteX19" fmla="*/ 540544 w 692943"/>
                <a:gd name="connsiteY19" fmla="*/ 85725 h 342900"/>
                <a:gd name="connsiteX20" fmla="*/ 540544 w 692943"/>
                <a:gd name="connsiteY20" fmla="*/ 104775 h 342900"/>
                <a:gd name="connsiteX21" fmla="*/ 95250 w 692943"/>
                <a:gd name="connsiteY21" fmla="*/ 104775 h 342900"/>
                <a:gd name="connsiteX22" fmla="*/ 445294 w 692943"/>
                <a:gd name="connsiteY22" fmla="*/ 200025 h 342900"/>
                <a:gd name="connsiteX23" fmla="*/ 95250 w 692943"/>
                <a:gd name="connsiteY23" fmla="*/ 200025 h 342900"/>
                <a:gd name="connsiteX24" fmla="*/ 95250 w 692943"/>
                <a:gd name="connsiteY24" fmla="*/ 180975 h 342900"/>
                <a:gd name="connsiteX25" fmla="*/ 445294 w 692943"/>
                <a:gd name="connsiteY25" fmla="*/ 180975 h 342900"/>
                <a:gd name="connsiteX26" fmla="*/ 597694 w 692943"/>
                <a:gd name="connsiteY26" fmla="*/ 152400 h 342900"/>
                <a:gd name="connsiteX27" fmla="*/ 95250 w 692943"/>
                <a:gd name="connsiteY27" fmla="*/ 152400 h 342900"/>
                <a:gd name="connsiteX28" fmla="*/ 95250 w 692943"/>
                <a:gd name="connsiteY28" fmla="*/ 133350 h 342900"/>
                <a:gd name="connsiteX29" fmla="*/ 597694 w 692943"/>
                <a:gd name="connsiteY29" fmla="*/ 13335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43" h="342900">
                  <a:moveTo>
                    <a:pt x="654844" y="0"/>
                  </a:moveTo>
                  <a:lnTo>
                    <a:pt x="38100" y="0"/>
                  </a:lnTo>
                  <a:cubicBezTo>
                    <a:pt x="17058" y="0"/>
                    <a:pt x="0" y="17058"/>
                    <a:pt x="0" y="38100"/>
                  </a:cubicBezTo>
                  <a:lnTo>
                    <a:pt x="0" y="247650"/>
                  </a:lnTo>
                  <a:cubicBezTo>
                    <a:pt x="0" y="268692"/>
                    <a:pt x="17058" y="285750"/>
                    <a:pt x="38100" y="285750"/>
                  </a:cubicBezTo>
                  <a:lnTo>
                    <a:pt x="178594" y="285750"/>
                  </a:lnTo>
                  <a:lnTo>
                    <a:pt x="178594" y="342900"/>
                  </a:lnTo>
                  <a:lnTo>
                    <a:pt x="238601" y="285750"/>
                  </a:lnTo>
                  <a:lnTo>
                    <a:pt x="303371" y="285750"/>
                  </a:lnTo>
                  <a:lnTo>
                    <a:pt x="340519" y="342900"/>
                  </a:lnTo>
                  <a:lnTo>
                    <a:pt x="374809" y="285750"/>
                  </a:lnTo>
                  <a:lnTo>
                    <a:pt x="442436" y="285750"/>
                  </a:lnTo>
                  <a:lnTo>
                    <a:pt x="502444" y="342900"/>
                  </a:lnTo>
                  <a:lnTo>
                    <a:pt x="502444" y="285750"/>
                  </a:lnTo>
                  <a:lnTo>
                    <a:pt x="654844" y="285750"/>
                  </a:lnTo>
                  <a:cubicBezTo>
                    <a:pt x="675885" y="285750"/>
                    <a:pt x="692944" y="268692"/>
                    <a:pt x="692944" y="247650"/>
                  </a:cubicBezTo>
                  <a:lnTo>
                    <a:pt x="692944" y="38100"/>
                  </a:lnTo>
                  <a:cubicBezTo>
                    <a:pt x="692944" y="17058"/>
                    <a:pt x="675885" y="0"/>
                    <a:pt x="654844" y="0"/>
                  </a:cubicBezTo>
                  <a:close/>
                  <a:moveTo>
                    <a:pt x="95250" y="85725"/>
                  </a:moveTo>
                  <a:lnTo>
                    <a:pt x="540544" y="85725"/>
                  </a:lnTo>
                  <a:lnTo>
                    <a:pt x="540544" y="104775"/>
                  </a:lnTo>
                  <a:lnTo>
                    <a:pt x="95250" y="104775"/>
                  </a:lnTo>
                  <a:close/>
                  <a:moveTo>
                    <a:pt x="445294" y="200025"/>
                  </a:moveTo>
                  <a:lnTo>
                    <a:pt x="95250" y="200025"/>
                  </a:lnTo>
                  <a:lnTo>
                    <a:pt x="95250" y="180975"/>
                  </a:lnTo>
                  <a:lnTo>
                    <a:pt x="445294" y="180975"/>
                  </a:lnTo>
                  <a:close/>
                  <a:moveTo>
                    <a:pt x="597694" y="152400"/>
                  </a:moveTo>
                  <a:lnTo>
                    <a:pt x="95250" y="152400"/>
                  </a:lnTo>
                  <a:lnTo>
                    <a:pt x="95250" y="133350"/>
                  </a:lnTo>
                  <a:lnTo>
                    <a:pt x="597694" y="133350"/>
                  </a:lnTo>
                  <a:close/>
                </a:path>
              </a:pathLst>
            </a:custGeom>
            <a:grpFill/>
            <a:ln w="9525" cap="flat">
              <a:noFill/>
              <a:prstDash val="solid"/>
              <a:miter/>
            </a:ln>
          </p:spPr>
          <p:txBody>
            <a:bodyPr rtlCol="0" anchor="ctr"/>
            <a:lstStyle/>
            <a:p>
              <a:endParaRPr lang="zh-CN" altLang="en-US"/>
            </a:p>
          </p:txBody>
        </p:sp>
      </p:grpSp>
      <p:grpSp>
        <p:nvGrpSpPr>
          <p:cNvPr id="85" name="组合 84">
            <a:extLst>
              <a:ext uri="{FF2B5EF4-FFF2-40B4-BE49-F238E27FC236}">
                <a16:creationId xmlns:a16="http://schemas.microsoft.com/office/drawing/2014/main" id="{DFE69573-CC0F-AB48-8068-036084048959}"/>
              </a:ext>
            </a:extLst>
          </p:cNvPr>
          <p:cNvGrpSpPr/>
          <p:nvPr/>
        </p:nvGrpSpPr>
        <p:grpSpPr>
          <a:xfrm>
            <a:off x="9568963" y="2186010"/>
            <a:ext cx="493551" cy="410483"/>
            <a:chOff x="9294107" y="1299859"/>
            <a:chExt cx="799958" cy="665320"/>
          </a:xfrm>
          <a:gradFill>
            <a:gsLst>
              <a:gs pos="34000">
                <a:schemeClr val="accent3"/>
              </a:gs>
              <a:gs pos="99000">
                <a:schemeClr val="accent2"/>
              </a:gs>
            </a:gsLst>
            <a:lin ang="5400000" scaled="0"/>
          </a:gradFill>
        </p:grpSpPr>
        <p:sp>
          <p:nvSpPr>
            <p:cNvPr id="80" name="图形 78" descr="业务增长">
              <a:extLst>
                <a:ext uri="{FF2B5EF4-FFF2-40B4-BE49-F238E27FC236}">
                  <a16:creationId xmlns:a16="http://schemas.microsoft.com/office/drawing/2014/main" id="{18D345CB-49A8-F746-992E-D2BBD1E70A3E}"/>
                </a:ext>
              </a:extLst>
            </p:cNvPr>
            <p:cNvSpPr/>
            <p:nvPr/>
          </p:nvSpPr>
          <p:spPr>
            <a:xfrm>
              <a:off x="9302538" y="1459402"/>
              <a:ext cx="791527" cy="505777"/>
            </a:xfrm>
            <a:custGeom>
              <a:avLst/>
              <a:gdLst>
                <a:gd name="connsiteX0" fmla="*/ 639128 w 791527"/>
                <a:gd name="connsiteY0" fmla="*/ 192405 h 505777"/>
                <a:gd name="connsiteX1" fmla="*/ 735330 w 791527"/>
                <a:gd name="connsiteY1" fmla="*/ 96202 h 505777"/>
                <a:gd name="connsiteX2" fmla="*/ 791528 w 791527"/>
                <a:gd name="connsiteY2" fmla="*/ 152400 h 505777"/>
                <a:gd name="connsiteX3" fmla="*/ 791528 w 791527"/>
                <a:gd name="connsiteY3" fmla="*/ 0 h 505777"/>
                <a:gd name="connsiteX4" fmla="*/ 639128 w 791527"/>
                <a:gd name="connsiteY4" fmla="*/ 0 h 505777"/>
                <a:gd name="connsiteX5" fmla="*/ 695325 w 791527"/>
                <a:gd name="connsiteY5" fmla="*/ 56198 h 505777"/>
                <a:gd name="connsiteX6" fmla="*/ 601028 w 791527"/>
                <a:gd name="connsiteY6" fmla="*/ 150495 h 505777"/>
                <a:gd name="connsiteX7" fmla="*/ 439103 w 791527"/>
                <a:gd name="connsiteY7" fmla="*/ 312420 h 505777"/>
                <a:gd name="connsiteX8" fmla="*/ 296228 w 791527"/>
                <a:gd name="connsiteY8" fmla="*/ 169545 h 505777"/>
                <a:gd name="connsiteX9" fmla="*/ 0 w 791527"/>
                <a:gd name="connsiteY9" fmla="*/ 465773 h 505777"/>
                <a:gd name="connsiteX10" fmla="*/ 40005 w 791527"/>
                <a:gd name="connsiteY10" fmla="*/ 505778 h 505777"/>
                <a:gd name="connsiteX11" fmla="*/ 296228 w 791527"/>
                <a:gd name="connsiteY11" fmla="*/ 249555 h 505777"/>
                <a:gd name="connsiteX12" fmla="*/ 439103 w 791527"/>
                <a:gd name="connsiteY12" fmla="*/ 392430 h 505777"/>
                <a:gd name="connsiteX13" fmla="*/ 639128 w 791527"/>
                <a:gd name="connsiteY13" fmla="*/ 192405 h 50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527" h="505777">
                  <a:moveTo>
                    <a:pt x="639128" y="192405"/>
                  </a:moveTo>
                  <a:lnTo>
                    <a:pt x="735330" y="96202"/>
                  </a:lnTo>
                  <a:lnTo>
                    <a:pt x="791528" y="152400"/>
                  </a:lnTo>
                  <a:lnTo>
                    <a:pt x="791528" y="0"/>
                  </a:lnTo>
                  <a:lnTo>
                    <a:pt x="639128" y="0"/>
                  </a:lnTo>
                  <a:lnTo>
                    <a:pt x="695325" y="56198"/>
                  </a:lnTo>
                  <a:lnTo>
                    <a:pt x="601028" y="150495"/>
                  </a:lnTo>
                  <a:lnTo>
                    <a:pt x="439103" y="312420"/>
                  </a:lnTo>
                  <a:lnTo>
                    <a:pt x="296228" y="169545"/>
                  </a:lnTo>
                  <a:lnTo>
                    <a:pt x="0" y="465773"/>
                  </a:lnTo>
                  <a:lnTo>
                    <a:pt x="40005" y="505778"/>
                  </a:lnTo>
                  <a:lnTo>
                    <a:pt x="296228" y="249555"/>
                  </a:lnTo>
                  <a:lnTo>
                    <a:pt x="439103" y="392430"/>
                  </a:lnTo>
                  <a:lnTo>
                    <a:pt x="639128" y="192405"/>
                  </a:lnTo>
                  <a:close/>
                </a:path>
              </a:pathLst>
            </a:custGeom>
            <a:grpFill/>
            <a:ln w="9525" cap="flat">
              <a:noFill/>
              <a:prstDash val="solid"/>
              <a:miter/>
            </a:ln>
          </p:spPr>
          <p:txBody>
            <a:bodyPr rtlCol="0" anchor="ctr"/>
            <a:lstStyle/>
            <a:p>
              <a:endParaRPr lang="zh-CN" altLang="en-US"/>
            </a:p>
          </p:txBody>
        </p:sp>
        <p:sp>
          <p:nvSpPr>
            <p:cNvPr id="81" name="图形 78" descr="业务增长">
              <a:extLst>
                <a:ext uri="{FF2B5EF4-FFF2-40B4-BE49-F238E27FC236}">
                  <a16:creationId xmlns:a16="http://schemas.microsoft.com/office/drawing/2014/main" id="{18D345CB-49A8-F746-992E-D2BBD1E70A3E}"/>
                </a:ext>
              </a:extLst>
            </p:cNvPr>
            <p:cNvSpPr/>
            <p:nvPr/>
          </p:nvSpPr>
          <p:spPr>
            <a:xfrm>
              <a:off x="9360641" y="129985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zh-CN" altLang="en-US"/>
            </a:p>
          </p:txBody>
        </p:sp>
        <p:sp>
          <p:nvSpPr>
            <p:cNvPr id="82" name="图形 78" descr="业务增长">
              <a:extLst>
                <a:ext uri="{FF2B5EF4-FFF2-40B4-BE49-F238E27FC236}">
                  <a16:creationId xmlns:a16="http://schemas.microsoft.com/office/drawing/2014/main" id="{18D345CB-49A8-F746-992E-D2BBD1E70A3E}"/>
                </a:ext>
              </a:extLst>
            </p:cNvPr>
            <p:cNvSpPr/>
            <p:nvPr/>
          </p:nvSpPr>
          <p:spPr>
            <a:xfrm>
              <a:off x="9294107" y="1404636"/>
              <a:ext cx="604315" cy="408524"/>
            </a:xfrm>
            <a:custGeom>
              <a:avLst/>
              <a:gdLst>
                <a:gd name="connsiteX0" fmla="*/ 572978 w 604315"/>
                <a:gd name="connsiteY0" fmla="*/ 187735 h 408524"/>
                <a:gd name="connsiteX1" fmla="*/ 582503 w 604315"/>
                <a:gd name="connsiteY1" fmla="*/ 178210 h 408524"/>
                <a:gd name="connsiteX2" fmla="*/ 604315 w 604315"/>
                <a:gd name="connsiteY2" fmla="*/ 156398 h 408524"/>
                <a:gd name="connsiteX3" fmla="*/ 577836 w 604315"/>
                <a:gd name="connsiteY3" fmla="*/ 37336 h 408524"/>
                <a:gd name="connsiteX4" fmla="*/ 571359 w 604315"/>
                <a:gd name="connsiteY4" fmla="*/ 26668 h 408524"/>
                <a:gd name="connsiteX5" fmla="*/ 533259 w 604315"/>
                <a:gd name="connsiteY5" fmla="*/ 6379 h 408524"/>
                <a:gd name="connsiteX6" fmla="*/ 456487 w 604315"/>
                <a:gd name="connsiteY6" fmla="*/ 6379 h 408524"/>
                <a:gd name="connsiteX7" fmla="*/ 418387 w 604315"/>
                <a:gd name="connsiteY7" fmla="*/ 26668 h 408524"/>
                <a:gd name="connsiteX8" fmla="*/ 411910 w 604315"/>
                <a:gd name="connsiteY8" fmla="*/ 37336 h 408524"/>
                <a:gd name="connsiteX9" fmla="*/ 399909 w 604315"/>
                <a:gd name="connsiteY9" fmla="*/ 93152 h 408524"/>
                <a:gd name="connsiteX10" fmla="*/ 399909 w 604315"/>
                <a:gd name="connsiteY10" fmla="*/ 93152 h 408524"/>
                <a:gd name="connsiteX11" fmla="*/ 387431 w 604315"/>
                <a:gd name="connsiteY11" fmla="*/ 37336 h 408524"/>
                <a:gd name="connsiteX12" fmla="*/ 380859 w 604315"/>
                <a:gd name="connsiteY12" fmla="*/ 26668 h 408524"/>
                <a:gd name="connsiteX13" fmla="*/ 342759 w 604315"/>
                <a:gd name="connsiteY13" fmla="*/ 6379 h 408524"/>
                <a:gd name="connsiteX14" fmla="*/ 228459 w 604315"/>
                <a:gd name="connsiteY14" fmla="*/ 26668 h 408524"/>
                <a:gd name="connsiteX15" fmla="*/ 221982 w 604315"/>
                <a:gd name="connsiteY15" fmla="*/ 37336 h 408524"/>
                <a:gd name="connsiteX16" fmla="*/ 209409 w 604315"/>
                <a:gd name="connsiteY16" fmla="*/ 91342 h 408524"/>
                <a:gd name="connsiteX17" fmla="*/ 209409 w 604315"/>
                <a:gd name="connsiteY17" fmla="*/ 91342 h 408524"/>
                <a:gd name="connsiteX18" fmla="*/ 197026 w 604315"/>
                <a:gd name="connsiteY18" fmla="*/ 37336 h 408524"/>
                <a:gd name="connsiteX19" fmla="*/ 190359 w 604315"/>
                <a:gd name="connsiteY19" fmla="*/ 26668 h 408524"/>
                <a:gd name="connsiteX20" fmla="*/ 152259 w 604315"/>
                <a:gd name="connsiteY20" fmla="*/ 6379 h 408524"/>
                <a:gd name="connsiteX21" fmla="*/ 75487 w 604315"/>
                <a:gd name="connsiteY21" fmla="*/ 6379 h 408524"/>
                <a:gd name="connsiteX22" fmla="*/ 37387 w 604315"/>
                <a:gd name="connsiteY22" fmla="*/ 26668 h 408524"/>
                <a:gd name="connsiteX23" fmla="*/ 30910 w 604315"/>
                <a:gd name="connsiteY23" fmla="*/ 37336 h 408524"/>
                <a:gd name="connsiteX24" fmla="*/ 621 w 604315"/>
                <a:gd name="connsiteY24" fmla="*/ 175639 h 408524"/>
                <a:gd name="connsiteX25" fmla="*/ 14999 w 604315"/>
                <a:gd name="connsiteY25" fmla="*/ 199844 h 408524"/>
                <a:gd name="connsiteX26" fmla="*/ 15765 w 604315"/>
                <a:gd name="connsiteY26" fmla="*/ 200023 h 408524"/>
                <a:gd name="connsiteX27" fmla="*/ 18909 w 604315"/>
                <a:gd name="connsiteY27" fmla="*/ 200023 h 408524"/>
                <a:gd name="connsiteX28" fmla="*/ 37959 w 604315"/>
                <a:gd name="connsiteY28" fmla="*/ 185068 h 408524"/>
                <a:gd name="connsiteX29" fmla="*/ 66534 w 604315"/>
                <a:gd name="connsiteY29" fmla="*/ 57148 h 408524"/>
                <a:gd name="connsiteX30" fmla="*/ 66534 w 604315"/>
                <a:gd name="connsiteY30" fmla="*/ 57148 h 408524"/>
                <a:gd name="connsiteX31" fmla="*/ 66534 w 604315"/>
                <a:gd name="connsiteY31" fmla="*/ 124775 h 408524"/>
                <a:gd name="connsiteX32" fmla="*/ 37959 w 604315"/>
                <a:gd name="connsiteY32" fmla="*/ 266698 h 408524"/>
                <a:gd name="connsiteX33" fmla="*/ 66534 w 604315"/>
                <a:gd name="connsiteY33" fmla="*/ 266698 h 408524"/>
                <a:gd name="connsiteX34" fmla="*/ 66534 w 604315"/>
                <a:gd name="connsiteY34" fmla="*/ 408525 h 408524"/>
                <a:gd name="connsiteX35" fmla="*/ 104634 w 604315"/>
                <a:gd name="connsiteY35" fmla="*/ 370425 h 408524"/>
                <a:gd name="connsiteX36" fmla="*/ 104634 w 604315"/>
                <a:gd name="connsiteY36" fmla="*/ 266698 h 408524"/>
                <a:gd name="connsiteX37" fmla="*/ 123684 w 604315"/>
                <a:gd name="connsiteY37" fmla="*/ 266698 h 408524"/>
                <a:gd name="connsiteX38" fmla="*/ 123684 w 604315"/>
                <a:gd name="connsiteY38" fmla="*/ 351375 h 408524"/>
                <a:gd name="connsiteX39" fmla="*/ 161784 w 604315"/>
                <a:gd name="connsiteY39" fmla="*/ 313275 h 408524"/>
                <a:gd name="connsiteX40" fmla="*/ 161784 w 604315"/>
                <a:gd name="connsiteY40" fmla="*/ 266698 h 408524"/>
                <a:gd name="connsiteX41" fmla="*/ 190359 w 604315"/>
                <a:gd name="connsiteY41" fmla="*/ 266698 h 408524"/>
                <a:gd name="connsiteX42" fmla="*/ 161784 w 604315"/>
                <a:gd name="connsiteY42" fmla="*/ 124870 h 408524"/>
                <a:gd name="connsiteX43" fmla="*/ 161784 w 604315"/>
                <a:gd name="connsiteY43" fmla="*/ 58195 h 408524"/>
                <a:gd name="connsiteX44" fmla="*/ 161784 w 604315"/>
                <a:gd name="connsiteY44" fmla="*/ 58195 h 408524"/>
                <a:gd name="connsiteX45" fmla="*/ 190359 w 604315"/>
                <a:gd name="connsiteY45" fmla="*/ 182592 h 408524"/>
                <a:gd name="connsiteX46" fmla="*/ 209409 w 604315"/>
                <a:gd name="connsiteY46" fmla="*/ 200023 h 408524"/>
                <a:gd name="connsiteX47" fmla="*/ 209409 w 604315"/>
                <a:gd name="connsiteY47" fmla="*/ 200023 h 408524"/>
                <a:gd name="connsiteX48" fmla="*/ 227887 w 604315"/>
                <a:gd name="connsiteY48" fmla="*/ 185068 h 408524"/>
                <a:gd name="connsiteX49" fmla="*/ 228459 w 604315"/>
                <a:gd name="connsiteY49" fmla="*/ 180973 h 408524"/>
                <a:gd name="connsiteX50" fmla="*/ 256272 w 604315"/>
                <a:gd name="connsiteY50" fmla="*/ 58767 h 408524"/>
                <a:gd name="connsiteX51" fmla="*/ 256272 w 604315"/>
                <a:gd name="connsiteY51" fmla="*/ 58767 h 408524"/>
                <a:gd name="connsiteX52" fmla="*/ 256272 w 604315"/>
                <a:gd name="connsiteY52" fmla="*/ 218501 h 408524"/>
                <a:gd name="connsiteX53" fmla="*/ 277322 w 604315"/>
                <a:gd name="connsiteY53" fmla="*/ 197356 h 408524"/>
                <a:gd name="connsiteX54" fmla="*/ 331204 w 604315"/>
                <a:gd name="connsiteY54" fmla="*/ 197326 h 408524"/>
                <a:gd name="connsiteX55" fmla="*/ 331233 w 604315"/>
                <a:gd name="connsiteY55" fmla="*/ 197356 h 408524"/>
                <a:gd name="connsiteX56" fmla="*/ 352284 w 604315"/>
                <a:gd name="connsiteY56" fmla="*/ 217644 h 408524"/>
                <a:gd name="connsiteX57" fmla="*/ 352284 w 604315"/>
                <a:gd name="connsiteY57" fmla="*/ 58862 h 408524"/>
                <a:gd name="connsiteX58" fmla="*/ 352284 w 604315"/>
                <a:gd name="connsiteY58" fmla="*/ 58862 h 408524"/>
                <a:gd name="connsiteX59" fmla="*/ 380859 w 604315"/>
                <a:gd name="connsiteY59" fmla="*/ 185164 h 408524"/>
                <a:gd name="connsiteX60" fmla="*/ 399909 w 604315"/>
                <a:gd name="connsiteY60" fmla="*/ 200023 h 408524"/>
                <a:gd name="connsiteX61" fmla="*/ 399909 w 604315"/>
                <a:gd name="connsiteY61" fmla="*/ 200023 h 408524"/>
                <a:gd name="connsiteX62" fmla="*/ 418482 w 604315"/>
                <a:gd name="connsiteY62" fmla="*/ 185068 h 408524"/>
                <a:gd name="connsiteX63" fmla="*/ 447057 w 604315"/>
                <a:gd name="connsiteY63" fmla="*/ 58767 h 408524"/>
                <a:gd name="connsiteX64" fmla="*/ 447057 w 604315"/>
                <a:gd name="connsiteY64" fmla="*/ 58767 h 408524"/>
                <a:gd name="connsiteX65" fmla="*/ 447057 w 604315"/>
                <a:gd name="connsiteY65" fmla="*/ 313084 h 408524"/>
                <a:gd name="connsiteX66" fmla="*/ 447057 w 604315"/>
                <a:gd name="connsiteY66" fmla="*/ 313084 h 408524"/>
                <a:gd name="connsiteX67" fmla="*/ 485157 w 604315"/>
                <a:gd name="connsiteY67" fmla="*/ 274984 h 408524"/>
                <a:gd name="connsiteX68" fmla="*/ 485157 w 604315"/>
                <a:gd name="connsiteY68" fmla="*/ 209548 h 408524"/>
                <a:gd name="connsiteX69" fmla="*/ 504207 w 604315"/>
                <a:gd name="connsiteY69" fmla="*/ 209548 h 408524"/>
                <a:gd name="connsiteX70" fmla="*/ 504207 w 604315"/>
                <a:gd name="connsiteY70" fmla="*/ 256315 h 408524"/>
                <a:gd name="connsiteX71" fmla="*/ 542307 w 604315"/>
                <a:gd name="connsiteY71" fmla="*/ 218215 h 408524"/>
                <a:gd name="connsiteX72" fmla="*/ 542307 w 604315"/>
                <a:gd name="connsiteY72" fmla="*/ 58862 h 408524"/>
                <a:gd name="connsiteX73" fmla="*/ 542307 w 604315"/>
                <a:gd name="connsiteY73" fmla="*/ 58862 h 408524"/>
                <a:gd name="connsiteX74" fmla="*/ 572311 w 604315"/>
                <a:gd name="connsiteY74" fmla="*/ 187831 h 40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04315" h="408524">
                  <a:moveTo>
                    <a:pt x="572978" y="187735"/>
                  </a:moveTo>
                  <a:lnTo>
                    <a:pt x="582503" y="178210"/>
                  </a:lnTo>
                  <a:lnTo>
                    <a:pt x="604315" y="156398"/>
                  </a:lnTo>
                  <a:lnTo>
                    <a:pt x="577836" y="37336"/>
                  </a:lnTo>
                  <a:cubicBezTo>
                    <a:pt x="577026" y="33118"/>
                    <a:pt x="574727" y="29332"/>
                    <a:pt x="571359" y="26668"/>
                  </a:cubicBezTo>
                  <a:cubicBezTo>
                    <a:pt x="559951" y="17716"/>
                    <a:pt x="547053" y="10848"/>
                    <a:pt x="533259" y="6379"/>
                  </a:cubicBezTo>
                  <a:cubicBezTo>
                    <a:pt x="508375" y="-2126"/>
                    <a:pt x="481371" y="-2126"/>
                    <a:pt x="456487" y="6379"/>
                  </a:cubicBezTo>
                  <a:cubicBezTo>
                    <a:pt x="442697" y="10859"/>
                    <a:pt x="429801" y="17726"/>
                    <a:pt x="418387" y="26668"/>
                  </a:cubicBezTo>
                  <a:cubicBezTo>
                    <a:pt x="415092" y="29396"/>
                    <a:pt x="412810" y="33153"/>
                    <a:pt x="411910" y="37336"/>
                  </a:cubicBezTo>
                  <a:lnTo>
                    <a:pt x="399909" y="93152"/>
                  </a:lnTo>
                  <a:lnTo>
                    <a:pt x="399909" y="93152"/>
                  </a:lnTo>
                  <a:lnTo>
                    <a:pt x="387431" y="37336"/>
                  </a:lnTo>
                  <a:cubicBezTo>
                    <a:pt x="386557" y="33120"/>
                    <a:pt x="384231" y="29344"/>
                    <a:pt x="380859" y="26668"/>
                  </a:cubicBezTo>
                  <a:cubicBezTo>
                    <a:pt x="369451" y="17716"/>
                    <a:pt x="356553" y="10848"/>
                    <a:pt x="342759" y="6379"/>
                  </a:cubicBezTo>
                  <a:cubicBezTo>
                    <a:pt x="303653" y="-6242"/>
                    <a:pt x="260832" y="1358"/>
                    <a:pt x="228459" y="26668"/>
                  </a:cubicBezTo>
                  <a:cubicBezTo>
                    <a:pt x="225163" y="29396"/>
                    <a:pt x="222882" y="33153"/>
                    <a:pt x="221982" y="37336"/>
                  </a:cubicBezTo>
                  <a:lnTo>
                    <a:pt x="209409" y="91342"/>
                  </a:lnTo>
                  <a:cubicBezTo>
                    <a:pt x="209409" y="91342"/>
                    <a:pt x="209409" y="91342"/>
                    <a:pt x="209409" y="91342"/>
                  </a:cubicBezTo>
                  <a:lnTo>
                    <a:pt x="197026" y="37336"/>
                  </a:lnTo>
                  <a:cubicBezTo>
                    <a:pt x="196076" y="33127"/>
                    <a:pt x="193725" y="29366"/>
                    <a:pt x="190359" y="26668"/>
                  </a:cubicBezTo>
                  <a:cubicBezTo>
                    <a:pt x="178945" y="17726"/>
                    <a:pt x="166049" y="10859"/>
                    <a:pt x="152259" y="6379"/>
                  </a:cubicBezTo>
                  <a:cubicBezTo>
                    <a:pt x="127375" y="-2126"/>
                    <a:pt x="100371" y="-2126"/>
                    <a:pt x="75487" y="6379"/>
                  </a:cubicBezTo>
                  <a:cubicBezTo>
                    <a:pt x="61705" y="10879"/>
                    <a:pt x="48813" y="17745"/>
                    <a:pt x="37387" y="26668"/>
                  </a:cubicBezTo>
                  <a:cubicBezTo>
                    <a:pt x="34091" y="29396"/>
                    <a:pt x="31810" y="33153"/>
                    <a:pt x="30910" y="37336"/>
                  </a:cubicBezTo>
                  <a:lnTo>
                    <a:pt x="621" y="175639"/>
                  </a:lnTo>
                  <a:cubicBezTo>
                    <a:pt x="-2093" y="186293"/>
                    <a:pt x="4344" y="197130"/>
                    <a:pt x="14999" y="199844"/>
                  </a:cubicBezTo>
                  <a:cubicBezTo>
                    <a:pt x="15253" y="199908"/>
                    <a:pt x="15509" y="199968"/>
                    <a:pt x="15765" y="200023"/>
                  </a:cubicBezTo>
                  <a:cubicBezTo>
                    <a:pt x="16811" y="200117"/>
                    <a:pt x="17863" y="200117"/>
                    <a:pt x="18909" y="200023"/>
                  </a:cubicBezTo>
                  <a:cubicBezTo>
                    <a:pt x="28018" y="200235"/>
                    <a:pt x="36002" y="193968"/>
                    <a:pt x="37959" y="185068"/>
                  </a:cubicBezTo>
                  <a:lnTo>
                    <a:pt x="66534" y="57148"/>
                  </a:lnTo>
                  <a:lnTo>
                    <a:pt x="66534" y="57148"/>
                  </a:lnTo>
                  <a:lnTo>
                    <a:pt x="66534" y="124775"/>
                  </a:lnTo>
                  <a:lnTo>
                    <a:pt x="37959" y="266698"/>
                  </a:lnTo>
                  <a:lnTo>
                    <a:pt x="66534" y="266698"/>
                  </a:lnTo>
                  <a:lnTo>
                    <a:pt x="66534" y="408525"/>
                  </a:lnTo>
                  <a:lnTo>
                    <a:pt x="104634" y="370425"/>
                  </a:lnTo>
                  <a:lnTo>
                    <a:pt x="104634" y="266698"/>
                  </a:lnTo>
                  <a:lnTo>
                    <a:pt x="123684" y="266698"/>
                  </a:lnTo>
                  <a:lnTo>
                    <a:pt x="123684" y="351375"/>
                  </a:lnTo>
                  <a:lnTo>
                    <a:pt x="161784" y="313275"/>
                  </a:lnTo>
                  <a:lnTo>
                    <a:pt x="161784" y="266698"/>
                  </a:lnTo>
                  <a:lnTo>
                    <a:pt x="190359" y="266698"/>
                  </a:lnTo>
                  <a:lnTo>
                    <a:pt x="161784" y="124870"/>
                  </a:lnTo>
                  <a:lnTo>
                    <a:pt x="161784" y="58195"/>
                  </a:lnTo>
                  <a:lnTo>
                    <a:pt x="161784" y="58195"/>
                  </a:lnTo>
                  <a:lnTo>
                    <a:pt x="190359" y="182592"/>
                  </a:lnTo>
                  <a:cubicBezTo>
                    <a:pt x="191202" y="192476"/>
                    <a:pt x="199489" y="200059"/>
                    <a:pt x="209409" y="200023"/>
                  </a:cubicBezTo>
                  <a:lnTo>
                    <a:pt x="209409" y="200023"/>
                  </a:lnTo>
                  <a:cubicBezTo>
                    <a:pt x="218304" y="199964"/>
                    <a:pt x="225975" y="193756"/>
                    <a:pt x="227887" y="185068"/>
                  </a:cubicBezTo>
                  <a:lnTo>
                    <a:pt x="228459" y="180973"/>
                  </a:lnTo>
                  <a:lnTo>
                    <a:pt x="256272" y="58767"/>
                  </a:lnTo>
                  <a:cubicBezTo>
                    <a:pt x="256272" y="58767"/>
                    <a:pt x="256272" y="58767"/>
                    <a:pt x="256272" y="58767"/>
                  </a:cubicBezTo>
                  <a:lnTo>
                    <a:pt x="256272" y="218501"/>
                  </a:lnTo>
                  <a:lnTo>
                    <a:pt x="277322" y="197356"/>
                  </a:lnTo>
                  <a:cubicBezTo>
                    <a:pt x="292192" y="182468"/>
                    <a:pt x="316316" y="182455"/>
                    <a:pt x="331204" y="197326"/>
                  </a:cubicBezTo>
                  <a:cubicBezTo>
                    <a:pt x="331213" y="197336"/>
                    <a:pt x="331224" y="197346"/>
                    <a:pt x="331233" y="197356"/>
                  </a:cubicBezTo>
                  <a:lnTo>
                    <a:pt x="352284" y="217644"/>
                  </a:lnTo>
                  <a:lnTo>
                    <a:pt x="352284" y="58862"/>
                  </a:lnTo>
                  <a:cubicBezTo>
                    <a:pt x="352284" y="58862"/>
                    <a:pt x="352284" y="58862"/>
                    <a:pt x="352284" y="58862"/>
                  </a:cubicBezTo>
                  <a:lnTo>
                    <a:pt x="380859" y="185164"/>
                  </a:lnTo>
                  <a:cubicBezTo>
                    <a:pt x="382854" y="194025"/>
                    <a:pt x="390828" y="200245"/>
                    <a:pt x="399909" y="200023"/>
                  </a:cubicBezTo>
                  <a:lnTo>
                    <a:pt x="399909" y="200023"/>
                  </a:lnTo>
                  <a:cubicBezTo>
                    <a:pt x="408840" y="200008"/>
                    <a:pt x="416562" y="193790"/>
                    <a:pt x="418482" y="185068"/>
                  </a:cubicBezTo>
                  <a:lnTo>
                    <a:pt x="447057" y="58767"/>
                  </a:lnTo>
                  <a:cubicBezTo>
                    <a:pt x="447057" y="58767"/>
                    <a:pt x="447057" y="58767"/>
                    <a:pt x="447057" y="58767"/>
                  </a:cubicBezTo>
                  <a:lnTo>
                    <a:pt x="447057" y="313084"/>
                  </a:lnTo>
                  <a:lnTo>
                    <a:pt x="447057" y="313084"/>
                  </a:lnTo>
                  <a:lnTo>
                    <a:pt x="485157" y="274984"/>
                  </a:lnTo>
                  <a:lnTo>
                    <a:pt x="485157" y="209548"/>
                  </a:lnTo>
                  <a:lnTo>
                    <a:pt x="504207" y="209548"/>
                  </a:lnTo>
                  <a:lnTo>
                    <a:pt x="504207" y="256315"/>
                  </a:lnTo>
                  <a:lnTo>
                    <a:pt x="542307" y="218215"/>
                  </a:lnTo>
                  <a:lnTo>
                    <a:pt x="542307" y="58862"/>
                  </a:lnTo>
                  <a:cubicBezTo>
                    <a:pt x="542307" y="58862"/>
                    <a:pt x="542307" y="58862"/>
                    <a:pt x="542307" y="58862"/>
                  </a:cubicBezTo>
                  <a:lnTo>
                    <a:pt x="572311" y="187831"/>
                  </a:lnTo>
                  <a:close/>
                </a:path>
              </a:pathLst>
            </a:custGeom>
            <a:grpFill/>
            <a:ln w="9525" cap="flat">
              <a:noFill/>
              <a:prstDash val="solid"/>
              <a:miter/>
            </a:ln>
          </p:spPr>
          <p:txBody>
            <a:bodyPr rtlCol="0" anchor="ctr"/>
            <a:lstStyle/>
            <a:p>
              <a:endParaRPr lang="zh-CN" altLang="en-US"/>
            </a:p>
          </p:txBody>
        </p:sp>
        <p:sp>
          <p:nvSpPr>
            <p:cNvPr id="83" name="图形 78" descr="业务增长">
              <a:extLst>
                <a:ext uri="{FF2B5EF4-FFF2-40B4-BE49-F238E27FC236}">
                  <a16:creationId xmlns:a16="http://schemas.microsoft.com/office/drawing/2014/main" id="{18D345CB-49A8-F746-992E-D2BBD1E70A3E}"/>
                </a:ext>
              </a:extLst>
            </p:cNvPr>
            <p:cNvSpPr/>
            <p:nvPr/>
          </p:nvSpPr>
          <p:spPr>
            <a:xfrm>
              <a:off x="9741545" y="129985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zh-CN" altLang="en-US"/>
            </a:p>
          </p:txBody>
        </p:sp>
        <p:sp>
          <p:nvSpPr>
            <p:cNvPr id="84" name="图形 78" descr="业务增长">
              <a:extLst>
                <a:ext uri="{FF2B5EF4-FFF2-40B4-BE49-F238E27FC236}">
                  <a16:creationId xmlns:a16="http://schemas.microsoft.com/office/drawing/2014/main" id="{18D345CB-49A8-F746-992E-D2BBD1E70A3E}"/>
                </a:ext>
              </a:extLst>
            </p:cNvPr>
            <p:cNvSpPr/>
            <p:nvPr/>
          </p:nvSpPr>
          <p:spPr>
            <a:xfrm>
              <a:off x="9550760" y="129985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zh-CN" altLang="en-US"/>
            </a:p>
          </p:txBody>
        </p:sp>
      </p:grpSp>
      <p:grpSp>
        <p:nvGrpSpPr>
          <p:cNvPr id="66" name="组合 65">
            <a:extLst>
              <a:ext uri="{FF2B5EF4-FFF2-40B4-BE49-F238E27FC236}">
                <a16:creationId xmlns:a16="http://schemas.microsoft.com/office/drawing/2014/main" id="{8E6F6A11-B3E6-334E-AFFB-C1E6920835B2}"/>
              </a:ext>
            </a:extLst>
          </p:cNvPr>
          <p:cNvGrpSpPr/>
          <p:nvPr/>
        </p:nvGrpSpPr>
        <p:grpSpPr>
          <a:xfrm>
            <a:off x="3302354" y="4866026"/>
            <a:ext cx="510300" cy="520607"/>
            <a:chOff x="445610" y="4588383"/>
            <a:chExt cx="510300" cy="520607"/>
          </a:xfrm>
        </p:grpSpPr>
        <p:sp>
          <p:nvSpPr>
            <p:cNvPr id="68" name="椭圆 67">
              <a:extLst>
                <a:ext uri="{FF2B5EF4-FFF2-40B4-BE49-F238E27FC236}">
                  <a16:creationId xmlns:a16="http://schemas.microsoft.com/office/drawing/2014/main" id="{7242BC83-799D-8140-BDD8-ACFA2E91D5E2}"/>
                </a:ext>
              </a:extLst>
            </p:cNvPr>
            <p:cNvSpPr/>
            <p:nvPr/>
          </p:nvSpPr>
          <p:spPr>
            <a:xfrm rot="17726946">
              <a:off x="440456" y="4593537"/>
              <a:ext cx="520607" cy="510300"/>
            </a:xfrm>
            <a:prstGeom prst="ellipse">
              <a:avLst/>
            </a:prstGeom>
            <a:gradFill>
              <a:gsLst>
                <a:gs pos="29000">
                  <a:schemeClr val="accent2">
                    <a:alpha val="50000"/>
                  </a:schemeClr>
                </a:gs>
                <a:gs pos="0">
                  <a:schemeClr val="accent3">
                    <a:alpha val="5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椭圆 68">
              <a:extLst>
                <a:ext uri="{FF2B5EF4-FFF2-40B4-BE49-F238E27FC236}">
                  <a16:creationId xmlns:a16="http://schemas.microsoft.com/office/drawing/2014/main" id="{BF4CCCF5-8A54-A14A-8BEB-BAA846937A72}"/>
                </a:ext>
              </a:extLst>
            </p:cNvPr>
            <p:cNvSpPr/>
            <p:nvPr/>
          </p:nvSpPr>
          <p:spPr>
            <a:xfrm rot="17726946">
              <a:off x="555966" y="4706760"/>
              <a:ext cx="289588" cy="283855"/>
            </a:xfrm>
            <a:prstGeom prst="ellipse">
              <a:avLst/>
            </a:prstGeom>
            <a:gradFill>
              <a:gsLst>
                <a:gs pos="97000">
                  <a:schemeClr val="accent2"/>
                </a:gs>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8" name="组合 77">
            <a:extLst>
              <a:ext uri="{FF2B5EF4-FFF2-40B4-BE49-F238E27FC236}">
                <a16:creationId xmlns:a16="http://schemas.microsoft.com/office/drawing/2014/main" id="{384DCCD3-F067-9D42-BBE8-0D708449AAC6}"/>
              </a:ext>
            </a:extLst>
          </p:cNvPr>
          <p:cNvGrpSpPr/>
          <p:nvPr/>
        </p:nvGrpSpPr>
        <p:grpSpPr>
          <a:xfrm>
            <a:off x="9198785" y="4010922"/>
            <a:ext cx="510300" cy="520607"/>
            <a:chOff x="445610" y="4588383"/>
            <a:chExt cx="510300" cy="520607"/>
          </a:xfrm>
        </p:grpSpPr>
        <p:sp>
          <p:nvSpPr>
            <p:cNvPr id="79" name="椭圆 78">
              <a:extLst>
                <a:ext uri="{FF2B5EF4-FFF2-40B4-BE49-F238E27FC236}">
                  <a16:creationId xmlns:a16="http://schemas.microsoft.com/office/drawing/2014/main" id="{5F93F46D-15EB-5B4D-9616-5F1E7EA6A96F}"/>
                </a:ext>
              </a:extLst>
            </p:cNvPr>
            <p:cNvSpPr/>
            <p:nvPr/>
          </p:nvSpPr>
          <p:spPr>
            <a:xfrm rot="17726946">
              <a:off x="440456" y="4593537"/>
              <a:ext cx="520607" cy="510300"/>
            </a:xfrm>
            <a:prstGeom prst="ellipse">
              <a:avLst/>
            </a:prstGeom>
            <a:gradFill>
              <a:gsLst>
                <a:gs pos="29000">
                  <a:schemeClr val="accent2">
                    <a:alpha val="50000"/>
                  </a:schemeClr>
                </a:gs>
                <a:gs pos="0">
                  <a:schemeClr val="accent3">
                    <a:alpha val="5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椭圆 85">
              <a:extLst>
                <a:ext uri="{FF2B5EF4-FFF2-40B4-BE49-F238E27FC236}">
                  <a16:creationId xmlns:a16="http://schemas.microsoft.com/office/drawing/2014/main" id="{CF98C22D-D8DB-9246-9543-5BBB342DA3A3}"/>
                </a:ext>
              </a:extLst>
            </p:cNvPr>
            <p:cNvSpPr/>
            <p:nvPr/>
          </p:nvSpPr>
          <p:spPr>
            <a:xfrm rot="17726946">
              <a:off x="555966" y="4706760"/>
              <a:ext cx="289588" cy="283855"/>
            </a:xfrm>
            <a:prstGeom prst="ellipse">
              <a:avLst/>
            </a:prstGeom>
            <a:gradFill>
              <a:gsLst>
                <a:gs pos="97000">
                  <a:schemeClr val="accent2"/>
                </a:gs>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87" name="组合 86">
            <a:extLst>
              <a:ext uri="{FF2B5EF4-FFF2-40B4-BE49-F238E27FC236}">
                <a16:creationId xmlns:a16="http://schemas.microsoft.com/office/drawing/2014/main" id="{8D4F1E17-3827-2249-B7C2-757AF14422D8}"/>
              </a:ext>
            </a:extLst>
          </p:cNvPr>
          <p:cNvGrpSpPr/>
          <p:nvPr/>
        </p:nvGrpSpPr>
        <p:grpSpPr>
          <a:xfrm>
            <a:off x="6206057" y="3581145"/>
            <a:ext cx="510300" cy="520607"/>
            <a:chOff x="445610" y="4588383"/>
            <a:chExt cx="510300" cy="520607"/>
          </a:xfrm>
        </p:grpSpPr>
        <p:sp>
          <p:nvSpPr>
            <p:cNvPr id="88" name="椭圆 87">
              <a:extLst>
                <a:ext uri="{FF2B5EF4-FFF2-40B4-BE49-F238E27FC236}">
                  <a16:creationId xmlns:a16="http://schemas.microsoft.com/office/drawing/2014/main" id="{C5600920-2003-5447-B88C-EC904EAD8156}"/>
                </a:ext>
              </a:extLst>
            </p:cNvPr>
            <p:cNvSpPr/>
            <p:nvPr/>
          </p:nvSpPr>
          <p:spPr>
            <a:xfrm rot="17726946">
              <a:off x="440456" y="4593537"/>
              <a:ext cx="520607" cy="510300"/>
            </a:xfrm>
            <a:prstGeom prst="ellipse">
              <a:avLst/>
            </a:prstGeom>
            <a:gradFill>
              <a:gsLst>
                <a:gs pos="29000">
                  <a:schemeClr val="accent2">
                    <a:alpha val="50000"/>
                  </a:schemeClr>
                </a:gs>
                <a:gs pos="0">
                  <a:schemeClr val="accent3">
                    <a:alpha val="5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椭圆 88">
              <a:extLst>
                <a:ext uri="{FF2B5EF4-FFF2-40B4-BE49-F238E27FC236}">
                  <a16:creationId xmlns:a16="http://schemas.microsoft.com/office/drawing/2014/main" id="{A9744A2D-AF43-E842-8211-EADE2B0B00A1}"/>
                </a:ext>
              </a:extLst>
            </p:cNvPr>
            <p:cNvSpPr/>
            <p:nvPr/>
          </p:nvSpPr>
          <p:spPr>
            <a:xfrm rot="17726946">
              <a:off x="555966" y="4706760"/>
              <a:ext cx="289588" cy="283855"/>
            </a:xfrm>
            <a:prstGeom prst="ellipse">
              <a:avLst/>
            </a:prstGeom>
            <a:gradFill>
              <a:gsLst>
                <a:gs pos="97000">
                  <a:schemeClr val="accent2"/>
                </a:gs>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0" name="椭圆 89">
            <a:extLst>
              <a:ext uri="{FF2B5EF4-FFF2-40B4-BE49-F238E27FC236}">
                <a16:creationId xmlns:a16="http://schemas.microsoft.com/office/drawing/2014/main" id="{AD7D0E9A-D1DD-7B48-AE14-D9FD7001B6FA}"/>
              </a:ext>
            </a:extLst>
          </p:cNvPr>
          <p:cNvSpPr/>
          <p:nvPr/>
        </p:nvSpPr>
        <p:spPr>
          <a:xfrm rot="8243015">
            <a:off x="9404894" y="2662315"/>
            <a:ext cx="98082" cy="9614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237125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D0CB16B-8ADA-BE4D-870F-693B825F06C4}"/>
              </a:ext>
            </a:extLst>
          </p:cNvPr>
          <p:cNvSpPr>
            <a:spLocks noGrp="1"/>
          </p:cNvSpPr>
          <p:nvPr>
            <p:ph type="body" sz="quarter" idx="11"/>
          </p:nvPr>
        </p:nvSpPr>
        <p:spPr>
          <a:xfrm>
            <a:off x="470490" y="283028"/>
            <a:ext cx="2251195" cy="414860"/>
          </a:xfrm>
        </p:spPr>
        <p:txBody>
          <a:bodyPr/>
          <a:lstStyle/>
          <a:p>
            <a:r>
              <a:rPr kumimoji="1" lang="zh-CN" altLang="en-US" dirty="0"/>
              <a:t>项目部门</a:t>
            </a:r>
          </a:p>
        </p:txBody>
      </p:sp>
      <p:sp>
        <p:nvSpPr>
          <p:cNvPr id="3" name="文本占位符 2">
            <a:extLst>
              <a:ext uri="{FF2B5EF4-FFF2-40B4-BE49-F238E27FC236}">
                <a16:creationId xmlns:a16="http://schemas.microsoft.com/office/drawing/2014/main" id="{83D2E6E0-CF6F-C449-B0F3-B84CBF651C3A}"/>
              </a:ext>
            </a:extLst>
          </p:cNvPr>
          <p:cNvSpPr>
            <a:spLocks noGrp="1"/>
          </p:cNvSpPr>
          <p:nvPr>
            <p:ph type="body" sz="quarter" idx="12"/>
          </p:nvPr>
        </p:nvSpPr>
        <p:spPr>
          <a:xfrm>
            <a:off x="470112" y="655950"/>
            <a:ext cx="2646891" cy="414860"/>
          </a:xfrm>
        </p:spPr>
        <p:txBody>
          <a:bodyPr/>
          <a:lstStyle/>
          <a:p>
            <a:r>
              <a:rPr kumimoji="1" lang="en-US" altLang="zh-CN" dirty="0"/>
              <a:t>PROJECT DEPARTMENT</a:t>
            </a:r>
            <a:endParaRPr kumimoji="1" lang="zh-CN" altLang="en-US" dirty="0"/>
          </a:p>
        </p:txBody>
      </p:sp>
      <p:grpSp>
        <p:nvGrpSpPr>
          <p:cNvPr id="78" name="组合 77">
            <a:extLst>
              <a:ext uri="{FF2B5EF4-FFF2-40B4-BE49-F238E27FC236}">
                <a16:creationId xmlns:a16="http://schemas.microsoft.com/office/drawing/2014/main" id="{80641553-13FE-E748-A565-55503F9C0DBC}"/>
              </a:ext>
            </a:extLst>
          </p:cNvPr>
          <p:cNvGrpSpPr/>
          <p:nvPr/>
        </p:nvGrpSpPr>
        <p:grpSpPr>
          <a:xfrm>
            <a:off x="1119789" y="4132936"/>
            <a:ext cx="2031145" cy="416741"/>
            <a:chOff x="1119789" y="4132936"/>
            <a:chExt cx="2031145" cy="416741"/>
          </a:xfrm>
        </p:grpSpPr>
        <p:sp>
          <p:nvSpPr>
            <p:cNvPr id="26" name="圆角矩形 25">
              <a:extLst>
                <a:ext uri="{FF2B5EF4-FFF2-40B4-BE49-F238E27FC236}">
                  <a16:creationId xmlns:a16="http://schemas.microsoft.com/office/drawing/2014/main" id="{21DFDD0D-A088-0E44-8F62-CAC80E3234A4}"/>
                </a:ext>
              </a:extLst>
            </p:cNvPr>
            <p:cNvSpPr/>
            <p:nvPr/>
          </p:nvSpPr>
          <p:spPr>
            <a:xfrm>
              <a:off x="1324994" y="4132936"/>
              <a:ext cx="1620735" cy="41674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标题 1">
              <a:extLst>
                <a:ext uri="{FF2B5EF4-FFF2-40B4-BE49-F238E27FC236}">
                  <a16:creationId xmlns:a16="http://schemas.microsoft.com/office/drawing/2014/main" id="{E7F46F2B-78BF-8D4E-8583-92B2B20EF6D4}"/>
                </a:ext>
              </a:extLst>
            </p:cNvPr>
            <p:cNvSpPr txBox="1">
              <a:spLocks/>
            </p:cNvSpPr>
            <p:nvPr/>
          </p:nvSpPr>
          <p:spPr>
            <a:xfrm>
              <a:off x="1119789" y="4187373"/>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solidFill>
                    <a:schemeClr val="accent4"/>
                  </a:solidFill>
                  <a:latin typeface="+mj-ea"/>
                </a:rPr>
                <a:t>策划部</a:t>
              </a:r>
            </a:p>
          </p:txBody>
        </p:sp>
      </p:grpSp>
      <p:sp>
        <p:nvSpPr>
          <p:cNvPr id="9" name="标题 1">
            <a:extLst>
              <a:ext uri="{FF2B5EF4-FFF2-40B4-BE49-F238E27FC236}">
                <a16:creationId xmlns:a16="http://schemas.microsoft.com/office/drawing/2014/main" id="{F8679E38-08D5-6C4E-9428-98C8CC2BF481}"/>
              </a:ext>
            </a:extLst>
          </p:cNvPr>
          <p:cNvSpPr txBox="1">
            <a:spLocks/>
          </p:cNvSpPr>
          <p:nvPr/>
        </p:nvSpPr>
        <p:spPr>
          <a:xfrm>
            <a:off x="929655" y="4619463"/>
            <a:ext cx="2411412" cy="397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负责项目策划</a:t>
            </a:r>
          </a:p>
        </p:txBody>
      </p:sp>
      <p:cxnSp>
        <p:nvCxnSpPr>
          <p:cNvPr id="14" name="直线连接符 13">
            <a:extLst>
              <a:ext uri="{FF2B5EF4-FFF2-40B4-BE49-F238E27FC236}">
                <a16:creationId xmlns:a16="http://schemas.microsoft.com/office/drawing/2014/main" id="{DAA1EA64-ED50-7E44-9733-757C4F188B63}"/>
              </a:ext>
            </a:extLst>
          </p:cNvPr>
          <p:cNvCxnSpPr>
            <a:cxnSpLocks/>
          </p:cNvCxnSpPr>
          <p:nvPr/>
        </p:nvCxnSpPr>
        <p:spPr>
          <a:xfrm rot="5400000">
            <a:off x="2135361" y="5037805"/>
            <a:ext cx="0" cy="516413"/>
          </a:xfrm>
          <a:prstGeom prst="line">
            <a:avLst/>
          </a:prstGeom>
          <a:ln w="31750">
            <a:gradFill>
              <a:gsLst>
                <a:gs pos="0">
                  <a:schemeClr val="bg1">
                    <a:alpha val="0"/>
                  </a:schemeClr>
                </a:gs>
                <a:gs pos="52000">
                  <a:schemeClr val="bg1"/>
                </a:gs>
                <a:gs pos="99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76" name="组合 75">
            <a:extLst>
              <a:ext uri="{FF2B5EF4-FFF2-40B4-BE49-F238E27FC236}">
                <a16:creationId xmlns:a16="http://schemas.microsoft.com/office/drawing/2014/main" id="{CAB48E2A-FF5D-674B-9EB4-16493B6C2AE5}"/>
              </a:ext>
            </a:extLst>
          </p:cNvPr>
          <p:cNvGrpSpPr/>
          <p:nvPr/>
        </p:nvGrpSpPr>
        <p:grpSpPr>
          <a:xfrm>
            <a:off x="1153719" y="1845039"/>
            <a:ext cx="1963284" cy="1963284"/>
            <a:chOff x="1153719" y="1845039"/>
            <a:chExt cx="1963284" cy="1963284"/>
          </a:xfrm>
        </p:grpSpPr>
        <p:sp>
          <p:nvSpPr>
            <p:cNvPr id="21" name="椭圆 20">
              <a:extLst>
                <a:ext uri="{FF2B5EF4-FFF2-40B4-BE49-F238E27FC236}">
                  <a16:creationId xmlns:a16="http://schemas.microsoft.com/office/drawing/2014/main" id="{86C492B2-3EE5-2B41-B762-84A00AC6DA49}"/>
                </a:ext>
              </a:extLst>
            </p:cNvPr>
            <p:cNvSpPr/>
            <p:nvPr/>
          </p:nvSpPr>
          <p:spPr>
            <a:xfrm>
              <a:off x="1153719" y="1845039"/>
              <a:ext cx="1963284" cy="1963284"/>
            </a:xfrm>
            <a:prstGeom prst="ellipse">
              <a:avLst/>
            </a:prstGeom>
            <a:gradFill>
              <a:gsLst>
                <a:gs pos="0">
                  <a:schemeClr val="accent2"/>
                </a:gs>
                <a:gs pos="9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0" name="图片 69">
              <a:extLst>
                <a:ext uri="{FF2B5EF4-FFF2-40B4-BE49-F238E27FC236}">
                  <a16:creationId xmlns:a16="http://schemas.microsoft.com/office/drawing/2014/main" id="{2FA40770-939B-6047-8D8B-22C7AC83B973}"/>
                </a:ext>
              </a:extLst>
            </p:cNvPr>
            <p:cNvPicPr>
              <a:picLocks noChangeAspect="1"/>
            </p:cNvPicPr>
            <p:nvPr/>
          </p:nvPicPr>
          <p:blipFill>
            <a:blip r:embed="rId3"/>
            <a:srcRect l="22595" t="1439" r="11697"/>
            <a:stretch>
              <a:fillRect/>
            </a:stretch>
          </p:blipFill>
          <p:spPr>
            <a:xfrm>
              <a:off x="1260377" y="1951698"/>
              <a:ext cx="1749968" cy="1749967"/>
            </a:xfrm>
            <a:custGeom>
              <a:avLst/>
              <a:gdLst>
                <a:gd name="connsiteX0" fmla="*/ 874984 w 1749968"/>
                <a:gd name="connsiteY0" fmla="*/ 0 h 1749967"/>
                <a:gd name="connsiteX1" fmla="*/ 1749968 w 1749968"/>
                <a:gd name="connsiteY1" fmla="*/ 874984 h 1749967"/>
                <a:gd name="connsiteX2" fmla="*/ 964446 w 1749968"/>
                <a:gd name="connsiteY2" fmla="*/ 1745451 h 1749967"/>
                <a:gd name="connsiteX3" fmla="*/ 875004 w 1749968"/>
                <a:gd name="connsiteY3" fmla="*/ 1749967 h 1749967"/>
                <a:gd name="connsiteX4" fmla="*/ 874964 w 1749968"/>
                <a:gd name="connsiteY4" fmla="*/ 1749967 h 1749967"/>
                <a:gd name="connsiteX5" fmla="*/ 785522 w 1749968"/>
                <a:gd name="connsiteY5" fmla="*/ 1745451 h 1749967"/>
                <a:gd name="connsiteX6" fmla="*/ 0 w 1749968"/>
                <a:gd name="connsiteY6" fmla="*/ 874984 h 1749967"/>
                <a:gd name="connsiteX7" fmla="*/ 874984 w 1749968"/>
                <a:gd name="connsiteY7" fmla="*/ 0 h 174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68" h="1749967">
                  <a:moveTo>
                    <a:pt x="874984" y="0"/>
                  </a:moveTo>
                  <a:cubicBezTo>
                    <a:pt x="1358224" y="0"/>
                    <a:pt x="1749968" y="391744"/>
                    <a:pt x="1749968" y="874984"/>
                  </a:cubicBezTo>
                  <a:cubicBezTo>
                    <a:pt x="1749968" y="1328022"/>
                    <a:pt x="1405662" y="1700643"/>
                    <a:pt x="964446" y="1745451"/>
                  </a:cubicBezTo>
                  <a:lnTo>
                    <a:pt x="875004" y="1749967"/>
                  </a:lnTo>
                  <a:lnTo>
                    <a:pt x="874964" y="1749967"/>
                  </a:lnTo>
                  <a:lnTo>
                    <a:pt x="785522" y="1745451"/>
                  </a:lnTo>
                  <a:cubicBezTo>
                    <a:pt x="344307" y="1700643"/>
                    <a:pt x="0" y="1328022"/>
                    <a:pt x="0" y="874984"/>
                  </a:cubicBezTo>
                  <a:cubicBezTo>
                    <a:pt x="0" y="391744"/>
                    <a:pt x="391744" y="0"/>
                    <a:pt x="874984" y="0"/>
                  </a:cubicBezTo>
                  <a:close/>
                </a:path>
              </a:pathLst>
            </a:custGeom>
            <a:ln w="12700">
              <a:solidFill>
                <a:schemeClr val="accent1"/>
              </a:solidFill>
            </a:ln>
          </p:spPr>
        </p:pic>
        <p:sp>
          <p:nvSpPr>
            <p:cNvPr id="27" name="椭圆 26">
              <a:extLst>
                <a:ext uri="{FF2B5EF4-FFF2-40B4-BE49-F238E27FC236}">
                  <a16:creationId xmlns:a16="http://schemas.microsoft.com/office/drawing/2014/main" id="{D9CD66D0-587B-7A47-B54F-442CA9543390}"/>
                </a:ext>
              </a:extLst>
            </p:cNvPr>
            <p:cNvSpPr/>
            <p:nvPr/>
          </p:nvSpPr>
          <p:spPr>
            <a:xfrm rot="17726946">
              <a:off x="2638825" y="2035610"/>
              <a:ext cx="289588" cy="2838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9" name="组合 78">
            <a:extLst>
              <a:ext uri="{FF2B5EF4-FFF2-40B4-BE49-F238E27FC236}">
                <a16:creationId xmlns:a16="http://schemas.microsoft.com/office/drawing/2014/main" id="{3072362E-206C-014D-A3B9-7ABD64BEEE03}"/>
              </a:ext>
            </a:extLst>
          </p:cNvPr>
          <p:cNvGrpSpPr/>
          <p:nvPr/>
        </p:nvGrpSpPr>
        <p:grpSpPr>
          <a:xfrm>
            <a:off x="3755175" y="4132936"/>
            <a:ext cx="2031145" cy="416741"/>
            <a:chOff x="3755175" y="4132936"/>
            <a:chExt cx="2031145" cy="416741"/>
          </a:xfrm>
        </p:grpSpPr>
        <p:sp>
          <p:nvSpPr>
            <p:cNvPr id="50" name="圆角矩形 49">
              <a:extLst>
                <a:ext uri="{FF2B5EF4-FFF2-40B4-BE49-F238E27FC236}">
                  <a16:creationId xmlns:a16="http://schemas.microsoft.com/office/drawing/2014/main" id="{EA81ECCA-E1D4-C847-BC80-EB7224BD30F7}"/>
                </a:ext>
              </a:extLst>
            </p:cNvPr>
            <p:cNvSpPr/>
            <p:nvPr/>
          </p:nvSpPr>
          <p:spPr>
            <a:xfrm>
              <a:off x="3960380" y="4132936"/>
              <a:ext cx="1620735" cy="416741"/>
            </a:xfrm>
            <a:prstGeom prst="roundRect">
              <a:avLst>
                <a:gd name="adj" fmla="val 50000"/>
              </a:avLst>
            </a:prstGeom>
            <a:gradFill>
              <a:gsLst>
                <a:gs pos="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1" name="标题 1">
              <a:extLst>
                <a:ext uri="{FF2B5EF4-FFF2-40B4-BE49-F238E27FC236}">
                  <a16:creationId xmlns:a16="http://schemas.microsoft.com/office/drawing/2014/main" id="{A7E61567-8E4A-F54B-892B-F9CF3553E680}"/>
                </a:ext>
              </a:extLst>
            </p:cNvPr>
            <p:cNvSpPr txBox="1">
              <a:spLocks/>
            </p:cNvSpPr>
            <p:nvPr/>
          </p:nvSpPr>
          <p:spPr>
            <a:xfrm>
              <a:off x="3755175" y="418092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solidFill>
                    <a:schemeClr val="accent4"/>
                  </a:solidFill>
                  <a:latin typeface="+mj-ea"/>
                </a:rPr>
                <a:t>推广部</a:t>
              </a:r>
              <a:endParaRPr kumimoji="1" lang="zh-CN" altLang="en-US" sz="1800" dirty="0">
                <a:solidFill>
                  <a:schemeClr val="accent4"/>
                </a:solidFill>
                <a:latin typeface="+mj-ea"/>
              </a:endParaRPr>
            </a:p>
          </p:txBody>
        </p:sp>
      </p:grpSp>
      <p:sp>
        <p:nvSpPr>
          <p:cNvPr id="52" name="标题 1">
            <a:extLst>
              <a:ext uri="{FF2B5EF4-FFF2-40B4-BE49-F238E27FC236}">
                <a16:creationId xmlns:a16="http://schemas.microsoft.com/office/drawing/2014/main" id="{86D57055-2EFB-1543-AC47-39FC311185D6}"/>
              </a:ext>
            </a:extLst>
          </p:cNvPr>
          <p:cNvSpPr txBox="1">
            <a:spLocks/>
          </p:cNvSpPr>
          <p:nvPr/>
        </p:nvSpPr>
        <p:spPr>
          <a:xfrm>
            <a:off x="3565041" y="4613249"/>
            <a:ext cx="2411412" cy="3277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负责宣传推广</a:t>
            </a:r>
          </a:p>
        </p:txBody>
      </p:sp>
      <p:cxnSp>
        <p:nvCxnSpPr>
          <p:cNvPr id="53" name="直线连接符 52">
            <a:extLst>
              <a:ext uri="{FF2B5EF4-FFF2-40B4-BE49-F238E27FC236}">
                <a16:creationId xmlns:a16="http://schemas.microsoft.com/office/drawing/2014/main" id="{2B6009CC-9037-FC4D-8072-F330E6EC33B5}"/>
              </a:ext>
            </a:extLst>
          </p:cNvPr>
          <p:cNvCxnSpPr>
            <a:cxnSpLocks/>
          </p:cNvCxnSpPr>
          <p:nvPr/>
        </p:nvCxnSpPr>
        <p:spPr>
          <a:xfrm rot="5400000">
            <a:off x="4770747" y="5037805"/>
            <a:ext cx="0" cy="516413"/>
          </a:xfrm>
          <a:prstGeom prst="line">
            <a:avLst/>
          </a:prstGeom>
          <a:ln w="31750">
            <a:gradFill>
              <a:gsLst>
                <a:gs pos="0">
                  <a:schemeClr val="bg1">
                    <a:alpha val="0"/>
                  </a:schemeClr>
                </a:gs>
                <a:gs pos="52000">
                  <a:schemeClr val="bg1"/>
                </a:gs>
                <a:gs pos="99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id="{39E47698-AB86-BE4F-805D-38E41695A37D}"/>
              </a:ext>
            </a:extLst>
          </p:cNvPr>
          <p:cNvGrpSpPr/>
          <p:nvPr/>
        </p:nvGrpSpPr>
        <p:grpSpPr>
          <a:xfrm>
            <a:off x="3789105" y="1845039"/>
            <a:ext cx="1963284" cy="1963284"/>
            <a:chOff x="3789105" y="1845039"/>
            <a:chExt cx="1963284" cy="1963284"/>
          </a:xfrm>
        </p:grpSpPr>
        <p:sp>
          <p:nvSpPr>
            <p:cNvPr id="48" name="椭圆 47">
              <a:extLst>
                <a:ext uri="{FF2B5EF4-FFF2-40B4-BE49-F238E27FC236}">
                  <a16:creationId xmlns:a16="http://schemas.microsoft.com/office/drawing/2014/main" id="{68486DA6-D434-AD42-9F82-A4210DD04AD4}"/>
                </a:ext>
              </a:extLst>
            </p:cNvPr>
            <p:cNvSpPr/>
            <p:nvPr/>
          </p:nvSpPr>
          <p:spPr>
            <a:xfrm>
              <a:off x="3789105" y="1845039"/>
              <a:ext cx="1963284" cy="1963284"/>
            </a:xfrm>
            <a:prstGeom prst="ellipse">
              <a:avLst/>
            </a:prstGeom>
            <a:gradFill>
              <a:gsLst>
                <a:gs pos="0">
                  <a:schemeClr val="accent2"/>
                </a:gs>
                <a:gs pos="9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2" name="图片 71">
              <a:extLst>
                <a:ext uri="{FF2B5EF4-FFF2-40B4-BE49-F238E27FC236}">
                  <a16:creationId xmlns:a16="http://schemas.microsoft.com/office/drawing/2014/main" id="{F393491B-7A33-B04F-8AF4-97A6819A147A}"/>
                </a:ext>
              </a:extLst>
            </p:cNvPr>
            <p:cNvPicPr>
              <a:picLocks noChangeAspect="1"/>
            </p:cNvPicPr>
            <p:nvPr/>
          </p:nvPicPr>
          <p:blipFill>
            <a:blip r:embed="rId4"/>
            <a:srcRect l="17466" t="1265" r="17466" b="1140"/>
            <a:stretch>
              <a:fillRect/>
            </a:stretch>
          </p:blipFill>
          <p:spPr>
            <a:xfrm>
              <a:off x="3895763" y="1951697"/>
              <a:ext cx="1749968" cy="1749968"/>
            </a:xfrm>
            <a:custGeom>
              <a:avLst/>
              <a:gdLst>
                <a:gd name="connsiteX0" fmla="*/ 874984 w 1749968"/>
                <a:gd name="connsiteY0" fmla="*/ 0 h 1749968"/>
                <a:gd name="connsiteX1" fmla="*/ 1749968 w 1749968"/>
                <a:gd name="connsiteY1" fmla="*/ 874984 h 1749968"/>
                <a:gd name="connsiteX2" fmla="*/ 874984 w 1749968"/>
                <a:gd name="connsiteY2" fmla="*/ 1749968 h 1749968"/>
                <a:gd name="connsiteX3" fmla="*/ 0 w 1749968"/>
                <a:gd name="connsiteY3" fmla="*/ 874984 h 1749968"/>
                <a:gd name="connsiteX4" fmla="*/ 874984 w 1749968"/>
                <a:gd name="connsiteY4" fmla="*/ 0 h 1749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8" h="1749968">
                  <a:moveTo>
                    <a:pt x="874984" y="0"/>
                  </a:moveTo>
                  <a:cubicBezTo>
                    <a:pt x="1358224" y="0"/>
                    <a:pt x="1749968" y="391744"/>
                    <a:pt x="1749968" y="874984"/>
                  </a:cubicBezTo>
                  <a:cubicBezTo>
                    <a:pt x="1749968" y="1358224"/>
                    <a:pt x="1358224" y="1749968"/>
                    <a:pt x="874984" y="1749968"/>
                  </a:cubicBezTo>
                  <a:cubicBezTo>
                    <a:pt x="391744" y="1749968"/>
                    <a:pt x="0" y="1358224"/>
                    <a:pt x="0" y="874984"/>
                  </a:cubicBezTo>
                  <a:cubicBezTo>
                    <a:pt x="0" y="391744"/>
                    <a:pt x="391744" y="0"/>
                    <a:pt x="874984" y="0"/>
                  </a:cubicBezTo>
                  <a:close/>
                </a:path>
              </a:pathLst>
            </a:custGeom>
            <a:ln w="12700">
              <a:solidFill>
                <a:schemeClr val="accent1"/>
              </a:solidFill>
            </a:ln>
          </p:spPr>
        </p:pic>
        <p:sp>
          <p:nvSpPr>
            <p:cNvPr id="47" name="椭圆 46">
              <a:extLst>
                <a:ext uri="{FF2B5EF4-FFF2-40B4-BE49-F238E27FC236}">
                  <a16:creationId xmlns:a16="http://schemas.microsoft.com/office/drawing/2014/main" id="{F4024821-AC92-A54A-830D-C0834E54BF3A}"/>
                </a:ext>
              </a:extLst>
            </p:cNvPr>
            <p:cNvSpPr/>
            <p:nvPr/>
          </p:nvSpPr>
          <p:spPr>
            <a:xfrm rot="17726946">
              <a:off x="5274211" y="2035610"/>
              <a:ext cx="289588" cy="2838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grpSp>
      <p:grpSp>
        <p:nvGrpSpPr>
          <p:cNvPr id="80" name="组合 79">
            <a:extLst>
              <a:ext uri="{FF2B5EF4-FFF2-40B4-BE49-F238E27FC236}">
                <a16:creationId xmlns:a16="http://schemas.microsoft.com/office/drawing/2014/main" id="{1DFE95D3-82B9-DE4F-B0E5-327445A810DA}"/>
              </a:ext>
            </a:extLst>
          </p:cNvPr>
          <p:cNvGrpSpPr/>
          <p:nvPr/>
        </p:nvGrpSpPr>
        <p:grpSpPr>
          <a:xfrm>
            <a:off x="6390561" y="4132936"/>
            <a:ext cx="2031145" cy="416741"/>
            <a:chOff x="6390561" y="4132936"/>
            <a:chExt cx="2031145" cy="416741"/>
          </a:xfrm>
        </p:grpSpPr>
        <p:sp>
          <p:nvSpPr>
            <p:cNvPr id="61" name="圆角矩形 60">
              <a:extLst>
                <a:ext uri="{FF2B5EF4-FFF2-40B4-BE49-F238E27FC236}">
                  <a16:creationId xmlns:a16="http://schemas.microsoft.com/office/drawing/2014/main" id="{6B3A528A-996F-A843-99F0-35F733B4F8EA}"/>
                </a:ext>
              </a:extLst>
            </p:cNvPr>
            <p:cNvSpPr/>
            <p:nvPr/>
          </p:nvSpPr>
          <p:spPr>
            <a:xfrm>
              <a:off x="6595766" y="4132936"/>
              <a:ext cx="1620735" cy="41674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2" name="标题 1">
              <a:extLst>
                <a:ext uri="{FF2B5EF4-FFF2-40B4-BE49-F238E27FC236}">
                  <a16:creationId xmlns:a16="http://schemas.microsoft.com/office/drawing/2014/main" id="{3E8F5F25-4C75-B340-937C-B89700A97EDD}"/>
                </a:ext>
              </a:extLst>
            </p:cNvPr>
            <p:cNvSpPr txBox="1">
              <a:spLocks/>
            </p:cNvSpPr>
            <p:nvPr/>
          </p:nvSpPr>
          <p:spPr>
            <a:xfrm>
              <a:off x="6390561" y="418092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solidFill>
                    <a:schemeClr val="accent4"/>
                  </a:solidFill>
                  <a:latin typeface="+mj-ea"/>
                </a:rPr>
                <a:t>销售部</a:t>
              </a:r>
              <a:endParaRPr kumimoji="1" lang="zh-CN" altLang="en-US" sz="1800" dirty="0">
                <a:solidFill>
                  <a:schemeClr val="accent4"/>
                </a:solidFill>
                <a:latin typeface="+mj-ea"/>
              </a:endParaRPr>
            </a:p>
          </p:txBody>
        </p:sp>
      </p:grpSp>
      <p:sp>
        <p:nvSpPr>
          <p:cNvPr id="63" name="标题 1">
            <a:extLst>
              <a:ext uri="{FF2B5EF4-FFF2-40B4-BE49-F238E27FC236}">
                <a16:creationId xmlns:a16="http://schemas.microsoft.com/office/drawing/2014/main" id="{877D4F7B-ED21-9A4D-B349-4EA6C3E0970D}"/>
              </a:ext>
            </a:extLst>
          </p:cNvPr>
          <p:cNvSpPr txBox="1">
            <a:spLocks/>
          </p:cNvSpPr>
          <p:nvPr/>
        </p:nvSpPr>
        <p:spPr>
          <a:xfrm>
            <a:off x="6200427" y="4613248"/>
            <a:ext cx="2411412" cy="3360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负责产品销售</a:t>
            </a:r>
          </a:p>
          <a:p>
            <a:pPr algn="ctr">
              <a:lnSpc>
                <a:spcPct val="120000"/>
              </a:lnSpc>
            </a:pPr>
            <a:endParaRPr kumimoji="1" lang="zh-CN" altLang="en-US" sz="1600" dirty="0">
              <a:solidFill>
                <a:schemeClr val="tx1">
                  <a:alpha val="90000"/>
                </a:schemeClr>
              </a:solidFill>
              <a:latin typeface="+mn-ea"/>
              <a:ea typeface="+mn-ea"/>
            </a:endParaRPr>
          </a:p>
        </p:txBody>
      </p:sp>
      <p:grpSp>
        <p:nvGrpSpPr>
          <p:cNvPr id="22" name="组合 21">
            <a:extLst>
              <a:ext uri="{FF2B5EF4-FFF2-40B4-BE49-F238E27FC236}">
                <a16:creationId xmlns:a16="http://schemas.microsoft.com/office/drawing/2014/main" id="{B6ECC17C-89C2-B34E-9A3B-3ABE8571581A}"/>
              </a:ext>
            </a:extLst>
          </p:cNvPr>
          <p:cNvGrpSpPr/>
          <p:nvPr/>
        </p:nvGrpSpPr>
        <p:grpSpPr>
          <a:xfrm>
            <a:off x="6424491" y="1845039"/>
            <a:ext cx="1963284" cy="1963284"/>
            <a:chOff x="6424491" y="1845039"/>
            <a:chExt cx="1963284" cy="1963284"/>
          </a:xfrm>
        </p:grpSpPr>
        <p:sp>
          <p:nvSpPr>
            <p:cNvPr id="59" name="椭圆 58">
              <a:extLst>
                <a:ext uri="{FF2B5EF4-FFF2-40B4-BE49-F238E27FC236}">
                  <a16:creationId xmlns:a16="http://schemas.microsoft.com/office/drawing/2014/main" id="{4BB027A1-58D9-1046-9ED2-CBCDD4A54BED}"/>
                </a:ext>
              </a:extLst>
            </p:cNvPr>
            <p:cNvSpPr/>
            <p:nvPr/>
          </p:nvSpPr>
          <p:spPr>
            <a:xfrm>
              <a:off x="6424491" y="1845039"/>
              <a:ext cx="1963284" cy="1963284"/>
            </a:xfrm>
            <a:prstGeom prst="ellipse">
              <a:avLst/>
            </a:prstGeom>
            <a:gradFill>
              <a:gsLst>
                <a:gs pos="0">
                  <a:schemeClr val="accent2"/>
                </a:gs>
                <a:gs pos="9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4" name="图片 73">
              <a:extLst>
                <a:ext uri="{FF2B5EF4-FFF2-40B4-BE49-F238E27FC236}">
                  <a16:creationId xmlns:a16="http://schemas.microsoft.com/office/drawing/2014/main" id="{36DB9828-5D3D-DC46-9EA5-080D596E0B03}"/>
                </a:ext>
              </a:extLst>
            </p:cNvPr>
            <p:cNvPicPr>
              <a:picLocks noChangeAspect="1"/>
            </p:cNvPicPr>
            <p:nvPr/>
          </p:nvPicPr>
          <p:blipFill>
            <a:blip r:embed="rId5"/>
            <a:srcRect l="33264" t="56558" r="489" b="1523"/>
            <a:stretch>
              <a:fillRect/>
            </a:stretch>
          </p:blipFill>
          <p:spPr>
            <a:xfrm>
              <a:off x="6531149" y="1951697"/>
              <a:ext cx="1749968" cy="1749968"/>
            </a:xfrm>
            <a:custGeom>
              <a:avLst/>
              <a:gdLst>
                <a:gd name="connsiteX0" fmla="*/ 874984 w 1749968"/>
                <a:gd name="connsiteY0" fmla="*/ 0 h 1749968"/>
                <a:gd name="connsiteX1" fmla="*/ 1749968 w 1749968"/>
                <a:gd name="connsiteY1" fmla="*/ 874984 h 1749968"/>
                <a:gd name="connsiteX2" fmla="*/ 874984 w 1749968"/>
                <a:gd name="connsiteY2" fmla="*/ 1749968 h 1749968"/>
                <a:gd name="connsiteX3" fmla="*/ 0 w 1749968"/>
                <a:gd name="connsiteY3" fmla="*/ 874984 h 1749968"/>
                <a:gd name="connsiteX4" fmla="*/ 874984 w 1749968"/>
                <a:gd name="connsiteY4" fmla="*/ 0 h 1749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8" h="1749968">
                  <a:moveTo>
                    <a:pt x="874984" y="0"/>
                  </a:moveTo>
                  <a:cubicBezTo>
                    <a:pt x="1358224" y="0"/>
                    <a:pt x="1749968" y="391744"/>
                    <a:pt x="1749968" y="874984"/>
                  </a:cubicBezTo>
                  <a:cubicBezTo>
                    <a:pt x="1749968" y="1358224"/>
                    <a:pt x="1358224" y="1749968"/>
                    <a:pt x="874984" y="1749968"/>
                  </a:cubicBezTo>
                  <a:cubicBezTo>
                    <a:pt x="391744" y="1749968"/>
                    <a:pt x="0" y="1358224"/>
                    <a:pt x="0" y="874984"/>
                  </a:cubicBezTo>
                  <a:cubicBezTo>
                    <a:pt x="0" y="391744"/>
                    <a:pt x="391744" y="0"/>
                    <a:pt x="874984" y="0"/>
                  </a:cubicBezTo>
                  <a:close/>
                </a:path>
              </a:pathLst>
            </a:custGeom>
            <a:ln w="12700">
              <a:solidFill>
                <a:schemeClr val="accent1"/>
              </a:solidFill>
            </a:ln>
          </p:spPr>
        </p:pic>
        <p:sp>
          <p:nvSpPr>
            <p:cNvPr id="58" name="椭圆 57">
              <a:extLst>
                <a:ext uri="{FF2B5EF4-FFF2-40B4-BE49-F238E27FC236}">
                  <a16:creationId xmlns:a16="http://schemas.microsoft.com/office/drawing/2014/main" id="{3060B29E-F17B-3E40-94F7-B74F018DF752}"/>
                </a:ext>
              </a:extLst>
            </p:cNvPr>
            <p:cNvSpPr/>
            <p:nvPr/>
          </p:nvSpPr>
          <p:spPr>
            <a:xfrm rot="17726946">
              <a:off x="7909597" y="2035610"/>
              <a:ext cx="289588" cy="2838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81" name="组合 80">
            <a:extLst>
              <a:ext uri="{FF2B5EF4-FFF2-40B4-BE49-F238E27FC236}">
                <a16:creationId xmlns:a16="http://schemas.microsoft.com/office/drawing/2014/main" id="{EC318167-C92A-2F4B-BE7E-E480541EEB2F}"/>
              </a:ext>
            </a:extLst>
          </p:cNvPr>
          <p:cNvGrpSpPr/>
          <p:nvPr/>
        </p:nvGrpSpPr>
        <p:grpSpPr>
          <a:xfrm>
            <a:off x="9025946" y="4132936"/>
            <a:ext cx="2031145" cy="416741"/>
            <a:chOff x="9025946" y="4132936"/>
            <a:chExt cx="2031145" cy="416741"/>
          </a:xfrm>
        </p:grpSpPr>
        <p:sp>
          <p:nvSpPr>
            <p:cNvPr id="39" name="圆角矩形 38">
              <a:extLst>
                <a:ext uri="{FF2B5EF4-FFF2-40B4-BE49-F238E27FC236}">
                  <a16:creationId xmlns:a16="http://schemas.microsoft.com/office/drawing/2014/main" id="{3D308692-0662-6E4D-B279-487ABB47AF74}"/>
                </a:ext>
              </a:extLst>
            </p:cNvPr>
            <p:cNvSpPr/>
            <p:nvPr/>
          </p:nvSpPr>
          <p:spPr>
            <a:xfrm>
              <a:off x="9231151" y="4132936"/>
              <a:ext cx="1620735" cy="416741"/>
            </a:xfrm>
            <a:prstGeom prst="roundRect">
              <a:avLst>
                <a:gd name="adj" fmla="val 50000"/>
              </a:avLst>
            </a:prstGeom>
            <a:solidFill>
              <a:schemeClr val="accent1"/>
            </a:solidFill>
            <a:ln>
              <a:gradFill>
                <a:gsLst>
                  <a:gs pos="0">
                    <a:schemeClr val="accent1"/>
                  </a:gs>
                  <a:gs pos="9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0" name="标题 1">
              <a:extLst>
                <a:ext uri="{FF2B5EF4-FFF2-40B4-BE49-F238E27FC236}">
                  <a16:creationId xmlns:a16="http://schemas.microsoft.com/office/drawing/2014/main" id="{2EADD11C-2DC3-CF41-943D-F6AEECADF812}"/>
                </a:ext>
              </a:extLst>
            </p:cNvPr>
            <p:cNvSpPr txBox="1">
              <a:spLocks/>
            </p:cNvSpPr>
            <p:nvPr/>
          </p:nvSpPr>
          <p:spPr>
            <a:xfrm>
              <a:off x="9025946" y="417775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solidFill>
                    <a:schemeClr val="accent4"/>
                  </a:solidFill>
                  <a:latin typeface="+mj-ea"/>
                </a:rPr>
                <a:t>售后部</a:t>
              </a:r>
              <a:endParaRPr kumimoji="1" lang="zh-CN" altLang="en-US" sz="1800" dirty="0">
                <a:solidFill>
                  <a:schemeClr val="accent4"/>
                </a:solidFill>
                <a:latin typeface="+mj-ea"/>
              </a:endParaRPr>
            </a:p>
          </p:txBody>
        </p:sp>
      </p:grpSp>
      <p:sp>
        <p:nvSpPr>
          <p:cNvPr id="41" name="标题 1">
            <a:extLst>
              <a:ext uri="{FF2B5EF4-FFF2-40B4-BE49-F238E27FC236}">
                <a16:creationId xmlns:a16="http://schemas.microsoft.com/office/drawing/2014/main" id="{FFDD89FE-0D3C-4449-8C27-89DBAB6ADCE3}"/>
              </a:ext>
            </a:extLst>
          </p:cNvPr>
          <p:cNvSpPr txBox="1">
            <a:spLocks/>
          </p:cNvSpPr>
          <p:nvPr/>
        </p:nvSpPr>
        <p:spPr>
          <a:xfrm>
            <a:off x="8835812" y="4613247"/>
            <a:ext cx="2411412" cy="3469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负责产品售后</a:t>
            </a:r>
          </a:p>
        </p:txBody>
      </p:sp>
      <p:grpSp>
        <p:nvGrpSpPr>
          <p:cNvPr id="19" name="组合 18">
            <a:extLst>
              <a:ext uri="{FF2B5EF4-FFF2-40B4-BE49-F238E27FC236}">
                <a16:creationId xmlns:a16="http://schemas.microsoft.com/office/drawing/2014/main" id="{8B2F32CF-459F-294E-A45D-6FAD2EBE7B0B}"/>
              </a:ext>
            </a:extLst>
          </p:cNvPr>
          <p:cNvGrpSpPr/>
          <p:nvPr/>
        </p:nvGrpSpPr>
        <p:grpSpPr>
          <a:xfrm>
            <a:off x="9059876" y="1845039"/>
            <a:ext cx="1963284" cy="1963284"/>
            <a:chOff x="9059876" y="1845039"/>
            <a:chExt cx="1963284" cy="1963284"/>
          </a:xfrm>
        </p:grpSpPr>
        <p:sp>
          <p:nvSpPr>
            <p:cNvPr id="37" name="椭圆 36">
              <a:extLst>
                <a:ext uri="{FF2B5EF4-FFF2-40B4-BE49-F238E27FC236}">
                  <a16:creationId xmlns:a16="http://schemas.microsoft.com/office/drawing/2014/main" id="{FC3EBA73-01B4-084B-AEC1-FD97E1E4AFFC}"/>
                </a:ext>
              </a:extLst>
            </p:cNvPr>
            <p:cNvSpPr/>
            <p:nvPr/>
          </p:nvSpPr>
          <p:spPr>
            <a:xfrm>
              <a:off x="9059876" y="1845039"/>
              <a:ext cx="1963284" cy="1963284"/>
            </a:xfrm>
            <a:prstGeom prst="ellipse">
              <a:avLst/>
            </a:prstGeom>
            <a:gradFill>
              <a:gsLst>
                <a:gs pos="0">
                  <a:schemeClr val="accent2"/>
                </a:gs>
                <a:gs pos="9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5" name="图片 74">
              <a:extLst>
                <a:ext uri="{FF2B5EF4-FFF2-40B4-BE49-F238E27FC236}">
                  <a16:creationId xmlns:a16="http://schemas.microsoft.com/office/drawing/2014/main" id="{AB5CC8A9-D1C3-D745-AA1E-87DCE0F8CB1F}"/>
                </a:ext>
              </a:extLst>
            </p:cNvPr>
            <p:cNvPicPr>
              <a:picLocks noChangeAspect="1"/>
            </p:cNvPicPr>
            <p:nvPr/>
          </p:nvPicPr>
          <p:blipFill>
            <a:blip r:embed="rId6"/>
            <a:srcRect l="21914" t="2135" r="14266" b="2135"/>
            <a:stretch>
              <a:fillRect/>
            </a:stretch>
          </p:blipFill>
          <p:spPr>
            <a:xfrm>
              <a:off x="9166534" y="1951697"/>
              <a:ext cx="1749968" cy="1749968"/>
            </a:xfrm>
            <a:custGeom>
              <a:avLst/>
              <a:gdLst>
                <a:gd name="connsiteX0" fmla="*/ 874984 w 1749968"/>
                <a:gd name="connsiteY0" fmla="*/ 0 h 1749968"/>
                <a:gd name="connsiteX1" fmla="*/ 1749968 w 1749968"/>
                <a:gd name="connsiteY1" fmla="*/ 874984 h 1749968"/>
                <a:gd name="connsiteX2" fmla="*/ 874984 w 1749968"/>
                <a:gd name="connsiteY2" fmla="*/ 1749968 h 1749968"/>
                <a:gd name="connsiteX3" fmla="*/ 0 w 1749968"/>
                <a:gd name="connsiteY3" fmla="*/ 874984 h 1749968"/>
                <a:gd name="connsiteX4" fmla="*/ 874984 w 1749968"/>
                <a:gd name="connsiteY4" fmla="*/ 0 h 1749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8" h="1749968">
                  <a:moveTo>
                    <a:pt x="874984" y="0"/>
                  </a:moveTo>
                  <a:cubicBezTo>
                    <a:pt x="1358224" y="0"/>
                    <a:pt x="1749968" y="391744"/>
                    <a:pt x="1749968" y="874984"/>
                  </a:cubicBezTo>
                  <a:cubicBezTo>
                    <a:pt x="1749968" y="1358224"/>
                    <a:pt x="1358224" y="1749968"/>
                    <a:pt x="874984" y="1749968"/>
                  </a:cubicBezTo>
                  <a:cubicBezTo>
                    <a:pt x="391744" y="1749968"/>
                    <a:pt x="0" y="1358224"/>
                    <a:pt x="0" y="874984"/>
                  </a:cubicBezTo>
                  <a:cubicBezTo>
                    <a:pt x="0" y="391744"/>
                    <a:pt x="391744" y="0"/>
                    <a:pt x="874984" y="0"/>
                  </a:cubicBezTo>
                  <a:close/>
                </a:path>
              </a:pathLst>
            </a:custGeom>
            <a:ln w="12700">
              <a:solidFill>
                <a:schemeClr val="accent1"/>
              </a:solidFill>
            </a:ln>
          </p:spPr>
        </p:pic>
        <p:sp>
          <p:nvSpPr>
            <p:cNvPr id="36" name="椭圆 35">
              <a:extLst>
                <a:ext uri="{FF2B5EF4-FFF2-40B4-BE49-F238E27FC236}">
                  <a16:creationId xmlns:a16="http://schemas.microsoft.com/office/drawing/2014/main" id="{B9970FD0-D086-0C4A-9B01-1836B66715F9}"/>
                </a:ext>
              </a:extLst>
            </p:cNvPr>
            <p:cNvSpPr/>
            <p:nvPr/>
          </p:nvSpPr>
          <p:spPr>
            <a:xfrm rot="17726946">
              <a:off x="10544982" y="2035610"/>
              <a:ext cx="289588" cy="2838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295624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E124617-7369-644F-8902-F88D850F85BA}"/>
              </a:ext>
            </a:extLst>
          </p:cNvPr>
          <p:cNvSpPr>
            <a:spLocks noGrp="1"/>
          </p:cNvSpPr>
          <p:nvPr>
            <p:ph type="body" sz="quarter" idx="13"/>
          </p:nvPr>
        </p:nvSpPr>
        <p:spPr/>
        <p:txBody>
          <a:bodyPr/>
          <a:lstStyle/>
          <a:p>
            <a:r>
              <a:rPr kumimoji="1" lang="en-US" altLang="zh-CN" dirty="0"/>
              <a:t>02</a:t>
            </a:r>
          </a:p>
          <a:p>
            <a:endParaRPr kumimoji="1" lang="zh-CN" altLang="en-US" dirty="0"/>
          </a:p>
        </p:txBody>
      </p:sp>
      <p:sp>
        <p:nvSpPr>
          <p:cNvPr id="3" name="文本占位符 2">
            <a:extLst>
              <a:ext uri="{FF2B5EF4-FFF2-40B4-BE49-F238E27FC236}">
                <a16:creationId xmlns:a16="http://schemas.microsoft.com/office/drawing/2014/main" id="{A890E258-4175-D942-A6FB-504A578D2DF1}"/>
              </a:ext>
            </a:extLst>
          </p:cNvPr>
          <p:cNvSpPr>
            <a:spLocks noGrp="1"/>
          </p:cNvSpPr>
          <p:nvPr>
            <p:ph type="body" sz="quarter" idx="11"/>
          </p:nvPr>
        </p:nvSpPr>
        <p:spPr/>
        <p:txBody>
          <a:bodyPr/>
          <a:lstStyle/>
          <a:p>
            <a:r>
              <a:rPr kumimoji="1" lang="zh-CN" altLang="en-US" dirty="0"/>
              <a:t>公司介绍</a:t>
            </a:r>
          </a:p>
        </p:txBody>
      </p:sp>
      <p:sp>
        <p:nvSpPr>
          <p:cNvPr id="4" name="文本占位符 3">
            <a:extLst>
              <a:ext uri="{FF2B5EF4-FFF2-40B4-BE49-F238E27FC236}">
                <a16:creationId xmlns:a16="http://schemas.microsoft.com/office/drawing/2014/main" id="{89C283B2-F036-514F-9670-EE6D7E57A3DB}"/>
              </a:ext>
            </a:extLst>
          </p:cNvPr>
          <p:cNvSpPr>
            <a:spLocks noGrp="1"/>
          </p:cNvSpPr>
          <p:nvPr>
            <p:ph type="body" sz="quarter" idx="12"/>
          </p:nvPr>
        </p:nvSpPr>
        <p:spPr/>
        <p:txBody>
          <a:bodyPr/>
          <a:lstStyle/>
          <a:p>
            <a:r>
              <a:rPr kumimoji="1" lang="en-US" altLang="zh-CN" dirty="0"/>
              <a:t>COMPANY PROFILE</a:t>
            </a:r>
          </a:p>
        </p:txBody>
      </p:sp>
    </p:spTree>
    <p:extLst>
      <p:ext uri="{BB962C8B-B14F-4D97-AF65-F5344CB8AC3E}">
        <p14:creationId xmlns:p14="http://schemas.microsoft.com/office/powerpoint/2010/main" val="1118676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89FF551-5344-2B44-98D8-ED0C2367F2B7}"/>
              </a:ext>
            </a:extLst>
          </p:cNvPr>
          <p:cNvSpPr>
            <a:spLocks noGrp="1"/>
          </p:cNvSpPr>
          <p:nvPr>
            <p:ph type="body" sz="quarter" idx="11"/>
          </p:nvPr>
        </p:nvSpPr>
        <p:spPr/>
        <p:txBody>
          <a:bodyPr/>
          <a:lstStyle/>
          <a:p>
            <a:r>
              <a:rPr kumimoji="1" lang="zh-CN" altLang="en-US" dirty="0"/>
              <a:t>核心优势</a:t>
            </a:r>
          </a:p>
        </p:txBody>
      </p:sp>
      <p:sp>
        <p:nvSpPr>
          <p:cNvPr id="3" name="文本占位符 2">
            <a:extLst>
              <a:ext uri="{FF2B5EF4-FFF2-40B4-BE49-F238E27FC236}">
                <a16:creationId xmlns:a16="http://schemas.microsoft.com/office/drawing/2014/main" id="{D5AC598D-D5FF-DD44-A5F1-59DFBD84C944}"/>
              </a:ext>
            </a:extLst>
          </p:cNvPr>
          <p:cNvSpPr>
            <a:spLocks noGrp="1"/>
          </p:cNvSpPr>
          <p:nvPr>
            <p:ph type="body" sz="quarter" idx="12"/>
          </p:nvPr>
        </p:nvSpPr>
        <p:spPr/>
        <p:txBody>
          <a:bodyPr/>
          <a:lstStyle/>
          <a:p>
            <a:r>
              <a:rPr kumimoji="1" lang="en-US" altLang="zh-CN" dirty="0"/>
              <a:t>CORE ADVANTAGE</a:t>
            </a:r>
            <a:endParaRPr kumimoji="1" lang="zh-CN" altLang="en-US" dirty="0"/>
          </a:p>
        </p:txBody>
      </p:sp>
      <p:grpSp>
        <p:nvGrpSpPr>
          <p:cNvPr id="39" name="组合 38">
            <a:extLst>
              <a:ext uri="{FF2B5EF4-FFF2-40B4-BE49-F238E27FC236}">
                <a16:creationId xmlns:a16="http://schemas.microsoft.com/office/drawing/2014/main" id="{2FDCE4FB-C984-B042-9DE3-517E9E9204D8}"/>
              </a:ext>
            </a:extLst>
          </p:cNvPr>
          <p:cNvGrpSpPr/>
          <p:nvPr/>
        </p:nvGrpSpPr>
        <p:grpSpPr>
          <a:xfrm>
            <a:off x="585625" y="658599"/>
            <a:ext cx="5276788" cy="3547844"/>
            <a:chOff x="585625" y="780399"/>
            <a:chExt cx="5276788" cy="3547844"/>
          </a:xfrm>
        </p:grpSpPr>
        <p:grpSp>
          <p:nvGrpSpPr>
            <p:cNvPr id="24" name="组合 23">
              <a:extLst>
                <a:ext uri="{FF2B5EF4-FFF2-40B4-BE49-F238E27FC236}">
                  <a16:creationId xmlns:a16="http://schemas.microsoft.com/office/drawing/2014/main" id="{C9D490FC-6B90-C04D-AB8B-27361E9C25CF}"/>
                </a:ext>
              </a:extLst>
            </p:cNvPr>
            <p:cNvGrpSpPr/>
            <p:nvPr/>
          </p:nvGrpSpPr>
          <p:grpSpPr>
            <a:xfrm>
              <a:off x="585625" y="780399"/>
              <a:ext cx="5276788" cy="3547844"/>
              <a:chOff x="585625" y="780399"/>
              <a:chExt cx="5276788" cy="3547844"/>
            </a:xfrm>
          </p:grpSpPr>
          <p:sp>
            <p:nvSpPr>
              <p:cNvPr id="19" name="任意形状 18">
                <a:extLst>
                  <a:ext uri="{FF2B5EF4-FFF2-40B4-BE49-F238E27FC236}">
                    <a16:creationId xmlns:a16="http://schemas.microsoft.com/office/drawing/2014/main" id="{D311CC45-024B-AF48-AD33-615115A4FF5F}"/>
                  </a:ext>
                </a:extLst>
              </p:cNvPr>
              <p:cNvSpPr/>
              <p:nvPr/>
            </p:nvSpPr>
            <p:spPr>
              <a:xfrm rot="17726946">
                <a:off x="499691" y="1730313"/>
                <a:ext cx="603334" cy="431466"/>
              </a:xfrm>
              <a:custGeom>
                <a:avLst/>
                <a:gdLst>
                  <a:gd name="connsiteX0" fmla="*/ 464944 w 603334"/>
                  <a:gd name="connsiteY0" fmla="*/ 99216 h 431466"/>
                  <a:gd name="connsiteX1" fmla="*/ 603334 w 603334"/>
                  <a:gd name="connsiteY1" fmla="*/ 390022 h 431466"/>
                  <a:gd name="connsiteX2" fmla="*/ 589102 w 603334"/>
                  <a:gd name="connsiteY2" fmla="*/ 397594 h 431466"/>
                  <a:gd name="connsiteX3" fmla="*/ 417942 w 603334"/>
                  <a:gd name="connsiteY3" fmla="*/ 431466 h 431466"/>
                  <a:gd name="connsiteX4" fmla="*/ 12774 w 603334"/>
                  <a:gd name="connsiteY4" fmla="*/ 168219 h 431466"/>
                  <a:gd name="connsiteX5" fmla="*/ 0 w 603334"/>
                  <a:gd name="connsiteY5" fmla="*/ 127885 h 431466"/>
                  <a:gd name="connsiteX6" fmla="*/ 233187 w 603334"/>
                  <a:gd name="connsiteY6" fmla="*/ 16915 h 431466"/>
                  <a:gd name="connsiteX7" fmla="*/ 464944 w 603334"/>
                  <a:gd name="connsiteY7" fmla="*/ 99216 h 43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334" h="431466">
                    <a:moveTo>
                      <a:pt x="464944" y="99216"/>
                    </a:moveTo>
                    <a:lnTo>
                      <a:pt x="603334" y="390022"/>
                    </a:lnTo>
                    <a:lnTo>
                      <a:pt x="589102" y="397594"/>
                    </a:lnTo>
                    <a:cubicBezTo>
                      <a:pt x="536494" y="419405"/>
                      <a:pt x="478655" y="431466"/>
                      <a:pt x="417942" y="431466"/>
                    </a:cubicBezTo>
                    <a:cubicBezTo>
                      <a:pt x="235802" y="431466"/>
                      <a:pt x="79527" y="322918"/>
                      <a:pt x="12774" y="168219"/>
                    </a:cubicBezTo>
                    <a:lnTo>
                      <a:pt x="0" y="127885"/>
                    </a:lnTo>
                    <a:lnTo>
                      <a:pt x="233187" y="16915"/>
                    </a:lnTo>
                    <a:cubicBezTo>
                      <a:pt x="319912" y="-24356"/>
                      <a:pt x="423673" y="12491"/>
                      <a:pt x="464944" y="99216"/>
                    </a:cubicBezTo>
                    <a:close/>
                  </a:path>
                </a:pathLst>
              </a:custGeom>
              <a:gradFill>
                <a:gsLst>
                  <a:gs pos="96000">
                    <a:schemeClr val="accent2"/>
                  </a:gs>
                  <a:gs pos="100000">
                    <a:schemeClr val="accent2"/>
                  </a:gs>
                  <a:gs pos="32000">
                    <a:schemeClr val="accent3"/>
                  </a:gs>
                </a:gsLst>
                <a:lin ang="5400000" scaled="1"/>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3" name="任意形状 22">
                <a:extLst>
                  <a:ext uri="{FF2B5EF4-FFF2-40B4-BE49-F238E27FC236}">
                    <a16:creationId xmlns:a16="http://schemas.microsoft.com/office/drawing/2014/main" id="{39B7FFA5-A130-714E-8ACD-886EED6513E1}"/>
                  </a:ext>
                </a:extLst>
              </p:cNvPr>
              <p:cNvSpPr/>
              <p:nvPr/>
            </p:nvSpPr>
            <p:spPr>
              <a:xfrm rot="17726946">
                <a:off x="4756614" y="2640387"/>
                <a:ext cx="781589" cy="935686"/>
              </a:xfrm>
              <a:custGeom>
                <a:avLst/>
                <a:gdLst>
                  <a:gd name="connsiteX0" fmla="*/ 743702 w 781589"/>
                  <a:gd name="connsiteY0" fmla="*/ 288631 h 935686"/>
                  <a:gd name="connsiteX1" fmla="*/ 781589 w 781589"/>
                  <a:gd name="connsiteY1" fmla="*/ 472582 h 935686"/>
                  <a:gd name="connsiteX2" fmla="*/ 396629 w 781589"/>
                  <a:gd name="connsiteY2" fmla="*/ 935561 h 935686"/>
                  <a:gd name="connsiteX3" fmla="*/ 395362 w 781589"/>
                  <a:gd name="connsiteY3" fmla="*/ 935686 h 935686"/>
                  <a:gd name="connsiteX4" fmla="*/ 0 w 781589"/>
                  <a:gd name="connsiteY4" fmla="*/ 104894 h 935686"/>
                  <a:gd name="connsiteX5" fmla="*/ 29903 w 781589"/>
                  <a:gd name="connsiteY5" fmla="*/ 80709 h 935686"/>
                  <a:gd name="connsiteX6" fmla="*/ 299464 w 781589"/>
                  <a:gd name="connsiteY6" fmla="*/ 0 h 935686"/>
                  <a:gd name="connsiteX7" fmla="*/ 743702 w 781589"/>
                  <a:gd name="connsiteY7" fmla="*/ 288631 h 9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89" h="935686">
                    <a:moveTo>
                      <a:pt x="743702" y="288631"/>
                    </a:moveTo>
                    <a:cubicBezTo>
                      <a:pt x="768098" y="345171"/>
                      <a:pt x="781589" y="407332"/>
                      <a:pt x="781589" y="472582"/>
                    </a:cubicBezTo>
                    <a:cubicBezTo>
                      <a:pt x="781589" y="700955"/>
                      <a:pt x="616325" y="891494"/>
                      <a:pt x="396629" y="935561"/>
                    </a:cubicBezTo>
                    <a:lnTo>
                      <a:pt x="395362" y="935686"/>
                    </a:lnTo>
                    <a:lnTo>
                      <a:pt x="0" y="104894"/>
                    </a:lnTo>
                    <a:lnTo>
                      <a:pt x="29903" y="80709"/>
                    </a:lnTo>
                    <a:cubicBezTo>
                      <a:pt x="106851" y="29754"/>
                      <a:pt x="199612" y="0"/>
                      <a:pt x="299464" y="0"/>
                    </a:cubicBezTo>
                    <a:cubicBezTo>
                      <a:pt x="499166" y="0"/>
                      <a:pt x="670511" y="119015"/>
                      <a:pt x="743702" y="288631"/>
                    </a:cubicBezTo>
                    <a:close/>
                  </a:path>
                </a:pathLst>
              </a:custGeom>
              <a:gradFill>
                <a:gsLst>
                  <a:gs pos="100000">
                    <a:schemeClr val="accent2">
                      <a:alpha val="21000"/>
                    </a:schemeClr>
                  </a:gs>
                  <a:gs pos="30000">
                    <a:schemeClr val="accent3">
                      <a:alpha val="29000"/>
                    </a:schemeClr>
                  </a:gs>
                </a:gsLst>
                <a:lin ang="5400000" scaled="1"/>
              </a:gradFill>
              <a:ln w="19050">
                <a:solidFill>
                  <a:schemeClr val="accent3">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2" name="任意形状 21">
                <a:extLst>
                  <a:ext uri="{FF2B5EF4-FFF2-40B4-BE49-F238E27FC236}">
                    <a16:creationId xmlns:a16="http://schemas.microsoft.com/office/drawing/2014/main" id="{DB79F5E0-B859-9145-9CD2-8116212DB93D}"/>
                  </a:ext>
                </a:extLst>
              </p:cNvPr>
              <p:cNvSpPr/>
              <p:nvPr/>
            </p:nvSpPr>
            <p:spPr>
              <a:xfrm rot="17726946">
                <a:off x="1503477" y="-30694"/>
                <a:ext cx="3547844" cy="5170029"/>
              </a:xfrm>
              <a:custGeom>
                <a:avLst/>
                <a:gdLst>
                  <a:gd name="connsiteX0" fmla="*/ 1560863 w 3547844"/>
                  <a:gd name="connsiteY0" fmla="*/ 262138 h 5170029"/>
                  <a:gd name="connsiteX1" fmla="*/ 3530930 w 3547844"/>
                  <a:gd name="connsiteY1" fmla="*/ 4401929 h 5170029"/>
                  <a:gd name="connsiteX2" fmla="*/ 3448629 w 3547844"/>
                  <a:gd name="connsiteY2" fmla="*/ 4633685 h 5170029"/>
                  <a:gd name="connsiteX3" fmla="*/ 2357127 w 3547844"/>
                  <a:gd name="connsiteY3" fmla="*/ 5153115 h 5170029"/>
                  <a:gd name="connsiteX4" fmla="*/ 2125371 w 3547844"/>
                  <a:gd name="connsiteY4" fmla="*/ 5070814 h 5170029"/>
                  <a:gd name="connsiteX5" fmla="*/ 2081886 w 3547844"/>
                  <a:gd name="connsiteY5" fmla="*/ 4979435 h 5170029"/>
                  <a:gd name="connsiteX6" fmla="*/ 2083153 w 3547844"/>
                  <a:gd name="connsiteY6" fmla="*/ 4979310 h 5170029"/>
                  <a:gd name="connsiteX7" fmla="*/ 2468113 w 3547844"/>
                  <a:gd name="connsiteY7" fmla="*/ 4516331 h 5170029"/>
                  <a:gd name="connsiteX8" fmla="*/ 1985988 w 3547844"/>
                  <a:gd name="connsiteY8" fmla="*/ 4043749 h 5170029"/>
                  <a:gd name="connsiteX9" fmla="*/ 1716427 w 3547844"/>
                  <a:gd name="connsiteY9" fmla="*/ 4124458 h 5170029"/>
                  <a:gd name="connsiteX10" fmla="*/ 1686524 w 3547844"/>
                  <a:gd name="connsiteY10" fmla="*/ 4148643 h 5170029"/>
                  <a:gd name="connsiteX11" fmla="*/ 16914 w 3547844"/>
                  <a:gd name="connsiteY11" fmla="*/ 640215 h 5170029"/>
                  <a:gd name="connsiteX12" fmla="*/ 99215 w 3547844"/>
                  <a:gd name="connsiteY12" fmla="*/ 408460 h 5170029"/>
                  <a:gd name="connsiteX13" fmla="*/ 957528 w 3547844"/>
                  <a:gd name="connsiteY13" fmla="*/ 0 h 5170029"/>
                  <a:gd name="connsiteX14" fmla="*/ 970303 w 3547844"/>
                  <a:gd name="connsiteY14" fmla="*/ 40335 h 5170029"/>
                  <a:gd name="connsiteX15" fmla="*/ 1375471 w 3547844"/>
                  <a:gd name="connsiteY15" fmla="*/ 303582 h 5170029"/>
                  <a:gd name="connsiteX16" fmla="*/ 1546630 w 3547844"/>
                  <a:gd name="connsiteY16" fmla="*/ 269709 h 5170029"/>
                  <a:gd name="connsiteX17" fmla="*/ 1560863 w 3547844"/>
                  <a:gd name="connsiteY17" fmla="*/ 262138 h 517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7844" h="5170029">
                    <a:moveTo>
                      <a:pt x="1560863" y="262138"/>
                    </a:moveTo>
                    <a:lnTo>
                      <a:pt x="3530930" y="4401929"/>
                    </a:lnTo>
                    <a:cubicBezTo>
                      <a:pt x="3572200" y="4488653"/>
                      <a:pt x="3535353" y="4592413"/>
                      <a:pt x="3448629" y="4633685"/>
                    </a:cubicBezTo>
                    <a:lnTo>
                      <a:pt x="2357127" y="5153115"/>
                    </a:lnTo>
                    <a:cubicBezTo>
                      <a:pt x="2270402" y="5194386"/>
                      <a:pt x="2166642" y="5157538"/>
                      <a:pt x="2125371" y="5070814"/>
                    </a:cubicBezTo>
                    <a:lnTo>
                      <a:pt x="2081886" y="4979435"/>
                    </a:lnTo>
                    <a:lnTo>
                      <a:pt x="2083153" y="4979310"/>
                    </a:lnTo>
                    <a:cubicBezTo>
                      <a:pt x="2302849" y="4935243"/>
                      <a:pt x="2468113" y="4744704"/>
                      <a:pt x="2468113" y="4516331"/>
                    </a:cubicBezTo>
                    <a:cubicBezTo>
                      <a:pt x="2468113" y="4255331"/>
                      <a:pt x="2252258" y="4043750"/>
                      <a:pt x="1985988" y="4043749"/>
                    </a:cubicBezTo>
                    <a:cubicBezTo>
                      <a:pt x="1886136" y="4043749"/>
                      <a:pt x="1793375" y="4073503"/>
                      <a:pt x="1716427" y="4124458"/>
                    </a:cubicBezTo>
                    <a:lnTo>
                      <a:pt x="1686524" y="4148643"/>
                    </a:lnTo>
                    <a:lnTo>
                      <a:pt x="16914" y="640215"/>
                    </a:lnTo>
                    <a:cubicBezTo>
                      <a:pt x="-24357" y="553492"/>
                      <a:pt x="12491" y="449731"/>
                      <a:pt x="99215" y="408460"/>
                    </a:cubicBezTo>
                    <a:lnTo>
                      <a:pt x="957528" y="0"/>
                    </a:lnTo>
                    <a:lnTo>
                      <a:pt x="970303" y="40335"/>
                    </a:lnTo>
                    <a:cubicBezTo>
                      <a:pt x="1037055" y="195033"/>
                      <a:pt x="1193330" y="303581"/>
                      <a:pt x="1375471" y="303582"/>
                    </a:cubicBezTo>
                    <a:cubicBezTo>
                      <a:pt x="1436184" y="303582"/>
                      <a:pt x="1494022" y="291521"/>
                      <a:pt x="1546630" y="269709"/>
                    </a:cubicBezTo>
                    <a:lnTo>
                      <a:pt x="1560863" y="262138"/>
                    </a:lnTo>
                    <a:close/>
                  </a:path>
                </a:pathLst>
              </a:custGeom>
              <a:solidFill>
                <a:schemeClr val="accent4"/>
              </a:solidFill>
              <a:ln>
                <a:solidFill>
                  <a:schemeClr val="accent3"/>
                </a:solidFill>
              </a:ln>
              <a:effectLst>
                <a:outerShdw blurRad="63500" sx="102000" sy="102000" algn="ctr" rotWithShape="0">
                  <a:schemeClr val="accent3">
                    <a:alpha val="1077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8" name="组合 27">
              <a:extLst>
                <a:ext uri="{FF2B5EF4-FFF2-40B4-BE49-F238E27FC236}">
                  <a16:creationId xmlns:a16="http://schemas.microsoft.com/office/drawing/2014/main" id="{EE5385CF-1C92-5449-B2F2-E5E2C91FF489}"/>
                </a:ext>
              </a:extLst>
            </p:cNvPr>
            <p:cNvGrpSpPr/>
            <p:nvPr/>
          </p:nvGrpSpPr>
          <p:grpSpPr>
            <a:xfrm>
              <a:off x="801358" y="1899231"/>
              <a:ext cx="5034773" cy="1456667"/>
              <a:chOff x="801358" y="1899231"/>
              <a:chExt cx="5034773" cy="1456667"/>
            </a:xfrm>
          </p:grpSpPr>
          <p:sp>
            <p:nvSpPr>
              <p:cNvPr id="25" name="标题 1">
                <a:extLst>
                  <a:ext uri="{FF2B5EF4-FFF2-40B4-BE49-F238E27FC236}">
                    <a16:creationId xmlns:a16="http://schemas.microsoft.com/office/drawing/2014/main" id="{C984BFF5-86A7-4A48-A86D-DC8A848ED728}"/>
                  </a:ext>
                </a:extLst>
              </p:cNvPr>
              <p:cNvSpPr txBox="1">
                <a:spLocks/>
              </p:cNvSpPr>
              <p:nvPr/>
            </p:nvSpPr>
            <p:spPr>
              <a:xfrm>
                <a:off x="801358" y="1927811"/>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solidFill>
                      <a:schemeClr val="accent1"/>
                    </a:solidFill>
                    <a:latin typeface="+mj-ea"/>
                  </a:rPr>
                  <a:t>产品优势</a:t>
                </a:r>
                <a:br>
                  <a:rPr kumimoji="1" lang="zh-CN" altLang="en-US" sz="1800" dirty="0">
                    <a:solidFill>
                      <a:schemeClr val="accent1"/>
                    </a:solidFill>
                    <a:latin typeface="+mj-ea"/>
                  </a:rPr>
                </a:br>
                <a:endParaRPr kumimoji="1" lang="zh-CN" altLang="en-US" sz="1800" dirty="0">
                  <a:solidFill>
                    <a:schemeClr val="accent1"/>
                  </a:solidFill>
                  <a:latin typeface="+mj-ea"/>
                </a:endParaRPr>
              </a:p>
            </p:txBody>
          </p:sp>
          <p:sp>
            <p:nvSpPr>
              <p:cNvPr id="26" name="标题 1">
                <a:extLst>
                  <a:ext uri="{FF2B5EF4-FFF2-40B4-BE49-F238E27FC236}">
                    <a16:creationId xmlns:a16="http://schemas.microsoft.com/office/drawing/2014/main" id="{C50E5155-8A5A-0D44-8EE8-68A1BC9D2840}"/>
                  </a:ext>
                </a:extLst>
              </p:cNvPr>
              <p:cNvSpPr txBox="1">
                <a:spLocks/>
              </p:cNvSpPr>
              <p:nvPr/>
            </p:nvSpPr>
            <p:spPr>
              <a:xfrm>
                <a:off x="801358" y="2308895"/>
                <a:ext cx="4936426" cy="1047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公司通过不断加强新产品的研制开发力度，通过开发新产品，优化产业结构来增强市场竞争力，金融产品畅销全国各地，深受广大用户的好评</a:t>
                </a:r>
                <a:endParaRPr kumimoji="1" lang="zh-CN" altLang="en-US" sz="1400" dirty="0">
                  <a:solidFill>
                    <a:schemeClr val="tx1">
                      <a:alpha val="90000"/>
                    </a:schemeClr>
                  </a:solidFill>
                  <a:latin typeface="+mn-ea"/>
                  <a:ea typeface="+mn-ea"/>
                </a:endParaRPr>
              </a:p>
            </p:txBody>
          </p:sp>
          <p:sp>
            <p:nvSpPr>
              <p:cNvPr id="27" name="标题 1">
                <a:extLst>
                  <a:ext uri="{FF2B5EF4-FFF2-40B4-BE49-F238E27FC236}">
                    <a16:creationId xmlns:a16="http://schemas.microsoft.com/office/drawing/2014/main" id="{DBBDDB82-0364-C340-9C48-E9D2E61E4065}"/>
                  </a:ext>
                </a:extLst>
              </p:cNvPr>
              <p:cNvSpPr txBox="1">
                <a:spLocks/>
              </p:cNvSpPr>
              <p:nvPr/>
            </p:nvSpPr>
            <p:spPr>
              <a:xfrm>
                <a:off x="5240071" y="1899231"/>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alpha val="19352"/>
                      </a:schemeClr>
                    </a:solidFill>
                    <a:latin typeface="Source Han Sans CN Bold" panose="020B0500000000000000" pitchFamily="34" charset="-128"/>
                    <a:ea typeface="Source Han Sans CN Bold" panose="020B0500000000000000" pitchFamily="34" charset="-128"/>
                  </a:rPr>
                  <a:t>01</a:t>
                </a:r>
                <a:endParaRPr kumimoji="1" lang="zh-CN" altLang="en-US" sz="1800" dirty="0">
                  <a:solidFill>
                    <a:schemeClr val="accent1">
                      <a:alpha val="19352"/>
                    </a:schemeClr>
                  </a:solidFill>
                  <a:latin typeface="Source Han Sans CN Bold" panose="020B0500000000000000" pitchFamily="34" charset="-128"/>
                  <a:ea typeface="Source Han Sans CN Bold" panose="020B0500000000000000" pitchFamily="34" charset="-128"/>
                </a:endParaRPr>
              </a:p>
            </p:txBody>
          </p:sp>
        </p:grpSp>
      </p:grpSp>
      <p:grpSp>
        <p:nvGrpSpPr>
          <p:cNvPr id="67" name="组合 66">
            <a:extLst>
              <a:ext uri="{FF2B5EF4-FFF2-40B4-BE49-F238E27FC236}">
                <a16:creationId xmlns:a16="http://schemas.microsoft.com/office/drawing/2014/main" id="{0D905540-C009-BF4A-8377-773A9627B211}"/>
              </a:ext>
            </a:extLst>
          </p:cNvPr>
          <p:cNvGrpSpPr/>
          <p:nvPr/>
        </p:nvGrpSpPr>
        <p:grpSpPr>
          <a:xfrm>
            <a:off x="6364350" y="658599"/>
            <a:ext cx="5276788" cy="3547844"/>
            <a:chOff x="585625" y="780399"/>
            <a:chExt cx="5276788" cy="3547844"/>
          </a:xfrm>
        </p:grpSpPr>
        <p:grpSp>
          <p:nvGrpSpPr>
            <p:cNvPr id="68" name="组合 67">
              <a:extLst>
                <a:ext uri="{FF2B5EF4-FFF2-40B4-BE49-F238E27FC236}">
                  <a16:creationId xmlns:a16="http://schemas.microsoft.com/office/drawing/2014/main" id="{CA1C69B0-6C1F-3D40-BD8C-30ADC7B3A529}"/>
                </a:ext>
              </a:extLst>
            </p:cNvPr>
            <p:cNvGrpSpPr/>
            <p:nvPr/>
          </p:nvGrpSpPr>
          <p:grpSpPr>
            <a:xfrm>
              <a:off x="585625" y="780399"/>
              <a:ext cx="5276788" cy="3547844"/>
              <a:chOff x="585625" y="780399"/>
              <a:chExt cx="5276788" cy="3547844"/>
            </a:xfrm>
          </p:grpSpPr>
          <p:sp>
            <p:nvSpPr>
              <p:cNvPr id="73" name="任意形状 72">
                <a:extLst>
                  <a:ext uri="{FF2B5EF4-FFF2-40B4-BE49-F238E27FC236}">
                    <a16:creationId xmlns:a16="http://schemas.microsoft.com/office/drawing/2014/main" id="{0F36AE05-086F-A648-86A2-3C39617FE8F8}"/>
                  </a:ext>
                </a:extLst>
              </p:cNvPr>
              <p:cNvSpPr/>
              <p:nvPr/>
            </p:nvSpPr>
            <p:spPr>
              <a:xfrm rot="17726946">
                <a:off x="499691" y="1730313"/>
                <a:ext cx="603334" cy="431466"/>
              </a:xfrm>
              <a:custGeom>
                <a:avLst/>
                <a:gdLst>
                  <a:gd name="connsiteX0" fmla="*/ 464944 w 603334"/>
                  <a:gd name="connsiteY0" fmla="*/ 99216 h 431466"/>
                  <a:gd name="connsiteX1" fmla="*/ 603334 w 603334"/>
                  <a:gd name="connsiteY1" fmla="*/ 390022 h 431466"/>
                  <a:gd name="connsiteX2" fmla="*/ 589102 w 603334"/>
                  <a:gd name="connsiteY2" fmla="*/ 397594 h 431466"/>
                  <a:gd name="connsiteX3" fmla="*/ 417942 w 603334"/>
                  <a:gd name="connsiteY3" fmla="*/ 431466 h 431466"/>
                  <a:gd name="connsiteX4" fmla="*/ 12774 w 603334"/>
                  <a:gd name="connsiteY4" fmla="*/ 168219 h 431466"/>
                  <a:gd name="connsiteX5" fmla="*/ 0 w 603334"/>
                  <a:gd name="connsiteY5" fmla="*/ 127885 h 431466"/>
                  <a:gd name="connsiteX6" fmla="*/ 233187 w 603334"/>
                  <a:gd name="connsiteY6" fmla="*/ 16915 h 431466"/>
                  <a:gd name="connsiteX7" fmla="*/ 464944 w 603334"/>
                  <a:gd name="connsiteY7" fmla="*/ 99216 h 43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334" h="431466">
                    <a:moveTo>
                      <a:pt x="464944" y="99216"/>
                    </a:moveTo>
                    <a:lnTo>
                      <a:pt x="603334" y="390022"/>
                    </a:lnTo>
                    <a:lnTo>
                      <a:pt x="589102" y="397594"/>
                    </a:lnTo>
                    <a:cubicBezTo>
                      <a:pt x="536494" y="419405"/>
                      <a:pt x="478655" y="431466"/>
                      <a:pt x="417942" y="431466"/>
                    </a:cubicBezTo>
                    <a:cubicBezTo>
                      <a:pt x="235802" y="431466"/>
                      <a:pt x="79527" y="322918"/>
                      <a:pt x="12774" y="168219"/>
                    </a:cubicBezTo>
                    <a:lnTo>
                      <a:pt x="0" y="127885"/>
                    </a:lnTo>
                    <a:lnTo>
                      <a:pt x="233187" y="16915"/>
                    </a:lnTo>
                    <a:cubicBezTo>
                      <a:pt x="319912" y="-24356"/>
                      <a:pt x="423673" y="12491"/>
                      <a:pt x="464944" y="99216"/>
                    </a:cubicBezTo>
                    <a:close/>
                  </a:path>
                </a:pathLst>
              </a:custGeom>
              <a:gradFill>
                <a:gsLst>
                  <a:gs pos="96000">
                    <a:schemeClr val="accent2"/>
                  </a:gs>
                  <a:gs pos="100000">
                    <a:schemeClr val="accent2"/>
                  </a:gs>
                  <a:gs pos="32000">
                    <a:schemeClr val="accent3"/>
                  </a:gs>
                </a:gsLst>
                <a:lin ang="5400000" scaled="1"/>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74" name="任意形状 73">
                <a:extLst>
                  <a:ext uri="{FF2B5EF4-FFF2-40B4-BE49-F238E27FC236}">
                    <a16:creationId xmlns:a16="http://schemas.microsoft.com/office/drawing/2014/main" id="{E4059C0B-6992-4643-99EA-3204E97208F4}"/>
                  </a:ext>
                </a:extLst>
              </p:cNvPr>
              <p:cNvSpPr/>
              <p:nvPr/>
            </p:nvSpPr>
            <p:spPr>
              <a:xfrm rot="17726946">
                <a:off x="4756614" y="2640387"/>
                <a:ext cx="781589" cy="935686"/>
              </a:xfrm>
              <a:custGeom>
                <a:avLst/>
                <a:gdLst>
                  <a:gd name="connsiteX0" fmla="*/ 743702 w 781589"/>
                  <a:gd name="connsiteY0" fmla="*/ 288631 h 935686"/>
                  <a:gd name="connsiteX1" fmla="*/ 781589 w 781589"/>
                  <a:gd name="connsiteY1" fmla="*/ 472582 h 935686"/>
                  <a:gd name="connsiteX2" fmla="*/ 396629 w 781589"/>
                  <a:gd name="connsiteY2" fmla="*/ 935561 h 935686"/>
                  <a:gd name="connsiteX3" fmla="*/ 395362 w 781589"/>
                  <a:gd name="connsiteY3" fmla="*/ 935686 h 935686"/>
                  <a:gd name="connsiteX4" fmla="*/ 0 w 781589"/>
                  <a:gd name="connsiteY4" fmla="*/ 104894 h 935686"/>
                  <a:gd name="connsiteX5" fmla="*/ 29903 w 781589"/>
                  <a:gd name="connsiteY5" fmla="*/ 80709 h 935686"/>
                  <a:gd name="connsiteX6" fmla="*/ 299464 w 781589"/>
                  <a:gd name="connsiteY6" fmla="*/ 0 h 935686"/>
                  <a:gd name="connsiteX7" fmla="*/ 743702 w 781589"/>
                  <a:gd name="connsiteY7" fmla="*/ 288631 h 9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89" h="935686">
                    <a:moveTo>
                      <a:pt x="743702" y="288631"/>
                    </a:moveTo>
                    <a:cubicBezTo>
                      <a:pt x="768098" y="345171"/>
                      <a:pt x="781589" y="407332"/>
                      <a:pt x="781589" y="472582"/>
                    </a:cubicBezTo>
                    <a:cubicBezTo>
                      <a:pt x="781589" y="700955"/>
                      <a:pt x="616325" y="891494"/>
                      <a:pt x="396629" y="935561"/>
                    </a:cubicBezTo>
                    <a:lnTo>
                      <a:pt x="395362" y="935686"/>
                    </a:lnTo>
                    <a:lnTo>
                      <a:pt x="0" y="104894"/>
                    </a:lnTo>
                    <a:lnTo>
                      <a:pt x="29903" y="80709"/>
                    </a:lnTo>
                    <a:cubicBezTo>
                      <a:pt x="106851" y="29754"/>
                      <a:pt x="199612" y="0"/>
                      <a:pt x="299464" y="0"/>
                    </a:cubicBezTo>
                    <a:cubicBezTo>
                      <a:pt x="499166" y="0"/>
                      <a:pt x="670511" y="119015"/>
                      <a:pt x="743702" y="288631"/>
                    </a:cubicBezTo>
                    <a:close/>
                  </a:path>
                </a:pathLst>
              </a:custGeom>
              <a:gradFill>
                <a:gsLst>
                  <a:gs pos="100000">
                    <a:schemeClr val="accent2">
                      <a:alpha val="21000"/>
                    </a:schemeClr>
                  </a:gs>
                  <a:gs pos="30000">
                    <a:schemeClr val="accent3">
                      <a:alpha val="29000"/>
                    </a:schemeClr>
                  </a:gs>
                </a:gsLst>
                <a:lin ang="5400000" scaled="1"/>
              </a:gradFill>
              <a:ln w="19050">
                <a:solidFill>
                  <a:schemeClr val="accent3">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75" name="任意形状 74">
                <a:extLst>
                  <a:ext uri="{FF2B5EF4-FFF2-40B4-BE49-F238E27FC236}">
                    <a16:creationId xmlns:a16="http://schemas.microsoft.com/office/drawing/2014/main" id="{822BF05A-4EE5-3844-A744-2741F9B6A6CC}"/>
                  </a:ext>
                </a:extLst>
              </p:cNvPr>
              <p:cNvSpPr/>
              <p:nvPr/>
            </p:nvSpPr>
            <p:spPr>
              <a:xfrm rot="17726946">
                <a:off x="1503477" y="-30694"/>
                <a:ext cx="3547844" cy="5170029"/>
              </a:xfrm>
              <a:custGeom>
                <a:avLst/>
                <a:gdLst>
                  <a:gd name="connsiteX0" fmla="*/ 1560863 w 3547844"/>
                  <a:gd name="connsiteY0" fmla="*/ 262138 h 5170029"/>
                  <a:gd name="connsiteX1" fmla="*/ 3530930 w 3547844"/>
                  <a:gd name="connsiteY1" fmla="*/ 4401929 h 5170029"/>
                  <a:gd name="connsiteX2" fmla="*/ 3448629 w 3547844"/>
                  <a:gd name="connsiteY2" fmla="*/ 4633685 h 5170029"/>
                  <a:gd name="connsiteX3" fmla="*/ 2357127 w 3547844"/>
                  <a:gd name="connsiteY3" fmla="*/ 5153115 h 5170029"/>
                  <a:gd name="connsiteX4" fmla="*/ 2125371 w 3547844"/>
                  <a:gd name="connsiteY4" fmla="*/ 5070814 h 5170029"/>
                  <a:gd name="connsiteX5" fmla="*/ 2081886 w 3547844"/>
                  <a:gd name="connsiteY5" fmla="*/ 4979435 h 5170029"/>
                  <a:gd name="connsiteX6" fmla="*/ 2083153 w 3547844"/>
                  <a:gd name="connsiteY6" fmla="*/ 4979310 h 5170029"/>
                  <a:gd name="connsiteX7" fmla="*/ 2468113 w 3547844"/>
                  <a:gd name="connsiteY7" fmla="*/ 4516331 h 5170029"/>
                  <a:gd name="connsiteX8" fmla="*/ 1985988 w 3547844"/>
                  <a:gd name="connsiteY8" fmla="*/ 4043749 h 5170029"/>
                  <a:gd name="connsiteX9" fmla="*/ 1716427 w 3547844"/>
                  <a:gd name="connsiteY9" fmla="*/ 4124458 h 5170029"/>
                  <a:gd name="connsiteX10" fmla="*/ 1686524 w 3547844"/>
                  <a:gd name="connsiteY10" fmla="*/ 4148643 h 5170029"/>
                  <a:gd name="connsiteX11" fmla="*/ 16914 w 3547844"/>
                  <a:gd name="connsiteY11" fmla="*/ 640215 h 5170029"/>
                  <a:gd name="connsiteX12" fmla="*/ 99215 w 3547844"/>
                  <a:gd name="connsiteY12" fmla="*/ 408460 h 5170029"/>
                  <a:gd name="connsiteX13" fmla="*/ 957528 w 3547844"/>
                  <a:gd name="connsiteY13" fmla="*/ 0 h 5170029"/>
                  <a:gd name="connsiteX14" fmla="*/ 970303 w 3547844"/>
                  <a:gd name="connsiteY14" fmla="*/ 40335 h 5170029"/>
                  <a:gd name="connsiteX15" fmla="*/ 1375471 w 3547844"/>
                  <a:gd name="connsiteY15" fmla="*/ 303582 h 5170029"/>
                  <a:gd name="connsiteX16" fmla="*/ 1546630 w 3547844"/>
                  <a:gd name="connsiteY16" fmla="*/ 269709 h 5170029"/>
                  <a:gd name="connsiteX17" fmla="*/ 1560863 w 3547844"/>
                  <a:gd name="connsiteY17" fmla="*/ 262138 h 517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7844" h="5170029">
                    <a:moveTo>
                      <a:pt x="1560863" y="262138"/>
                    </a:moveTo>
                    <a:lnTo>
                      <a:pt x="3530930" y="4401929"/>
                    </a:lnTo>
                    <a:cubicBezTo>
                      <a:pt x="3572200" y="4488653"/>
                      <a:pt x="3535353" y="4592413"/>
                      <a:pt x="3448629" y="4633685"/>
                    </a:cubicBezTo>
                    <a:lnTo>
                      <a:pt x="2357127" y="5153115"/>
                    </a:lnTo>
                    <a:cubicBezTo>
                      <a:pt x="2270402" y="5194386"/>
                      <a:pt x="2166642" y="5157538"/>
                      <a:pt x="2125371" y="5070814"/>
                    </a:cubicBezTo>
                    <a:lnTo>
                      <a:pt x="2081886" y="4979435"/>
                    </a:lnTo>
                    <a:lnTo>
                      <a:pt x="2083153" y="4979310"/>
                    </a:lnTo>
                    <a:cubicBezTo>
                      <a:pt x="2302849" y="4935243"/>
                      <a:pt x="2468113" y="4744704"/>
                      <a:pt x="2468113" y="4516331"/>
                    </a:cubicBezTo>
                    <a:cubicBezTo>
                      <a:pt x="2468113" y="4255331"/>
                      <a:pt x="2252258" y="4043750"/>
                      <a:pt x="1985988" y="4043749"/>
                    </a:cubicBezTo>
                    <a:cubicBezTo>
                      <a:pt x="1886136" y="4043749"/>
                      <a:pt x="1793375" y="4073503"/>
                      <a:pt x="1716427" y="4124458"/>
                    </a:cubicBezTo>
                    <a:lnTo>
                      <a:pt x="1686524" y="4148643"/>
                    </a:lnTo>
                    <a:lnTo>
                      <a:pt x="16914" y="640215"/>
                    </a:lnTo>
                    <a:cubicBezTo>
                      <a:pt x="-24357" y="553492"/>
                      <a:pt x="12491" y="449731"/>
                      <a:pt x="99215" y="408460"/>
                    </a:cubicBezTo>
                    <a:lnTo>
                      <a:pt x="957528" y="0"/>
                    </a:lnTo>
                    <a:lnTo>
                      <a:pt x="970303" y="40335"/>
                    </a:lnTo>
                    <a:cubicBezTo>
                      <a:pt x="1037055" y="195033"/>
                      <a:pt x="1193330" y="303581"/>
                      <a:pt x="1375471" y="303582"/>
                    </a:cubicBezTo>
                    <a:cubicBezTo>
                      <a:pt x="1436184" y="303582"/>
                      <a:pt x="1494022" y="291521"/>
                      <a:pt x="1546630" y="269709"/>
                    </a:cubicBezTo>
                    <a:lnTo>
                      <a:pt x="1560863" y="262138"/>
                    </a:lnTo>
                    <a:close/>
                  </a:path>
                </a:pathLst>
              </a:custGeom>
              <a:solidFill>
                <a:schemeClr val="accent4"/>
              </a:solidFill>
              <a:ln>
                <a:solidFill>
                  <a:schemeClr val="accent3"/>
                </a:solidFill>
              </a:ln>
              <a:effectLst>
                <a:outerShdw blurRad="63500" sx="102000" sy="102000" algn="ctr" rotWithShape="0">
                  <a:schemeClr val="accent3">
                    <a:alpha val="1077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9" name="组合 68">
              <a:extLst>
                <a:ext uri="{FF2B5EF4-FFF2-40B4-BE49-F238E27FC236}">
                  <a16:creationId xmlns:a16="http://schemas.microsoft.com/office/drawing/2014/main" id="{86F569D8-B4AB-8A40-BA15-B8A37AE06633}"/>
                </a:ext>
              </a:extLst>
            </p:cNvPr>
            <p:cNvGrpSpPr/>
            <p:nvPr/>
          </p:nvGrpSpPr>
          <p:grpSpPr>
            <a:xfrm>
              <a:off x="801358" y="1899231"/>
              <a:ext cx="5034773" cy="1456667"/>
              <a:chOff x="801358" y="1899231"/>
              <a:chExt cx="5034773" cy="1456667"/>
            </a:xfrm>
          </p:grpSpPr>
          <p:sp>
            <p:nvSpPr>
              <p:cNvPr id="70" name="标题 1">
                <a:extLst>
                  <a:ext uri="{FF2B5EF4-FFF2-40B4-BE49-F238E27FC236}">
                    <a16:creationId xmlns:a16="http://schemas.microsoft.com/office/drawing/2014/main" id="{CBC776F7-A754-7E44-B85F-F966C7C55570}"/>
                  </a:ext>
                </a:extLst>
              </p:cNvPr>
              <p:cNvSpPr txBox="1">
                <a:spLocks/>
              </p:cNvSpPr>
              <p:nvPr/>
            </p:nvSpPr>
            <p:spPr>
              <a:xfrm>
                <a:off x="801358" y="1927811"/>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solidFill>
                      <a:schemeClr val="accent1"/>
                    </a:solidFill>
                    <a:latin typeface="+mj-ea"/>
                  </a:rPr>
                  <a:t>技术雄厚</a:t>
                </a:r>
                <a:br>
                  <a:rPr kumimoji="1" lang="zh-CN" altLang="en-US" sz="1800" dirty="0">
                    <a:solidFill>
                      <a:schemeClr val="accent1"/>
                    </a:solidFill>
                    <a:latin typeface="+mj-ea"/>
                  </a:rPr>
                </a:br>
                <a:endParaRPr kumimoji="1" lang="zh-CN" altLang="en-US" sz="1800" dirty="0">
                  <a:solidFill>
                    <a:schemeClr val="accent1"/>
                  </a:solidFill>
                  <a:latin typeface="+mj-ea"/>
                </a:endParaRPr>
              </a:p>
            </p:txBody>
          </p:sp>
          <p:sp>
            <p:nvSpPr>
              <p:cNvPr id="71" name="标题 1">
                <a:extLst>
                  <a:ext uri="{FF2B5EF4-FFF2-40B4-BE49-F238E27FC236}">
                    <a16:creationId xmlns:a16="http://schemas.microsoft.com/office/drawing/2014/main" id="{62E6D0DC-2A22-6143-B0C7-05CD224C7E6A}"/>
                  </a:ext>
                </a:extLst>
              </p:cNvPr>
              <p:cNvSpPr txBox="1">
                <a:spLocks/>
              </p:cNvSpPr>
              <p:nvPr/>
            </p:nvSpPr>
            <p:spPr>
              <a:xfrm>
                <a:off x="801358" y="2308895"/>
                <a:ext cx="4936426" cy="1047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公司拥有一批知识丰富、管理经验精湛的专业化员工队伍，为研制、开发、生产项目产品奠定了良好的基础，技术力量相当雄厚</a:t>
                </a:r>
                <a:endParaRPr kumimoji="1" lang="zh-CN" altLang="en-US" sz="1400" dirty="0">
                  <a:solidFill>
                    <a:schemeClr val="tx1">
                      <a:alpha val="90000"/>
                    </a:schemeClr>
                  </a:solidFill>
                  <a:latin typeface="+mn-ea"/>
                  <a:ea typeface="+mn-ea"/>
                </a:endParaRPr>
              </a:p>
            </p:txBody>
          </p:sp>
          <p:sp>
            <p:nvSpPr>
              <p:cNvPr id="72" name="标题 1">
                <a:extLst>
                  <a:ext uri="{FF2B5EF4-FFF2-40B4-BE49-F238E27FC236}">
                    <a16:creationId xmlns:a16="http://schemas.microsoft.com/office/drawing/2014/main" id="{7550F238-B4D3-E744-B803-AB27F724A403}"/>
                  </a:ext>
                </a:extLst>
              </p:cNvPr>
              <p:cNvSpPr txBox="1">
                <a:spLocks/>
              </p:cNvSpPr>
              <p:nvPr/>
            </p:nvSpPr>
            <p:spPr>
              <a:xfrm>
                <a:off x="5240071" y="1899231"/>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alpha val="19352"/>
                      </a:schemeClr>
                    </a:solidFill>
                    <a:latin typeface="Source Han Sans CN Bold" panose="020B0500000000000000" pitchFamily="34" charset="-128"/>
                    <a:ea typeface="Source Han Sans CN Bold" panose="020B0500000000000000" pitchFamily="34" charset="-128"/>
                  </a:rPr>
                  <a:t>02</a:t>
                </a:r>
                <a:endParaRPr kumimoji="1" lang="zh-CN" altLang="en-US" sz="1800" dirty="0">
                  <a:solidFill>
                    <a:schemeClr val="accent1">
                      <a:alpha val="19352"/>
                    </a:schemeClr>
                  </a:solidFill>
                  <a:latin typeface="Source Han Sans CN Bold" panose="020B0500000000000000" pitchFamily="34" charset="-128"/>
                  <a:ea typeface="Source Han Sans CN Bold" panose="020B0500000000000000" pitchFamily="34" charset="-128"/>
                </a:endParaRPr>
              </a:p>
            </p:txBody>
          </p:sp>
        </p:grpSp>
      </p:grpSp>
      <p:grpSp>
        <p:nvGrpSpPr>
          <p:cNvPr id="76" name="组合 75">
            <a:extLst>
              <a:ext uri="{FF2B5EF4-FFF2-40B4-BE49-F238E27FC236}">
                <a16:creationId xmlns:a16="http://schemas.microsoft.com/office/drawing/2014/main" id="{7DA9318A-24A3-E840-AA31-B4CB8AF9683A}"/>
              </a:ext>
            </a:extLst>
          </p:cNvPr>
          <p:cNvGrpSpPr/>
          <p:nvPr/>
        </p:nvGrpSpPr>
        <p:grpSpPr>
          <a:xfrm>
            <a:off x="585625" y="2683342"/>
            <a:ext cx="5276788" cy="3547844"/>
            <a:chOff x="585625" y="780399"/>
            <a:chExt cx="5276788" cy="3547844"/>
          </a:xfrm>
        </p:grpSpPr>
        <p:grpSp>
          <p:nvGrpSpPr>
            <p:cNvPr id="77" name="组合 76">
              <a:extLst>
                <a:ext uri="{FF2B5EF4-FFF2-40B4-BE49-F238E27FC236}">
                  <a16:creationId xmlns:a16="http://schemas.microsoft.com/office/drawing/2014/main" id="{CBB9E7FC-00CC-0C45-91C7-C719D24D7DC6}"/>
                </a:ext>
              </a:extLst>
            </p:cNvPr>
            <p:cNvGrpSpPr/>
            <p:nvPr/>
          </p:nvGrpSpPr>
          <p:grpSpPr>
            <a:xfrm>
              <a:off x="585625" y="780399"/>
              <a:ext cx="5276788" cy="3547844"/>
              <a:chOff x="585625" y="780399"/>
              <a:chExt cx="5276788" cy="3547844"/>
            </a:xfrm>
          </p:grpSpPr>
          <p:sp>
            <p:nvSpPr>
              <p:cNvPr id="82" name="任意形状 81">
                <a:extLst>
                  <a:ext uri="{FF2B5EF4-FFF2-40B4-BE49-F238E27FC236}">
                    <a16:creationId xmlns:a16="http://schemas.microsoft.com/office/drawing/2014/main" id="{61463BE2-F24E-3B4A-A968-415180CBC12D}"/>
                  </a:ext>
                </a:extLst>
              </p:cNvPr>
              <p:cNvSpPr/>
              <p:nvPr/>
            </p:nvSpPr>
            <p:spPr>
              <a:xfrm rot="17726946">
                <a:off x="499691" y="1730313"/>
                <a:ext cx="603334" cy="431466"/>
              </a:xfrm>
              <a:custGeom>
                <a:avLst/>
                <a:gdLst>
                  <a:gd name="connsiteX0" fmla="*/ 464944 w 603334"/>
                  <a:gd name="connsiteY0" fmla="*/ 99216 h 431466"/>
                  <a:gd name="connsiteX1" fmla="*/ 603334 w 603334"/>
                  <a:gd name="connsiteY1" fmla="*/ 390022 h 431466"/>
                  <a:gd name="connsiteX2" fmla="*/ 589102 w 603334"/>
                  <a:gd name="connsiteY2" fmla="*/ 397594 h 431466"/>
                  <a:gd name="connsiteX3" fmla="*/ 417942 w 603334"/>
                  <a:gd name="connsiteY3" fmla="*/ 431466 h 431466"/>
                  <a:gd name="connsiteX4" fmla="*/ 12774 w 603334"/>
                  <a:gd name="connsiteY4" fmla="*/ 168219 h 431466"/>
                  <a:gd name="connsiteX5" fmla="*/ 0 w 603334"/>
                  <a:gd name="connsiteY5" fmla="*/ 127885 h 431466"/>
                  <a:gd name="connsiteX6" fmla="*/ 233187 w 603334"/>
                  <a:gd name="connsiteY6" fmla="*/ 16915 h 431466"/>
                  <a:gd name="connsiteX7" fmla="*/ 464944 w 603334"/>
                  <a:gd name="connsiteY7" fmla="*/ 99216 h 43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334" h="431466">
                    <a:moveTo>
                      <a:pt x="464944" y="99216"/>
                    </a:moveTo>
                    <a:lnTo>
                      <a:pt x="603334" y="390022"/>
                    </a:lnTo>
                    <a:lnTo>
                      <a:pt x="589102" y="397594"/>
                    </a:lnTo>
                    <a:cubicBezTo>
                      <a:pt x="536494" y="419405"/>
                      <a:pt x="478655" y="431466"/>
                      <a:pt x="417942" y="431466"/>
                    </a:cubicBezTo>
                    <a:cubicBezTo>
                      <a:pt x="235802" y="431466"/>
                      <a:pt x="79527" y="322918"/>
                      <a:pt x="12774" y="168219"/>
                    </a:cubicBezTo>
                    <a:lnTo>
                      <a:pt x="0" y="127885"/>
                    </a:lnTo>
                    <a:lnTo>
                      <a:pt x="233187" y="16915"/>
                    </a:lnTo>
                    <a:cubicBezTo>
                      <a:pt x="319912" y="-24356"/>
                      <a:pt x="423673" y="12491"/>
                      <a:pt x="464944" y="99216"/>
                    </a:cubicBezTo>
                    <a:close/>
                  </a:path>
                </a:pathLst>
              </a:custGeom>
              <a:gradFill>
                <a:gsLst>
                  <a:gs pos="96000">
                    <a:schemeClr val="accent2"/>
                  </a:gs>
                  <a:gs pos="100000">
                    <a:schemeClr val="accent2"/>
                  </a:gs>
                  <a:gs pos="32000">
                    <a:schemeClr val="accent3"/>
                  </a:gs>
                </a:gsLst>
                <a:lin ang="5400000" scaled="1"/>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83" name="任意形状 82">
                <a:extLst>
                  <a:ext uri="{FF2B5EF4-FFF2-40B4-BE49-F238E27FC236}">
                    <a16:creationId xmlns:a16="http://schemas.microsoft.com/office/drawing/2014/main" id="{3A844EA8-2037-8B49-9308-CA8432587A00}"/>
                  </a:ext>
                </a:extLst>
              </p:cNvPr>
              <p:cNvSpPr/>
              <p:nvPr/>
            </p:nvSpPr>
            <p:spPr>
              <a:xfrm rot="17726946">
                <a:off x="4756614" y="2640387"/>
                <a:ext cx="781589" cy="935686"/>
              </a:xfrm>
              <a:custGeom>
                <a:avLst/>
                <a:gdLst>
                  <a:gd name="connsiteX0" fmla="*/ 743702 w 781589"/>
                  <a:gd name="connsiteY0" fmla="*/ 288631 h 935686"/>
                  <a:gd name="connsiteX1" fmla="*/ 781589 w 781589"/>
                  <a:gd name="connsiteY1" fmla="*/ 472582 h 935686"/>
                  <a:gd name="connsiteX2" fmla="*/ 396629 w 781589"/>
                  <a:gd name="connsiteY2" fmla="*/ 935561 h 935686"/>
                  <a:gd name="connsiteX3" fmla="*/ 395362 w 781589"/>
                  <a:gd name="connsiteY3" fmla="*/ 935686 h 935686"/>
                  <a:gd name="connsiteX4" fmla="*/ 0 w 781589"/>
                  <a:gd name="connsiteY4" fmla="*/ 104894 h 935686"/>
                  <a:gd name="connsiteX5" fmla="*/ 29903 w 781589"/>
                  <a:gd name="connsiteY5" fmla="*/ 80709 h 935686"/>
                  <a:gd name="connsiteX6" fmla="*/ 299464 w 781589"/>
                  <a:gd name="connsiteY6" fmla="*/ 0 h 935686"/>
                  <a:gd name="connsiteX7" fmla="*/ 743702 w 781589"/>
                  <a:gd name="connsiteY7" fmla="*/ 288631 h 9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89" h="935686">
                    <a:moveTo>
                      <a:pt x="743702" y="288631"/>
                    </a:moveTo>
                    <a:cubicBezTo>
                      <a:pt x="768098" y="345171"/>
                      <a:pt x="781589" y="407332"/>
                      <a:pt x="781589" y="472582"/>
                    </a:cubicBezTo>
                    <a:cubicBezTo>
                      <a:pt x="781589" y="700955"/>
                      <a:pt x="616325" y="891494"/>
                      <a:pt x="396629" y="935561"/>
                    </a:cubicBezTo>
                    <a:lnTo>
                      <a:pt x="395362" y="935686"/>
                    </a:lnTo>
                    <a:lnTo>
                      <a:pt x="0" y="104894"/>
                    </a:lnTo>
                    <a:lnTo>
                      <a:pt x="29903" y="80709"/>
                    </a:lnTo>
                    <a:cubicBezTo>
                      <a:pt x="106851" y="29754"/>
                      <a:pt x="199612" y="0"/>
                      <a:pt x="299464" y="0"/>
                    </a:cubicBezTo>
                    <a:cubicBezTo>
                      <a:pt x="499166" y="0"/>
                      <a:pt x="670511" y="119015"/>
                      <a:pt x="743702" y="288631"/>
                    </a:cubicBezTo>
                    <a:close/>
                  </a:path>
                </a:pathLst>
              </a:custGeom>
              <a:gradFill>
                <a:gsLst>
                  <a:gs pos="100000">
                    <a:schemeClr val="accent2">
                      <a:alpha val="21000"/>
                    </a:schemeClr>
                  </a:gs>
                  <a:gs pos="30000">
                    <a:schemeClr val="accent3">
                      <a:alpha val="29000"/>
                    </a:schemeClr>
                  </a:gs>
                </a:gsLst>
                <a:lin ang="5400000" scaled="1"/>
              </a:gradFill>
              <a:ln w="19050">
                <a:solidFill>
                  <a:schemeClr val="accent3">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84" name="任意形状 83">
                <a:extLst>
                  <a:ext uri="{FF2B5EF4-FFF2-40B4-BE49-F238E27FC236}">
                    <a16:creationId xmlns:a16="http://schemas.microsoft.com/office/drawing/2014/main" id="{4BCE1BE9-90D1-8F40-AB47-9656DE73B03B}"/>
                  </a:ext>
                </a:extLst>
              </p:cNvPr>
              <p:cNvSpPr/>
              <p:nvPr/>
            </p:nvSpPr>
            <p:spPr>
              <a:xfrm rot="17726946">
                <a:off x="1503477" y="-30694"/>
                <a:ext cx="3547844" cy="5170029"/>
              </a:xfrm>
              <a:custGeom>
                <a:avLst/>
                <a:gdLst>
                  <a:gd name="connsiteX0" fmla="*/ 1560863 w 3547844"/>
                  <a:gd name="connsiteY0" fmla="*/ 262138 h 5170029"/>
                  <a:gd name="connsiteX1" fmla="*/ 3530930 w 3547844"/>
                  <a:gd name="connsiteY1" fmla="*/ 4401929 h 5170029"/>
                  <a:gd name="connsiteX2" fmla="*/ 3448629 w 3547844"/>
                  <a:gd name="connsiteY2" fmla="*/ 4633685 h 5170029"/>
                  <a:gd name="connsiteX3" fmla="*/ 2357127 w 3547844"/>
                  <a:gd name="connsiteY3" fmla="*/ 5153115 h 5170029"/>
                  <a:gd name="connsiteX4" fmla="*/ 2125371 w 3547844"/>
                  <a:gd name="connsiteY4" fmla="*/ 5070814 h 5170029"/>
                  <a:gd name="connsiteX5" fmla="*/ 2081886 w 3547844"/>
                  <a:gd name="connsiteY5" fmla="*/ 4979435 h 5170029"/>
                  <a:gd name="connsiteX6" fmla="*/ 2083153 w 3547844"/>
                  <a:gd name="connsiteY6" fmla="*/ 4979310 h 5170029"/>
                  <a:gd name="connsiteX7" fmla="*/ 2468113 w 3547844"/>
                  <a:gd name="connsiteY7" fmla="*/ 4516331 h 5170029"/>
                  <a:gd name="connsiteX8" fmla="*/ 1985988 w 3547844"/>
                  <a:gd name="connsiteY8" fmla="*/ 4043749 h 5170029"/>
                  <a:gd name="connsiteX9" fmla="*/ 1716427 w 3547844"/>
                  <a:gd name="connsiteY9" fmla="*/ 4124458 h 5170029"/>
                  <a:gd name="connsiteX10" fmla="*/ 1686524 w 3547844"/>
                  <a:gd name="connsiteY10" fmla="*/ 4148643 h 5170029"/>
                  <a:gd name="connsiteX11" fmla="*/ 16914 w 3547844"/>
                  <a:gd name="connsiteY11" fmla="*/ 640215 h 5170029"/>
                  <a:gd name="connsiteX12" fmla="*/ 99215 w 3547844"/>
                  <a:gd name="connsiteY12" fmla="*/ 408460 h 5170029"/>
                  <a:gd name="connsiteX13" fmla="*/ 957528 w 3547844"/>
                  <a:gd name="connsiteY13" fmla="*/ 0 h 5170029"/>
                  <a:gd name="connsiteX14" fmla="*/ 970303 w 3547844"/>
                  <a:gd name="connsiteY14" fmla="*/ 40335 h 5170029"/>
                  <a:gd name="connsiteX15" fmla="*/ 1375471 w 3547844"/>
                  <a:gd name="connsiteY15" fmla="*/ 303582 h 5170029"/>
                  <a:gd name="connsiteX16" fmla="*/ 1546630 w 3547844"/>
                  <a:gd name="connsiteY16" fmla="*/ 269709 h 5170029"/>
                  <a:gd name="connsiteX17" fmla="*/ 1560863 w 3547844"/>
                  <a:gd name="connsiteY17" fmla="*/ 262138 h 517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7844" h="5170029">
                    <a:moveTo>
                      <a:pt x="1560863" y="262138"/>
                    </a:moveTo>
                    <a:lnTo>
                      <a:pt x="3530930" y="4401929"/>
                    </a:lnTo>
                    <a:cubicBezTo>
                      <a:pt x="3572200" y="4488653"/>
                      <a:pt x="3535353" y="4592413"/>
                      <a:pt x="3448629" y="4633685"/>
                    </a:cubicBezTo>
                    <a:lnTo>
                      <a:pt x="2357127" y="5153115"/>
                    </a:lnTo>
                    <a:cubicBezTo>
                      <a:pt x="2270402" y="5194386"/>
                      <a:pt x="2166642" y="5157538"/>
                      <a:pt x="2125371" y="5070814"/>
                    </a:cubicBezTo>
                    <a:lnTo>
                      <a:pt x="2081886" y="4979435"/>
                    </a:lnTo>
                    <a:lnTo>
                      <a:pt x="2083153" y="4979310"/>
                    </a:lnTo>
                    <a:cubicBezTo>
                      <a:pt x="2302849" y="4935243"/>
                      <a:pt x="2468113" y="4744704"/>
                      <a:pt x="2468113" y="4516331"/>
                    </a:cubicBezTo>
                    <a:cubicBezTo>
                      <a:pt x="2468113" y="4255331"/>
                      <a:pt x="2252258" y="4043750"/>
                      <a:pt x="1985988" y="4043749"/>
                    </a:cubicBezTo>
                    <a:cubicBezTo>
                      <a:pt x="1886136" y="4043749"/>
                      <a:pt x="1793375" y="4073503"/>
                      <a:pt x="1716427" y="4124458"/>
                    </a:cubicBezTo>
                    <a:lnTo>
                      <a:pt x="1686524" y="4148643"/>
                    </a:lnTo>
                    <a:lnTo>
                      <a:pt x="16914" y="640215"/>
                    </a:lnTo>
                    <a:cubicBezTo>
                      <a:pt x="-24357" y="553492"/>
                      <a:pt x="12491" y="449731"/>
                      <a:pt x="99215" y="408460"/>
                    </a:cubicBezTo>
                    <a:lnTo>
                      <a:pt x="957528" y="0"/>
                    </a:lnTo>
                    <a:lnTo>
                      <a:pt x="970303" y="40335"/>
                    </a:lnTo>
                    <a:cubicBezTo>
                      <a:pt x="1037055" y="195033"/>
                      <a:pt x="1193330" y="303581"/>
                      <a:pt x="1375471" y="303582"/>
                    </a:cubicBezTo>
                    <a:cubicBezTo>
                      <a:pt x="1436184" y="303582"/>
                      <a:pt x="1494022" y="291521"/>
                      <a:pt x="1546630" y="269709"/>
                    </a:cubicBezTo>
                    <a:lnTo>
                      <a:pt x="1560863" y="262138"/>
                    </a:lnTo>
                    <a:close/>
                  </a:path>
                </a:pathLst>
              </a:custGeom>
              <a:solidFill>
                <a:schemeClr val="accent4"/>
              </a:solidFill>
              <a:ln>
                <a:solidFill>
                  <a:schemeClr val="accent3"/>
                </a:solidFill>
              </a:ln>
              <a:effectLst>
                <a:outerShdw blurRad="63500" sx="102000" sy="102000" algn="ctr" rotWithShape="0">
                  <a:schemeClr val="accent3">
                    <a:alpha val="1077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8" name="组合 77">
              <a:extLst>
                <a:ext uri="{FF2B5EF4-FFF2-40B4-BE49-F238E27FC236}">
                  <a16:creationId xmlns:a16="http://schemas.microsoft.com/office/drawing/2014/main" id="{C688DA72-AF52-0F4A-B162-1F529F59C2B9}"/>
                </a:ext>
              </a:extLst>
            </p:cNvPr>
            <p:cNvGrpSpPr/>
            <p:nvPr/>
          </p:nvGrpSpPr>
          <p:grpSpPr>
            <a:xfrm>
              <a:off x="801358" y="1899231"/>
              <a:ext cx="5034773" cy="1456667"/>
              <a:chOff x="801358" y="1899231"/>
              <a:chExt cx="5034773" cy="1456667"/>
            </a:xfrm>
          </p:grpSpPr>
          <p:sp>
            <p:nvSpPr>
              <p:cNvPr id="79" name="标题 1">
                <a:extLst>
                  <a:ext uri="{FF2B5EF4-FFF2-40B4-BE49-F238E27FC236}">
                    <a16:creationId xmlns:a16="http://schemas.microsoft.com/office/drawing/2014/main" id="{693273D3-8ACC-804D-A007-89C3C0299B38}"/>
                  </a:ext>
                </a:extLst>
              </p:cNvPr>
              <p:cNvSpPr txBox="1">
                <a:spLocks/>
              </p:cNvSpPr>
              <p:nvPr/>
            </p:nvSpPr>
            <p:spPr>
              <a:xfrm>
                <a:off x="801358" y="1927811"/>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solidFill>
                      <a:schemeClr val="accent1"/>
                    </a:solidFill>
                    <a:latin typeface="+mj-ea"/>
                  </a:rPr>
                  <a:t>网络完善</a:t>
                </a:r>
                <a:endParaRPr kumimoji="1" lang="zh-CN" altLang="en-US" sz="1800" dirty="0">
                  <a:solidFill>
                    <a:schemeClr val="accent1"/>
                  </a:solidFill>
                  <a:latin typeface="+mj-ea"/>
                </a:endParaRPr>
              </a:p>
            </p:txBody>
          </p:sp>
          <p:sp>
            <p:nvSpPr>
              <p:cNvPr id="80" name="标题 1">
                <a:extLst>
                  <a:ext uri="{FF2B5EF4-FFF2-40B4-BE49-F238E27FC236}">
                    <a16:creationId xmlns:a16="http://schemas.microsoft.com/office/drawing/2014/main" id="{70FB22FB-C477-3641-AB72-7EC9C001DB59}"/>
                  </a:ext>
                </a:extLst>
              </p:cNvPr>
              <p:cNvSpPr txBox="1">
                <a:spLocks/>
              </p:cNvSpPr>
              <p:nvPr/>
            </p:nvSpPr>
            <p:spPr>
              <a:xfrm>
                <a:off x="801358" y="2308895"/>
                <a:ext cx="4936426" cy="1047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公司自成立以来，不断的发展过程中，经历了多年的管理经验和完善的网络体系，建立了稳定的客户群体和产品销售网络</a:t>
                </a:r>
                <a:endParaRPr kumimoji="1" lang="zh-CN" altLang="en-US" sz="1400" dirty="0">
                  <a:solidFill>
                    <a:schemeClr val="tx1">
                      <a:alpha val="90000"/>
                    </a:schemeClr>
                  </a:solidFill>
                  <a:latin typeface="+mn-ea"/>
                  <a:ea typeface="+mn-ea"/>
                </a:endParaRPr>
              </a:p>
            </p:txBody>
          </p:sp>
          <p:sp>
            <p:nvSpPr>
              <p:cNvPr id="81" name="标题 1">
                <a:extLst>
                  <a:ext uri="{FF2B5EF4-FFF2-40B4-BE49-F238E27FC236}">
                    <a16:creationId xmlns:a16="http://schemas.microsoft.com/office/drawing/2014/main" id="{74BB509B-A120-CF4A-9190-D06B286745C5}"/>
                  </a:ext>
                </a:extLst>
              </p:cNvPr>
              <p:cNvSpPr txBox="1">
                <a:spLocks/>
              </p:cNvSpPr>
              <p:nvPr/>
            </p:nvSpPr>
            <p:spPr>
              <a:xfrm>
                <a:off x="5240071" y="1899231"/>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alpha val="19352"/>
                      </a:schemeClr>
                    </a:solidFill>
                    <a:latin typeface="Source Han Sans CN Bold" panose="020B0500000000000000" pitchFamily="34" charset="-128"/>
                    <a:ea typeface="Source Han Sans CN Bold" panose="020B0500000000000000" pitchFamily="34" charset="-128"/>
                  </a:rPr>
                  <a:t>03</a:t>
                </a:r>
                <a:endParaRPr kumimoji="1" lang="zh-CN" altLang="en-US" sz="1800" dirty="0">
                  <a:solidFill>
                    <a:schemeClr val="accent1">
                      <a:alpha val="19352"/>
                    </a:schemeClr>
                  </a:solidFill>
                  <a:latin typeface="Source Han Sans CN Bold" panose="020B0500000000000000" pitchFamily="34" charset="-128"/>
                  <a:ea typeface="Source Han Sans CN Bold" panose="020B0500000000000000" pitchFamily="34" charset="-128"/>
                </a:endParaRPr>
              </a:p>
            </p:txBody>
          </p:sp>
        </p:grpSp>
      </p:grpSp>
      <p:grpSp>
        <p:nvGrpSpPr>
          <p:cNvPr id="85" name="组合 84">
            <a:extLst>
              <a:ext uri="{FF2B5EF4-FFF2-40B4-BE49-F238E27FC236}">
                <a16:creationId xmlns:a16="http://schemas.microsoft.com/office/drawing/2014/main" id="{4C2E82CC-3F65-034E-A5F6-4FB18328A50D}"/>
              </a:ext>
            </a:extLst>
          </p:cNvPr>
          <p:cNvGrpSpPr/>
          <p:nvPr/>
        </p:nvGrpSpPr>
        <p:grpSpPr>
          <a:xfrm>
            <a:off x="6364350" y="2683342"/>
            <a:ext cx="5276788" cy="3547844"/>
            <a:chOff x="585625" y="780399"/>
            <a:chExt cx="5276788" cy="3547844"/>
          </a:xfrm>
        </p:grpSpPr>
        <p:grpSp>
          <p:nvGrpSpPr>
            <p:cNvPr id="86" name="组合 85">
              <a:extLst>
                <a:ext uri="{FF2B5EF4-FFF2-40B4-BE49-F238E27FC236}">
                  <a16:creationId xmlns:a16="http://schemas.microsoft.com/office/drawing/2014/main" id="{8C6E3CDF-C288-874A-8FCC-7D1AB368C887}"/>
                </a:ext>
              </a:extLst>
            </p:cNvPr>
            <p:cNvGrpSpPr/>
            <p:nvPr/>
          </p:nvGrpSpPr>
          <p:grpSpPr>
            <a:xfrm>
              <a:off x="585625" y="780399"/>
              <a:ext cx="5276788" cy="3547844"/>
              <a:chOff x="585625" y="780399"/>
              <a:chExt cx="5276788" cy="3547844"/>
            </a:xfrm>
          </p:grpSpPr>
          <p:sp>
            <p:nvSpPr>
              <p:cNvPr id="91" name="任意形状 90">
                <a:extLst>
                  <a:ext uri="{FF2B5EF4-FFF2-40B4-BE49-F238E27FC236}">
                    <a16:creationId xmlns:a16="http://schemas.microsoft.com/office/drawing/2014/main" id="{133FEDB3-568F-2049-94CC-87139086897D}"/>
                  </a:ext>
                </a:extLst>
              </p:cNvPr>
              <p:cNvSpPr/>
              <p:nvPr/>
            </p:nvSpPr>
            <p:spPr>
              <a:xfrm rot="17726946">
                <a:off x="499691" y="1730313"/>
                <a:ext cx="603334" cy="431466"/>
              </a:xfrm>
              <a:custGeom>
                <a:avLst/>
                <a:gdLst>
                  <a:gd name="connsiteX0" fmla="*/ 464944 w 603334"/>
                  <a:gd name="connsiteY0" fmla="*/ 99216 h 431466"/>
                  <a:gd name="connsiteX1" fmla="*/ 603334 w 603334"/>
                  <a:gd name="connsiteY1" fmla="*/ 390022 h 431466"/>
                  <a:gd name="connsiteX2" fmla="*/ 589102 w 603334"/>
                  <a:gd name="connsiteY2" fmla="*/ 397594 h 431466"/>
                  <a:gd name="connsiteX3" fmla="*/ 417942 w 603334"/>
                  <a:gd name="connsiteY3" fmla="*/ 431466 h 431466"/>
                  <a:gd name="connsiteX4" fmla="*/ 12774 w 603334"/>
                  <a:gd name="connsiteY4" fmla="*/ 168219 h 431466"/>
                  <a:gd name="connsiteX5" fmla="*/ 0 w 603334"/>
                  <a:gd name="connsiteY5" fmla="*/ 127885 h 431466"/>
                  <a:gd name="connsiteX6" fmla="*/ 233187 w 603334"/>
                  <a:gd name="connsiteY6" fmla="*/ 16915 h 431466"/>
                  <a:gd name="connsiteX7" fmla="*/ 464944 w 603334"/>
                  <a:gd name="connsiteY7" fmla="*/ 99216 h 43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334" h="431466">
                    <a:moveTo>
                      <a:pt x="464944" y="99216"/>
                    </a:moveTo>
                    <a:lnTo>
                      <a:pt x="603334" y="390022"/>
                    </a:lnTo>
                    <a:lnTo>
                      <a:pt x="589102" y="397594"/>
                    </a:lnTo>
                    <a:cubicBezTo>
                      <a:pt x="536494" y="419405"/>
                      <a:pt x="478655" y="431466"/>
                      <a:pt x="417942" y="431466"/>
                    </a:cubicBezTo>
                    <a:cubicBezTo>
                      <a:pt x="235802" y="431466"/>
                      <a:pt x="79527" y="322918"/>
                      <a:pt x="12774" y="168219"/>
                    </a:cubicBezTo>
                    <a:lnTo>
                      <a:pt x="0" y="127885"/>
                    </a:lnTo>
                    <a:lnTo>
                      <a:pt x="233187" y="16915"/>
                    </a:lnTo>
                    <a:cubicBezTo>
                      <a:pt x="319912" y="-24356"/>
                      <a:pt x="423673" y="12491"/>
                      <a:pt x="464944" y="99216"/>
                    </a:cubicBezTo>
                    <a:close/>
                  </a:path>
                </a:pathLst>
              </a:custGeom>
              <a:gradFill>
                <a:gsLst>
                  <a:gs pos="96000">
                    <a:schemeClr val="accent2"/>
                  </a:gs>
                  <a:gs pos="100000">
                    <a:schemeClr val="accent2"/>
                  </a:gs>
                  <a:gs pos="32000">
                    <a:schemeClr val="accent3"/>
                  </a:gs>
                </a:gsLst>
                <a:lin ang="5400000" scaled="1"/>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92" name="任意形状 91">
                <a:extLst>
                  <a:ext uri="{FF2B5EF4-FFF2-40B4-BE49-F238E27FC236}">
                    <a16:creationId xmlns:a16="http://schemas.microsoft.com/office/drawing/2014/main" id="{7490B164-A342-0043-8B0A-02EE13FEE720}"/>
                  </a:ext>
                </a:extLst>
              </p:cNvPr>
              <p:cNvSpPr/>
              <p:nvPr/>
            </p:nvSpPr>
            <p:spPr>
              <a:xfrm rot="17726946">
                <a:off x="4756614" y="2640387"/>
                <a:ext cx="781589" cy="935686"/>
              </a:xfrm>
              <a:custGeom>
                <a:avLst/>
                <a:gdLst>
                  <a:gd name="connsiteX0" fmla="*/ 743702 w 781589"/>
                  <a:gd name="connsiteY0" fmla="*/ 288631 h 935686"/>
                  <a:gd name="connsiteX1" fmla="*/ 781589 w 781589"/>
                  <a:gd name="connsiteY1" fmla="*/ 472582 h 935686"/>
                  <a:gd name="connsiteX2" fmla="*/ 396629 w 781589"/>
                  <a:gd name="connsiteY2" fmla="*/ 935561 h 935686"/>
                  <a:gd name="connsiteX3" fmla="*/ 395362 w 781589"/>
                  <a:gd name="connsiteY3" fmla="*/ 935686 h 935686"/>
                  <a:gd name="connsiteX4" fmla="*/ 0 w 781589"/>
                  <a:gd name="connsiteY4" fmla="*/ 104894 h 935686"/>
                  <a:gd name="connsiteX5" fmla="*/ 29903 w 781589"/>
                  <a:gd name="connsiteY5" fmla="*/ 80709 h 935686"/>
                  <a:gd name="connsiteX6" fmla="*/ 299464 w 781589"/>
                  <a:gd name="connsiteY6" fmla="*/ 0 h 935686"/>
                  <a:gd name="connsiteX7" fmla="*/ 743702 w 781589"/>
                  <a:gd name="connsiteY7" fmla="*/ 288631 h 9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89" h="935686">
                    <a:moveTo>
                      <a:pt x="743702" y="288631"/>
                    </a:moveTo>
                    <a:cubicBezTo>
                      <a:pt x="768098" y="345171"/>
                      <a:pt x="781589" y="407332"/>
                      <a:pt x="781589" y="472582"/>
                    </a:cubicBezTo>
                    <a:cubicBezTo>
                      <a:pt x="781589" y="700955"/>
                      <a:pt x="616325" y="891494"/>
                      <a:pt x="396629" y="935561"/>
                    </a:cubicBezTo>
                    <a:lnTo>
                      <a:pt x="395362" y="935686"/>
                    </a:lnTo>
                    <a:lnTo>
                      <a:pt x="0" y="104894"/>
                    </a:lnTo>
                    <a:lnTo>
                      <a:pt x="29903" y="80709"/>
                    </a:lnTo>
                    <a:cubicBezTo>
                      <a:pt x="106851" y="29754"/>
                      <a:pt x="199612" y="0"/>
                      <a:pt x="299464" y="0"/>
                    </a:cubicBezTo>
                    <a:cubicBezTo>
                      <a:pt x="499166" y="0"/>
                      <a:pt x="670511" y="119015"/>
                      <a:pt x="743702" y="288631"/>
                    </a:cubicBezTo>
                    <a:close/>
                  </a:path>
                </a:pathLst>
              </a:custGeom>
              <a:gradFill>
                <a:gsLst>
                  <a:gs pos="100000">
                    <a:schemeClr val="accent2">
                      <a:alpha val="21000"/>
                    </a:schemeClr>
                  </a:gs>
                  <a:gs pos="30000">
                    <a:schemeClr val="accent3">
                      <a:alpha val="29000"/>
                    </a:schemeClr>
                  </a:gs>
                </a:gsLst>
                <a:lin ang="5400000" scaled="1"/>
              </a:gradFill>
              <a:ln w="19050">
                <a:solidFill>
                  <a:schemeClr val="accent3">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93" name="任意形状 92">
                <a:extLst>
                  <a:ext uri="{FF2B5EF4-FFF2-40B4-BE49-F238E27FC236}">
                    <a16:creationId xmlns:a16="http://schemas.microsoft.com/office/drawing/2014/main" id="{26F65E50-58B8-F748-AD51-99351660BCF4}"/>
                  </a:ext>
                </a:extLst>
              </p:cNvPr>
              <p:cNvSpPr/>
              <p:nvPr/>
            </p:nvSpPr>
            <p:spPr>
              <a:xfrm rot="17726946">
                <a:off x="1503477" y="-30694"/>
                <a:ext cx="3547844" cy="5170029"/>
              </a:xfrm>
              <a:custGeom>
                <a:avLst/>
                <a:gdLst>
                  <a:gd name="connsiteX0" fmla="*/ 1560863 w 3547844"/>
                  <a:gd name="connsiteY0" fmla="*/ 262138 h 5170029"/>
                  <a:gd name="connsiteX1" fmla="*/ 3530930 w 3547844"/>
                  <a:gd name="connsiteY1" fmla="*/ 4401929 h 5170029"/>
                  <a:gd name="connsiteX2" fmla="*/ 3448629 w 3547844"/>
                  <a:gd name="connsiteY2" fmla="*/ 4633685 h 5170029"/>
                  <a:gd name="connsiteX3" fmla="*/ 2357127 w 3547844"/>
                  <a:gd name="connsiteY3" fmla="*/ 5153115 h 5170029"/>
                  <a:gd name="connsiteX4" fmla="*/ 2125371 w 3547844"/>
                  <a:gd name="connsiteY4" fmla="*/ 5070814 h 5170029"/>
                  <a:gd name="connsiteX5" fmla="*/ 2081886 w 3547844"/>
                  <a:gd name="connsiteY5" fmla="*/ 4979435 h 5170029"/>
                  <a:gd name="connsiteX6" fmla="*/ 2083153 w 3547844"/>
                  <a:gd name="connsiteY6" fmla="*/ 4979310 h 5170029"/>
                  <a:gd name="connsiteX7" fmla="*/ 2468113 w 3547844"/>
                  <a:gd name="connsiteY7" fmla="*/ 4516331 h 5170029"/>
                  <a:gd name="connsiteX8" fmla="*/ 1985988 w 3547844"/>
                  <a:gd name="connsiteY8" fmla="*/ 4043749 h 5170029"/>
                  <a:gd name="connsiteX9" fmla="*/ 1716427 w 3547844"/>
                  <a:gd name="connsiteY9" fmla="*/ 4124458 h 5170029"/>
                  <a:gd name="connsiteX10" fmla="*/ 1686524 w 3547844"/>
                  <a:gd name="connsiteY10" fmla="*/ 4148643 h 5170029"/>
                  <a:gd name="connsiteX11" fmla="*/ 16914 w 3547844"/>
                  <a:gd name="connsiteY11" fmla="*/ 640215 h 5170029"/>
                  <a:gd name="connsiteX12" fmla="*/ 99215 w 3547844"/>
                  <a:gd name="connsiteY12" fmla="*/ 408460 h 5170029"/>
                  <a:gd name="connsiteX13" fmla="*/ 957528 w 3547844"/>
                  <a:gd name="connsiteY13" fmla="*/ 0 h 5170029"/>
                  <a:gd name="connsiteX14" fmla="*/ 970303 w 3547844"/>
                  <a:gd name="connsiteY14" fmla="*/ 40335 h 5170029"/>
                  <a:gd name="connsiteX15" fmla="*/ 1375471 w 3547844"/>
                  <a:gd name="connsiteY15" fmla="*/ 303582 h 5170029"/>
                  <a:gd name="connsiteX16" fmla="*/ 1546630 w 3547844"/>
                  <a:gd name="connsiteY16" fmla="*/ 269709 h 5170029"/>
                  <a:gd name="connsiteX17" fmla="*/ 1560863 w 3547844"/>
                  <a:gd name="connsiteY17" fmla="*/ 262138 h 517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7844" h="5170029">
                    <a:moveTo>
                      <a:pt x="1560863" y="262138"/>
                    </a:moveTo>
                    <a:lnTo>
                      <a:pt x="3530930" y="4401929"/>
                    </a:lnTo>
                    <a:cubicBezTo>
                      <a:pt x="3572200" y="4488653"/>
                      <a:pt x="3535353" y="4592413"/>
                      <a:pt x="3448629" y="4633685"/>
                    </a:cubicBezTo>
                    <a:lnTo>
                      <a:pt x="2357127" y="5153115"/>
                    </a:lnTo>
                    <a:cubicBezTo>
                      <a:pt x="2270402" y="5194386"/>
                      <a:pt x="2166642" y="5157538"/>
                      <a:pt x="2125371" y="5070814"/>
                    </a:cubicBezTo>
                    <a:lnTo>
                      <a:pt x="2081886" y="4979435"/>
                    </a:lnTo>
                    <a:lnTo>
                      <a:pt x="2083153" y="4979310"/>
                    </a:lnTo>
                    <a:cubicBezTo>
                      <a:pt x="2302849" y="4935243"/>
                      <a:pt x="2468113" y="4744704"/>
                      <a:pt x="2468113" y="4516331"/>
                    </a:cubicBezTo>
                    <a:cubicBezTo>
                      <a:pt x="2468113" y="4255331"/>
                      <a:pt x="2252258" y="4043750"/>
                      <a:pt x="1985988" y="4043749"/>
                    </a:cubicBezTo>
                    <a:cubicBezTo>
                      <a:pt x="1886136" y="4043749"/>
                      <a:pt x="1793375" y="4073503"/>
                      <a:pt x="1716427" y="4124458"/>
                    </a:cubicBezTo>
                    <a:lnTo>
                      <a:pt x="1686524" y="4148643"/>
                    </a:lnTo>
                    <a:lnTo>
                      <a:pt x="16914" y="640215"/>
                    </a:lnTo>
                    <a:cubicBezTo>
                      <a:pt x="-24357" y="553492"/>
                      <a:pt x="12491" y="449731"/>
                      <a:pt x="99215" y="408460"/>
                    </a:cubicBezTo>
                    <a:lnTo>
                      <a:pt x="957528" y="0"/>
                    </a:lnTo>
                    <a:lnTo>
                      <a:pt x="970303" y="40335"/>
                    </a:lnTo>
                    <a:cubicBezTo>
                      <a:pt x="1037055" y="195033"/>
                      <a:pt x="1193330" y="303581"/>
                      <a:pt x="1375471" y="303582"/>
                    </a:cubicBezTo>
                    <a:cubicBezTo>
                      <a:pt x="1436184" y="303582"/>
                      <a:pt x="1494022" y="291521"/>
                      <a:pt x="1546630" y="269709"/>
                    </a:cubicBezTo>
                    <a:lnTo>
                      <a:pt x="1560863" y="262138"/>
                    </a:lnTo>
                    <a:close/>
                  </a:path>
                </a:pathLst>
              </a:custGeom>
              <a:solidFill>
                <a:schemeClr val="accent4"/>
              </a:solidFill>
              <a:ln>
                <a:solidFill>
                  <a:schemeClr val="accent3"/>
                </a:solidFill>
              </a:ln>
              <a:effectLst>
                <a:outerShdw blurRad="63500" sx="102000" sy="102000" algn="ctr" rotWithShape="0">
                  <a:schemeClr val="accent3">
                    <a:alpha val="1077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87" name="组合 86">
              <a:extLst>
                <a:ext uri="{FF2B5EF4-FFF2-40B4-BE49-F238E27FC236}">
                  <a16:creationId xmlns:a16="http://schemas.microsoft.com/office/drawing/2014/main" id="{5B7F7136-1CAF-544B-B7A2-6B4A86E8B394}"/>
                </a:ext>
              </a:extLst>
            </p:cNvPr>
            <p:cNvGrpSpPr/>
            <p:nvPr/>
          </p:nvGrpSpPr>
          <p:grpSpPr>
            <a:xfrm>
              <a:off x="801358" y="1899231"/>
              <a:ext cx="5034773" cy="1456667"/>
              <a:chOff x="801358" y="1899231"/>
              <a:chExt cx="5034773" cy="1456667"/>
            </a:xfrm>
          </p:grpSpPr>
          <p:sp>
            <p:nvSpPr>
              <p:cNvPr id="88" name="标题 1">
                <a:extLst>
                  <a:ext uri="{FF2B5EF4-FFF2-40B4-BE49-F238E27FC236}">
                    <a16:creationId xmlns:a16="http://schemas.microsoft.com/office/drawing/2014/main" id="{B091F83B-3C30-634E-8F99-04FC31E9423C}"/>
                  </a:ext>
                </a:extLst>
              </p:cNvPr>
              <p:cNvSpPr txBox="1">
                <a:spLocks/>
              </p:cNvSpPr>
              <p:nvPr/>
            </p:nvSpPr>
            <p:spPr>
              <a:xfrm>
                <a:off x="801358" y="1927811"/>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solidFill>
                      <a:schemeClr val="accent1"/>
                    </a:solidFill>
                    <a:latin typeface="+mj-ea"/>
                  </a:rPr>
                  <a:t>售后可靠</a:t>
                </a:r>
                <a:br>
                  <a:rPr kumimoji="1" lang="zh-CN" altLang="en-US" sz="1800" dirty="0">
                    <a:solidFill>
                      <a:schemeClr val="accent1"/>
                    </a:solidFill>
                    <a:latin typeface="+mj-ea"/>
                  </a:rPr>
                </a:br>
                <a:endParaRPr kumimoji="1" lang="zh-CN" altLang="en-US" sz="1800" dirty="0">
                  <a:solidFill>
                    <a:schemeClr val="accent1"/>
                  </a:solidFill>
                  <a:latin typeface="+mj-ea"/>
                </a:endParaRPr>
              </a:p>
            </p:txBody>
          </p:sp>
          <p:sp>
            <p:nvSpPr>
              <p:cNvPr id="89" name="标题 1">
                <a:extLst>
                  <a:ext uri="{FF2B5EF4-FFF2-40B4-BE49-F238E27FC236}">
                    <a16:creationId xmlns:a16="http://schemas.microsoft.com/office/drawing/2014/main" id="{BF962593-787F-8040-9AF3-7CDF3AC27088}"/>
                  </a:ext>
                </a:extLst>
              </p:cNvPr>
              <p:cNvSpPr txBox="1">
                <a:spLocks/>
              </p:cNvSpPr>
              <p:nvPr/>
            </p:nvSpPr>
            <p:spPr>
              <a:xfrm>
                <a:off x="801358" y="2308895"/>
                <a:ext cx="4936426" cy="1047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开发的任何一款产品在使用过程中出现任何问题，都可以随时联系客服，服务热线</a:t>
                </a:r>
                <a:r>
                  <a:rPr kumimoji="1" lang="en-US" altLang="zh-CN" sz="1600" dirty="0">
                    <a:solidFill>
                      <a:schemeClr val="tx1">
                        <a:alpha val="90000"/>
                      </a:schemeClr>
                    </a:solidFill>
                    <a:latin typeface="+mn-ea"/>
                    <a:ea typeface="+mn-ea"/>
                  </a:rPr>
                  <a:t>24</a:t>
                </a:r>
                <a:r>
                  <a:rPr kumimoji="1" lang="zh-CN" altLang="en-US" sz="1600" dirty="0">
                    <a:solidFill>
                      <a:schemeClr val="tx1">
                        <a:alpha val="90000"/>
                      </a:schemeClr>
                    </a:solidFill>
                    <a:latin typeface="+mn-ea"/>
                    <a:ea typeface="+mn-ea"/>
                  </a:rPr>
                  <a:t>小时在线，公司以客户为先的理念，给予可靠的售后服务</a:t>
                </a:r>
                <a:endParaRPr kumimoji="1" lang="zh-CN" altLang="en-US" sz="1400" dirty="0">
                  <a:solidFill>
                    <a:schemeClr val="tx1">
                      <a:alpha val="90000"/>
                    </a:schemeClr>
                  </a:solidFill>
                  <a:latin typeface="+mn-ea"/>
                  <a:ea typeface="+mn-ea"/>
                </a:endParaRPr>
              </a:p>
            </p:txBody>
          </p:sp>
          <p:sp>
            <p:nvSpPr>
              <p:cNvPr id="90" name="标题 1">
                <a:extLst>
                  <a:ext uri="{FF2B5EF4-FFF2-40B4-BE49-F238E27FC236}">
                    <a16:creationId xmlns:a16="http://schemas.microsoft.com/office/drawing/2014/main" id="{28CDFDA5-64D7-714F-A845-C35E2AB684CA}"/>
                  </a:ext>
                </a:extLst>
              </p:cNvPr>
              <p:cNvSpPr txBox="1">
                <a:spLocks/>
              </p:cNvSpPr>
              <p:nvPr/>
            </p:nvSpPr>
            <p:spPr>
              <a:xfrm>
                <a:off x="5240071" y="1899231"/>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alpha val="19352"/>
                      </a:schemeClr>
                    </a:solidFill>
                    <a:latin typeface="Source Han Sans CN Bold" panose="020B0500000000000000" pitchFamily="34" charset="-128"/>
                    <a:ea typeface="Source Han Sans CN Bold" panose="020B0500000000000000" pitchFamily="34" charset="-128"/>
                  </a:rPr>
                  <a:t>04</a:t>
                </a:r>
                <a:endParaRPr kumimoji="1" lang="zh-CN" altLang="en-US" sz="1800" dirty="0">
                  <a:solidFill>
                    <a:schemeClr val="accent1">
                      <a:alpha val="19352"/>
                    </a:schemeClr>
                  </a:solidFill>
                  <a:latin typeface="Source Han Sans CN Bold" panose="020B0500000000000000" pitchFamily="34" charset="-128"/>
                  <a:ea typeface="Source Han Sans CN Bold" panose="020B0500000000000000" pitchFamily="34" charset="-128"/>
                </a:endParaRPr>
              </a:p>
            </p:txBody>
          </p:sp>
        </p:grpSp>
      </p:grpSp>
    </p:spTree>
    <p:extLst>
      <p:ext uri="{BB962C8B-B14F-4D97-AF65-F5344CB8AC3E}">
        <p14:creationId xmlns:p14="http://schemas.microsoft.com/office/powerpoint/2010/main" val="2713654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14B42B3-1670-D24E-8FCA-902C14E55D44}"/>
              </a:ext>
            </a:extLst>
          </p:cNvPr>
          <p:cNvSpPr>
            <a:spLocks noGrp="1"/>
          </p:cNvSpPr>
          <p:nvPr>
            <p:ph type="body" sz="quarter" idx="11"/>
          </p:nvPr>
        </p:nvSpPr>
        <p:spPr/>
        <p:txBody>
          <a:bodyPr/>
          <a:lstStyle/>
          <a:p>
            <a:r>
              <a:rPr kumimoji="1" lang="zh-CN" altLang="en-US" dirty="0"/>
              <a:t>企业文化</a:t>
            </a:r>
          </a:p>
        </p:txBody>
      </p:sp>
      <p:sp>
        <p:nvSpPr>
          <p:cNvPr id="3" name="文本占位符 2">
            <a:extLst>
              <a:ext uri="{FF2B5EF4-FFF2-40B4-BE49-F238E27FC236}">
                <a16:creationId xmlns:a16="http://schemas.microsoft.com/office/drawing/2014/main" id="{CD5437E6-886E-B94C-B1ED-4E84129CD0BC}"/>
              </a:ext>
            </a:extLst>
          </p:cNvPr>
          <p:cNvSpPr>
            <a:spLocks noGrp="1"/>
          </p:cNvSpPr>
          <p:nvPr>
            <p:ph type="body" sz="quarter" idx="12"/>
          </p:nvPr>
        </p:nvSpPr>
        <p:spPr/>
        <p:txBody>
          <a:bodyPr/>
          <a:lstStyle/>
          <a:p>
            <a:r>
              <a:rPr kumimoji="1" lang="en-US" altLang="zh-CN" dirty="0"/>
              <a:t>CORPORATE CULTURE</a:t>
            </a:r>
            <a:endParaRPr kumimoji="1" lang="zh-CN" altLang="en-US" dirty="0"/>
          </a:p>
        </p:txBody>
      </p:sp>
      <p:sp>
        <p:nvSpPr>
          <p:cNvPr id="4" name="椭圆 3">
            <a:extLst>
              <a:ext uri="{FF2B5EF4-FFF2-40B4-BE49-F238E27FC236}">
                <a16:creationId xmlns:a16="http://schemas.microsoft.com/office/drawing/2014/main" id="{0E3D5711-921C-FB43-A39D-80EAEAA3682A}"/>
              </a:ext>
            </a:extLst>
          </p:cNvPr>
          <p:cNvSpPr/>
          <p:nvPr/>
        </p:nvSpPr>
        <p:spPr>
          <a:xfrm flipV="1">
            <a:off x="3070102" y="3366270"/>
            <a:ext cx="6051797" cy="6051797"/>
          </a:xfrm>
          <a:prstGeom prst="ellipse">
            <a:avLst/>
          </a:prstGeom>
          <a:blipFill dpi="0" rotWithShape="0">
            <a:blip r:embed="rId2"/>
            <a:srcRect/>
            <a:tile tx="0" ty="0" sx="100000" sy="100000" flip="none" algn="b"/>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椭圆 4">
            <a:extLst>
              <a:ext uri="{FF2B5EF4-FFF2-40B4-BE49-F238E27FC236}">
                <a16:creationId xmlns:a16="http://schemas.microsoft.com/office/drawing/2014/main" id="{31E95396-E8CD-5047-8078-FB24620638C1}"/>
              </a:ext>
            </a:extLst>
          </p:cNvPr>
          <p:cNvSpPr/>
          <p:nvPr/>
        </p:nvSpPr>
        <p:spPr>
          <a:xfrm flipV="1">
            <a:off x="3070102" y="3366270"/>
            <a:ext cx="6051797" cy="6051797"/>
          </a:xfrm>
          <a:prstGeom prst="ellipse">
            <a:avLst/>
          </a:prstGeom>
          <a:gradFill>
            <a:gsLst>
              <a:gs pos="48000">
                <a:schemeClr val="accent2">
                  <a:alpha val="90000"/>
                </a:schemeClr>
              </a:gs>
              <a:gs pos="0">
                <a:schemeClr val="accent2">
                  <a:alpha val="90000"/>
                </a:schemeClr>
              </a:gs>
              <a:gs pos="96000">
                <a:schemeClr val="accent3">
                  <a:alpha val="9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椭圆 7">
            <a:extLst>
              <a:ext uri="{FF2B5EF4-FFF2-40B4-BE49-F238E27FC236}">
                <a16:creationId xmlns:a16="http://schemas.microsoft.com/office/drawing/2014/main" id="{3659BABE-4FFC-9242-B92C-CA0B9A0ACF6C}"/>
              </a:ext>
            </a:extLst>
          </p:cNvPr>
          <p:cNvSpPr/>
          <p:nvPr/>
        </p:nvSpPr>
        <p:spPr>
          <a:xfrm flipV="1">
            <a:off x="2905117" y="3159297"/>
            <a:ext cx="6381767" cy="6381767"/>
          </a:xfrm>
          <a:prstGeom prst="ellipse">
            <a:avLst/>
          </a:prstGeom>
          <a:noFill/>
          <a:ln>
            <a:gradFill>
              <a:gsLst>
                <a:gs pos="46000">
                  <a:schemeClr val="accent1"/>
                </a:gs>
                <a:gs pos="6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10" name="椭圆 9">
            <a:extLst>
              <a:ext uri="{FF2B5EF4-FFF2-40B4-BE49-F238E27FC236}">
                <a16:creationId xmlns:a16="http://schemas.microsoft.com/office/drawing/2014/main" id="{E9148FC0-2207-C643-BEA8-6B675C86BBAD}"/>
              </a:ext>
            </a:extLst>
          </p:cNvPr>
          <p:cNvSpPr/>
          <p:nvPr/>
        </p:nvSpPr>
        <p:spPr>
          <a:xfrm rot="3873054">
            <a:off x="2846002" y="5790294"/>
            <a:ext cx="152977" cy="149948"/>
          </a:xfrm>
          <a:prstGeom prst="ellipse">
            <a:avLst/>
          </a:prstGeom>
          <a:gradFill>
            <a:gsLst>
              <a:gs pos="96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D028011E-7ED7-6640-80AA-6F988AAC86A6}"/>
              </a:ext>
            </a:extLst>
          </p:cNvPr>
          <p:cNvSpPr/>
          <p:nvPr/>
        </p:nvSpPr>
        <p:spPr>
          <a:xfrm rot="3873054">
            <a:off x="9169437" y="5639217"/>
            <a:ext cx="136942" cy="134231"/>
          </a:xfrm>
          <a:prstGeom prst="ellipse">
            <a:avLst/>
          </a:prstGeom>
          <a:gradFill>
            <a:gsLst>
              <a:gs pos="96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a:extLst>
              <a:ext uri="{FF2B5EF4-FFF2-40B4-BE49-F238E27FC236}">
                <a16:creationId xmlns:a16="http://schemas.microsoft.com/office/drawing/2014/main" id="{4066E114-40B8-E543-8F4E-970021B23574}"/>
              </a:ext>
            </a:extLst>
          </p:cNvPr>
          <p:cNvSpPr/>
          <p:nvPr/>
        </p:nvSpPr>
        <p:spPr>
          <a:xfrm rot="14244637" flipH="1" flipV="1">
            <a:off x="8880994" y="7436188"/>
            <a:ext cx="99398" cy="97430"/>
          </a:xfrm>
          <a:prstGeom prst="ellipse">
            <a:avLst/>
          </a:prstGeom>
          <a:gradFill>
            <a:gsLst>
              <a:gs pos="94000">
                <a:srgbClr val="F7EA51"/>
              </a:gs>
              <a:gs pos="100000">
                <a:srgbClr val="F7EA51"/>
              </a:gs>
              <a:gs pos="30000">
                <a:srgbClr val="50B1E9"/>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标题 1">
            <a:extLst>
              <a:ext uri="{FF2B5EF4-FFF2-40B4-BE49-F238E27FC236}">
                <a16:creationId xmlns:a16="http://schemas.microsoft.com/office/drawing/2014/main" id="{A1D48983-ED2A-A144-91D2-DFA12FB52104}"/>
              </a:ext>
            </a:extLst>
          </p:cNvPr>
          <p:cNvSpPr txBox="1">
            <a:spLocks/>
          </p:cNvSpPr>
          <p:nvPr/>
        </p:nvSpPr>
        <p:spPr>
          <a:xfrm>
            <a:off x="5080428" y="1677528"/>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企业宗旨</a:t>
            </a:r>
            <a:br>
              <a:rPr kumimoji="1" lang="zh-CN" altLang="en-US" sz="2000" dirty="0">
                <a:latin typeface="+mj-ea"/>
              </a:rPr>
            </a:br>
            <a:endParaRPr kumimoji="1" lang="zh-CN" altLang="en-US" sz="2000" dirty="0">
              <a:latin typeface="+mj-ea"/>
            </a:endParaRPr>
          </a:p>
        </p:txBody>
      </p:sp>
      <p:sp>
        <p:nvSpPr>
          <p:cNvPr id="34" name="标题 1">
            <a:extLst>
              <a:ext uri="{FF2B5EF4-FFF2-40B4-BE49-F238E27FC236}">
                <a16:creationId xmlns:a16="http://schemas.microsoft.com/office/drawing/2014/main" id="{6F74E8AE-7151-8D48-BE0B-86B63BCEE119}"/>
              </a:ext>
            </a:extLst>
          </p:cNvPr>
          <p:cNvSpPr txBox="1">
            <a:spLocks/>
          </p:cNvSpPr>
          <p:nvPr/>
        </p:nvSpPr>
        <p:spPr>
          <a:xfrm>
            <a:off x="4420364" y="2240272"/>
            <a:ext cx="3351272" cy="684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以“市场为导向、顾客为中心”的企业服务宗旨</a:t>
            </a:r>
          </a:p>
        </p:txBody>
      </p:sp>
      <p:cxnSp>
        <p:nvCxnSpPr>
          <p:cNvPr id="35" name="直线连接符 34">
            <a:extLst>
              <a:ext uri="{FF2B5EF4-FFF2-40B4-BE49-F238E27FC236}">
                <a16:creationId xmlns:a16="http://schemas.microsoft.com/office/drawing/2014/main" id="{C6F22AD5-B8DF-7140-9D27-AB5B28C68C6E}"/>
              </a:ext>
            </a:extLst>
          </p:cNvPr>
          <p:cNvCxnSpPr>
            <a:cxnSpLocks/>
          </p:cNvCxnSpPr>
          <p:nvPr/>
        </p:nvCxnSpPr>
        <p:spPr>
          <a:xfrm>
            <a:off x="5229522" y="2065069"/>
            <a:ext cx="1732956" cy="0"/>
          </a:xfrm>
          <a:prstGeom prst="line">
            <a:avLst/>
          </a:prstGeom>
          <a:ln w="15875">
            <a:gradFill>
              <a:gsLst>
                <a:gs pos="1000">
                  <a:schemeClr val="accent1">
                    <a:alpha val="0"/>
                  </a:schemeClr>
                </a:gs>
                <a:gs pos="5100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9" name="标题 1">
            <a:extLst>
              <a:ext uri="{FF2B5EF4-FFF2-40B4-BE49-F238E27FC236}">
                <a16:creationId xmlns:a16="http://schemas.microsoft.com/office/drawing/2014/main" id="{A2CCE62A-7792-3849-AB40-4125A9772177}"/>
              </a:ext>
            </a:extLst>
          </p:cNvPr>
          <p:cNvSpPr txBox="1">
            <a:spLocks/>
          </p:cNvSpPr>
          <p:nvPr/>
        </p:nvSpPr>
        <p:spPr>
          <a:xfrm>
            <a:off x="8787113" y="3656700"/>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公司愿景</a:t>
            </a:r>
          </a:p>
        </p:txBody>
      </p:sp>
      <p:sp>
        <p:nvSpPr>
          <p:cNvPr id="40" name="标题 1">
            <a:extLst>
              <a:ext uri="{FF2B5EF4-FFF2-40B4-BE49-F238E27FC236}">
                <a16:creationId xmlns:a16="http://schemas.microsoft.com/office/drawing/2014/main" id="{4EFFA95A-C660-3844-9E3D-E7E300565B23}"/>
              </a:ext>
            </a:extLst>
          </p:cNvPr>
          <p:cNvSpPr txBox="1">
            <a:spLocks/>
          </p:cNvSpPr>
          <p:nvPr/>
        </p:nvSpPr>
        <p:spPr>
          <a:xfrm>
            <a:off x="8783301" y="4241813"/>
            <a:ext cx="3087937" cy="61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提升产品研发能力和企业管理，力争成为国内同行业的领头羊</a:t>
            </a:r>
          </a:p>
        </p:txBody>
      </p:sp>
      <p:cxnSp>
        <p:nvCxnSpPr>
          <p:cNvPr id="41" name="直线连接符 40">
            <a:extLst>
              <a:ext uri="{FF2B5EF4-FFF2-40B4-BE49-F238E27FC236}">
                <a16:creationId xmlns:a16="http://schemas.microsoft.com/office/drawing/2014/main" id="{4A81AD61-D488-D84C-B30B-01FB482CA514}"/>
              </a:ext>
            </a:extLst>
          </p:cNvPr>
          <p:cNvCxnSpPr>
            <a:cxnSpLocks/>
          </p:cNvCxnSpPr>
          <p:nvPr/>
        </p:nvCxnSpPr>
        <p:spPr>
          <a:xfrm>
            <a:off x="8888502" y="4064165"/>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5" name="标题 1">
            <a:extLst>
              <a:ext uri="{FF2B5EF4-FFF2-40B4-BE49-F238E27FC236}">
                <a16:creationId xmlns:a16="http://schemas.microsoft.com/office/drawing/2014/main" id="{C4A6DCA9-B272-FA40-927F-C7333D70E266}"/>
              </a:ext>
            </a:extLst>
          </p:cNvPr>
          <p:cNvSpPr txBox="1">
            <a:spLocks/>
          </p:cNvSpPr>
          <p:nvPr/>
        </p:nvSpPr>
        <p:spPr>
          <a:xfrm>
            <a:off x="1373742" y="3656700"/>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zh-CN" altLang="en-US" sz="2000" dirty="0">
                <a:latin typeface="+mj-ea"/>
              </a:rPr>
              <a:t>企业理念</a:t>
            </a:r>
            <a:br>
              <a:rPr kumimoji="1" lang="zh-CN" altLang="en-US" sz="2000" dirty="0">
                <a:latin typeface="+mj-ea"/>
              </a:rPr>
            </a:br>
            <a:endParaRPr kumimoji="1" lang="zh-CN" altLang="en-US" sz="2000" dirty="0">
              <a:latin typeface="+mj-ea"/>
            </a:endParaRPr>
          </a:p>
        </p:txBody>
      </p:sp>
      <p:sp>
        <p:nvSpPr>
          <p:cNvPr id="46" name="标题 1">
            <a:extLst>
              <a:ext uri="{FF2B5EF4-FFF2-40B4-BE49-F238E27FC236}">
                <a16:creationId xmlns:a16="http://schemas.microsoft.com/office/drawing/2014/main" id="{2C6088ED-15BF-7041-9024-DA43ABF2092B}"/>
              </a:ext>
            </a:extLst>
          </p:cNvPr>
          <p:cNvSpPr txBox="1">
            <a:spLocks/>
          </p:cNvSpPr>
          <p:nvPr/>
        </p:nvSpPr>
        <p:spPr>
          <a:xfrm>
            <a:off x="513198" y="4241810"/>
            <a:ext cx="2890225" cy="6188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kumimoji="1" lang="zh-CN" altLang="en-US" sz="1600" dirty="0">
                <a:solidFill>
                  <a:schemeClr val="tx1">
                    <a:alpha val="90000"/>
                  </a:schemeClr>
                </a:solidFill>
                <a:latin typeface="+mn-ea"/>
                <a:ea typeface="+mn-ea"/>
              </a:rPr>
              <a:t>坚持“人本、诚信、创新、共赢”的经营理念</a:t>
            </a:r>
          </a:p>
        </p:txBody>
      </p:sp>
      <p:cxnSp>
        <p:nvCxnSpPr>
          <p:cNvPr id="47" name="直线连接符 46">
            <a:extLst>
              <a:ext uri="{FF2B5EF4-FFF2-40B4-BE49-F238E27FC236}">
                <a16:creationId xmlns:a16="http://schemas.microsoft.com/office/drawing/2014/main" id="{058088C2-15E1-5E42-993A-27FBA7970ABC}"/>
              </a:ext>
            </a:extLst>
          </p:cNvPr>
          <p:cNvCxnSpPr>
            <a:cxnSpLocks/>
          </p:cNvCxnSpPr>
          <p:nvPr/>
        </p:nvCxnSpPr>
        <p:spPr>
          <a:xfrm>
            <a:off x="1563476" y="4064165"/>
            <a:ext cx="1732956" cy="0"/>
          </a:xfrm>
          <a:prstGeom prst="line">
            <a:avLst/>
          </a:prstGeom>
          <a:ln w="15875">
            <a:gradFill>
              <a:gsLst>
                <a:gs pos="0">
                  <a:schemeClr val="accent1"/>
                </a:gs>
                <a:gs pos="98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图形 6" descr="方向">
            <a:extLst>
              <a:ext uri="{FF2B5EF4-FFF2-40B4-BE49-F238E27FC236}">
                <a16:creationId xmlns:a16="http://schemas.microsoft.com/office/drawing/2014/main" id="{611AA692-D69A-274A-A1A6-7C108763754F}"/>
              </a:ext>
            </a:extLst>
          </p:cNvPr>
          <p:cNvSpPr/>
          <p:nvPr/>
        </p:nvSpPr>
        <p:spPr>
          <a:xfrm>
            <a:off x="5949924" y="1289609"/>
            <a:ext cx="292153" cy="292153"/>
          </a:xfrm>
          <a:custGeom>
            <a:avLst/>
            <a:gdLst>
              <a:gd name="connsiteX0" fmla="*/ 626745 w 646747"/>
              <a:gd name="connsiteY0" fmla="*/ 0 h 646747"/>
              <a:gd name="connsiteX1" fmla="*/ 620078 w 646747"/>
              <a:gd name="connsiteY1" fmla="*/ 953 h 646747"/>
              <a:gd name="connsiteX2" fmla="*/ 14288 w 646747"/>
              <a:gd name="connsiteY2" fmla="*/ 202883 h 646747"/>
              <a:gd name="connsiteX3" fmla="*/ 0 w 646747"/>
              <a:gd name="connsiteY3" fmla="*/ 221933 h 646747"/>
              <a:gd name="connsiteX4" fmla="*/ 14288 w 646747"/>
              <a:gd name="connsiteY4" fmla="*/ 240983 h 646747"/>
              <a:gd name="connsiteX5" fmla="*/ 301943 w 646747"/>
              <a:gd name="connsiteY5" fmla="*/ 344805 h 646747"/>
              <a:gd name="connsiteX6" fmla="*/ 405765 w 646747"/>
              <a:gd name="connsiteY6" fmla="*/ 632460 h 646747"/>
              <a:gd name="connsiteX7" fmla="*/ 424815 w 646747"/>
              <a:gd name="connsiteY7" fmla="*/ 646748 h 646747"/>
              <a:gd name="connsiteX8" fmla="*/ 443865 w 646747"/>
              <a:gd name="connsiteY8" fmla="*/ 632460 h 646747"/>
              <a:gd name="connsiteX9" fmla="*/ 645795 w 646747"/>
              <a:gd name="connsiteY9" fmla="*/ 25718 h 646747"/>
              <a:gd name="connsiteX10" fmla="*/ 642938 w 646747"/>
              <a:gd name="connsiteY10" fmla="*/ 7620 h 646747"/>
              <a:gd name="connsiteX11" fmla="*/ 626745 w 646747"/>
              <a:gd name="connsiteY11" fmla="*/ 0 h 646747"/>
              <a:gd name="connsiteX12" fmla="*/ 626745 w 646747"/>
              <a:gd name="connsiteY12" fmla="*/ 0 h 646747"/>
              <a:gd name="connsiteX13" fmla="*/ 569595 w 646747"/>
              <a:gd name="connsiteY13" fmla="*/ 78105 h 646747"/>
              <a:gd name="connsiteX14" fmla="*/ 423863 w 646747"/>
              <a:gd name="connsiteY14" fmla="*/ 515303 h 646747"/>
              <a:gd name="connsiteX15" fmla="*/ 356235 w 646747"/>
              <a:gd name="connsiteY15" fmla="*/ 326708 h 646747"/>
              <a:gd name="connsiteX16" fmla="*/ 346710 w 646747"/>
              <a:gd name="connsiteY16" fmla="*/ 300990 h 646747"/>
              <a:gd name="connsiteX17" fmla="*/ 320993 w 646747"/>
              <a:gd name="connsiteY17" fmla="*/ 291465 h 646747"/>
              <a:gd name="connsiteX18" fmla="*/ 132398 w 646747"/>
              <a:gd name="connsiteY18" fmla="*/ 223838 h 646747"/>
              <a:gd name="connsiteX19" fmla="*/ 569595 w 646747"/>
              <a:gd name="connsiteY19" fmla="*/ 78105 h 64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6747" h="646747">
                <a:moveTo>
                  <a:pt x="626745" y="0"/>
                </a:moveTo>
                <a:cubicBezTo>
                  <a:pt x="624840" y="0"/>
                  <a:pt x="621983" y="0"/>
                  <a:pt x="620078" y="953"/>
                </a:cubicBezTo>
                <a:lnTo>
                  <a:pt x="14288" y="202883"/>
                </a:lnTo>
                <a:cubicBezTo>
                  <a:pt x="5715" y="205740"/>
                  <a:pt x="0" y="213360"/>
                  <a:pt x="0" y="221933"/>
                </a:cubicBezTo>
                <a:cubicBezTo>
                  <a:pt x="0" y="230505"/>
                  <a:pt x="5715" y="238125"/>
                  <a:pt x="14288" y="240983"/>
                </a:cubicBezTo>
                <a:lnTo>
                  <a:pt x="301943" y="344805"/>
                </a:lnTo>
                <a:lnTo>
                  <a:pt x="405765" y="632460"/>
                </a:lnTo>
                <a:cubicBezTo>
                  <a:pt x="408623" y="641033"/>
                  <a:pt x="416243" y="646748"/>
                  <a:pt x="424815" y="646748"/>
                </a:cubicBezTo>
                <a:cubicBezTo>
                  <a:pt x="433388" y="646748"/>
                  <a:pt x="441008" y="641033"/>
                  <a:pt x="443865" y="632460"/>
                </a:cubicBezTo>
                <a:lnTo>
                  <a:pt x="645795" y="25718"/>
                </a:lnTo>
                <a:cubicBezTo>
                  <a:pt x="647700" y="19050"/>
                  <a:pt x="646748" y="12383"/>
                  <a:pt x="642938" y="7620"/>
                </a:cubicBezTo>
                <a:cubicBezTo>
                  <a:pt x="640080" y="3810"/>
                  <a:pt x="634365" y="0"/>
                  <a:pt x="626745" y="0"/>
                </a:cubicBezTo>
                <a:lnTo>
                  <a:pt x="626745" y="0"/>
                </a:lnTo>
                <a:close/>
                <a:moveTo>
                  <a:pt x="569595" y="78105"/>
                </a:moveTo>
                <a:lnTo>
                  <a:pt x="423863" y="515303"/>
                </a:lnTo>
                <a:lnTo>
                  <a:pt x="356235" y="326708"/>
                </a:lnTo>
                <a:lnTo>
                  <a:pt x="346710" y="300990"/>
                </a:lnTo>
                <a:lnTo>
                  <a:pt x="320993" y="291465"/>
                </a:lnTo>
                <a:lnTo>
                  <a:pt x="132398" y="223838"/>
                </a:lnTo>
                <a:lnTo>
                  <a:pt x="569595" y="78105"/>
                </a:lnTo>
              </a:path>
            </a:pathLst>
          </a:custGeom>
          <a:gradFill>
            <a:gsLst>
              <a:gs pos="51000">
                <a:schemeClr val="accent3"/>
              </a:gs>
              <a:gs pos="98000">
                <a:schemeClr val="accent2"/>
              </a:gs>
            </a:gsLst>
            <a:lin ang="5400000" scaled="0"/>
          </a:gradFill>
          <a:ln w="9525" cap="flat">
            <a:noFill/>
            <a:prstDash val="solid"/>
            <a:miter/>
          </a:ln>
        </p:spPr>
        <p:txBody>
          <a:bodyPr rtlCol="0" anchor="ctr"/>
          <a:lstStyle/>
          <a:p>
            <a:endParaRPr lang="zh-CN" altLang="en-US"/>
          </a:p>
        </p:txBody>
      </p:sp>
      <p:grpSp>
        <p:nvGrpSpPr>
          <p:cNvPr id="37" name="组合 36">
            <a:extLst>
              <a:ext uri="{FF2B5EF4-FFF2-40B4-BE49-F238E27FC236}">
                <a16:creationId xmlns:a16="http://schemas.microsoft.com/office/drawing/2014/main" id="{09026074-8200-9143-896D-9D943B98106A}"/>
              </a:ext>
            </a:extLst>
          </p:cNvPr>
          <p:cNvGrpSpPr/>
          <p:nvPr/>
        </p:nvGrpSpPr>
        <p:grpSpPr>
          <a:xfrm>
            <a:off x="10019934" y="3618000"/>
            <a:ext cx="312467" cy="320810"/>
            <a:chOff x="8762880" y="1300094"/>
            <a:chExt cx="691715" cy="710184"/>
          </a:xfrm>
          <a:gradFill>
            <a:gsLst>
              <a:gs pos="51000">
                <a:schemeClr val="accent3"/>
              </a:gs>
              <a:gs pos="98000">
                <a:schemeClr val="accent2"/>
              </a:gs>
            </a:gsLst>
            <a:lin ang="5400000" scaled="0"/>
          </a:gradFill>
        </p:grpSpPr>
        <p:sp>
          <p:nvSpPr>
            <p:cNvPr id="18" name="图形 13" descr="集体讨论">
              <a:extLst>
                <a:ext uri="{FF2B5EF4-FFF2-40B4-BE49-F238E27FC236}">
                  <a16:creationId xmlns:a16="http://schemas.microsoft.com/office/drawing/2014/main" id="{FFFD8724-EE1A-2242-AEBB-1FB4A2D93CE8}"/>
                </a:ext>
              </a:extLst>
            </p:cNvPr>
            <p:cNvSpPr/>
            <p:nvPr/>
          </p:nvSpPr>
          <p:spPr>
            <a:xfrm>
              <a:off x="9052820" y="1572605"/>
              <a:ext cx="112490" cy="28575"/>
            </a:xfrm>
            <a:custGeom>
              <a:avLst/>
              <a:gdLst>
                <a:gd name="connsiteX0" fmla="*/ 98203 w 112490"/>
                <a:gd name="connsiteY0" fmla="*/ 0 h 28575"/>
                <a:gd name="connsiteX1" fmla="*/ 14288 w 112490"/>
                <a:gd name="connsiteY1" fmla="*/ 0 h 28575"/>
                <a:gd name="connsiteX2" fmla="*/ 0 w 112490"/>
                <a:gd name="connsiteY2" fmla="*/ 14288 h 28575"/>
                <a:gd name="connsiteX3" fmla="*/ 14288 w 112490"/>
                <a:gd name="connsiteY3" fmla="*/ 28575 h 28575"/>
                <a:gd name="connsiteX4" fmla="*/ 98203 w 112490"/>
                <a:gd name="connsiteY4" fmla="*/ 28575 h 28575"/>
                <a:gd name="connsiteX5" fmla="*/ 112490 w 112490"/>
                <a:gd name="connsiteY5" fmla="*/ 14288 h 28575"/>
                <a:gd name="connsiteX6" fmla="*/ 98203 w 112490"/>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90" h="28575">
                  <a:moveTo>
                    <a:pt x="98203" y="0"/>
                  </a:moveTo>
                  <a:lnTo>
                    <a:pt x="14288" y="0"/>
                  </a:lnTo>
                  <a:cubicBezTo>
                    <a:pt x="6397" y="0"/>
                    <a:pt x="0" y="6397"/>
                    <a:pt x="0" y="14288"/>
                  </a:cubicBezTo>
                  <a:cubicBezTo>
                    <a:pt x="0" y="22178"/>
                    <a:pt x="6397" y="28575"/>
                    <a:pt x="14288" y="28575"/>
                  </a:cubicBezTo>
                  <a:lnTo>
                    <a:pt x="98203" y="28575"/>
                  </a:lnTo>
                  <a:cubicBezTo>
                    <a:pt x="106093" y="28575"/>
                    <a:pt x="112490" y="22178"/>
                    <a:pt x="112490" y="14288"/>
                  </a:cubicBezTo>
                  <a:cubicBezTo>
                    <a:pt x="112490" y="6397"/>
                    <a:pt x="106093" y="0"/>
                    <a:pt x="98203" y="0"/>
                  </a:cubicBezTo>
                  <a:close/>
                </a:path>
              </a:pathLst>
            </a:custGeom>
            <a:grpFill/>
            <a:ln w="9525" cap="flat">
              <a:noFill/>
              <a:prstDash val="solid"/>
              <a:miter/>
            </a:ln>
          </p:spPr>
          <p:txBody>
            <a:bodyPr rtlCol="0" anchor="ctr"/>
            <a:lstStyle/>
            <a:p>
              <a:endParaRPr lang="zh-CN" altLang="en-US"/>
            </a:p>
          </p:txBody>
        </p:sp>
        <p:sp>
          <p:nvSpPr>
            <p:cNvPr id="19" name="图形 13" descr="集体讨论">
              <a:extLst>
                <a:ext uri="{FF2B5EF4-FFF2-40B4-BE49-F238E27FC236}">
                  <a16:creationId xmlns:a16="http://schemas.microsoft.com/office/drawing/2014/main" id="{FFFD8724-EE1A-2242-AEBB-1FB4A2D93CE8}"/>
                </a:ext>
              </a:extLst>
            </p:cNvPr>
            <p:cNvSpPr/>
            <p:nvPr/>
          </p:nvSpPr>
          <p:spPr>
            <a:xfrm>
              <a:off x="9078633" y="1619754"/>
              <a:ext cx="60864" cy="28575"/>
            </a:xfrm>
            <a:custGeom>
              <a:avLst/>
              <a:gdLst>
                <a:gd name="connsiteX0" fmla="*/ 30385 w 60864"/>
                <a:gd name="connsiteY0" fmla="*/ 28575 h 28575"/>
                <a:gd name="connsiteX1" fmla="*/ 60865 w 60864"/>
                <a:gd name="connsiteY1" fmla="*/ 0 h 28575"/>
                <a:gd name="connsiteX2" fmla="*/ 0 w 60864"/>
                <a:gd name="connsiteY2" fmla="*/ 0 h 28575"/>
                <a:gd name="connsiteX3" fmla="*/ 30385 w 60864"/>
                <a:gd name="connsiteY3" fmla="*/ 28575 h 28575"/>
              </a:gdLst>
              <a:ahLst/>
              <a:cxnLst>
                <a:cxn ang="0">
                  <a:pos x="connsiteX0" y="connsiteY0"/>
                </a:cxn>
                <a:cxn ang="0">
                  <a:pos x="connsiteX1" y="connsiteY1"/>
                </a:cxn>
                <a:cxn ang="0">
                  <a:pos x="connsiteX2" y="connsiteY2"/>
                </a:cxn>
                <a:cxn ang="0">
                  <a:pos x="connsiteX3" y="connsiteY3"/>
                </a:cxn>
              </a:cxnLst>
              <a:rect l="l" t="t" r="r" b="b"/>
              <a:pathLst>
                <a:path w="60864" h="28575">
                  <a:moveTo>
                    <a:pt x="30385" y="28575"/>
                  </a:moveTo>
                  <a:cubicBezTo>
                    <a:pt x="46483" y="28560"/>
                    <a:pt x="59811" y="16064"/>
                    <a:pt x="60865" y="0"/>
                  </a:cubicBezTo>
                  <a:lnTo>
                    <a:pt x="0" y="0"/>
                  </a:lnTo>
                  <a:cubicBezTo>
                    <a:pt x="1005" y="16049"/>
                    <a:pt x="14305" y="28556"/>
                    <a:pt x="30385" y="28575"/>
                  </a:cubicBezTo>
                  <a:close/>
                </a:path>
              </a:pathLst>
            </a:custGeom>
            <a:grpFill/>
            <a:ln w="9525" cap="flat">
              <a:noFill/>
              <a:prstDash val="solid"/>
              <a:miter/>
            </a:ln>
          </p:spPr>
          <p:txBody>
            <a:bodyPr rtlCol="0" anchor="ctr"/>
            <a:lstStyle/>
            <a:p>
              <a:endParaRPr lang="zh-CN" altLang="en-US"/>
            </a:p>
          </p:txBody>
        </p:sp>
        <p:sp>
          <p:nvSpPr>
            <p:cNvPr id="20" name="图形 13" descr="集体讨论">
              <a:extLst>
                <a:ext uri="{FF2B5EF4-FFF2-40B4-BE49-F238E27FC236}">
                  <a16:creationId xmlns:a16="http://schemas.microsoft.com/office/drawing/2014/main" id="{FFFD8724-EE1A-2242-AEBB-1FB4A2D93CE8}"/>
                </a:ext>
              </a:extLst>
            </p:cNvPr>
            <p:cNvSpPr/>
            <p:nvPr/>
          </p:nvSpPr>
          <p:spPr>
            <a:xfrm>
              <a:off x="8987289" y="1300094"/>
              <a:ext cx="243554" cy="253460"/>
            </a:xfrm>
            <a:custGeom>
              <a:avLst/>
              <a:gdLst>
                <a:gd name="connsiteX0" fmla="*/ 121729 w 243554"/>
                <a:gd name="connsiteY0" fmla="*/ 0 h 253460"/>
                <a:gd name="connsiteX1" fmla="*/ 121729 w 243554"/>
                <a:gd name="connsiteY1" fmla="*/ 0 h 253460"/>
                <a:gd name="connsiteX2" fmla="*/ 0 w 243554"/>
                <a:gd name="connsiteY2" fmla="*/ 120396 h 253460"/>
                <a:gd name="connsiteX3" fmla="*/ 0 w 243554"/>
                <a:gd name="connsiteY3" fmla="*/ 124587 h 253460"/>
                <a:gd name="connsiteX4" fmla="*/ 8477 w 243554"/>
                <a:gd name="connsiteY4" fmla="*/ 167259 h 253460"/>
                <a:gd name="connsiteX5" fmla="*/ 29623 w 243554"/>
                <a:gd name="connsiteY5" fmla="*/ 201930 h 253460"/>
                <a:gd name="connsiteX6" fmla="*/ 58198 w 243554"/>
                <a:gd name="connsiteY6" fmla="*/ 248222 h 253460"/>
                <a:gd name="connsiteX7" fmla="*/ 66580 w 243554"/>
                <a:gd name="connsiteY7" fmla="*/ 253460 h 253460"/>
                <a:gd name="connsiteX8" fmla="*/ 177070 w 243554"/>
                <a:gd name="connsiteY8" fmla="*/ 253460 h 253460"/>
                <a:gd name="connsiteX9" fmla="*/ 185452 w 243554"/>
                <a:gd name="connsiteY9" fmla="*/ 248222 h 253460"/>
                <a:gd name="connsiteX10" fmla="*/ 214027 w 243554"/>
                <a:gd name="connsiteY10" fmla="*/ 201930 h 253460"/>
                <a:gd name="connsiteX11" fmla="*/ 235077 w 243554"/>
                <a:gd name="connsiteY11" fmla="*/ 167259 h 253460"/>
                <a:gd name="connsiteX12" fmla="*/ 243554 w 243554"/>
                <a:gd name="connsiteY12" fmla="*/ 125063 h 253460"/>
                <a:gd name="connsiteX13" fmla="*/ 243554 w 243554"/>
                <a:gd name="connsiteY13" fmla="*/ 120872 h 253460"/>
                <a:gd name="connsiteX14" fmla="*/ 121729 w 243554"/>
                <a:gd name="connsiteY14" fmla="*/ 0 h 253460"/>
                <a:gd name="connsiteX15" fmla="*/ 215455 w 243554"/>
                <a:gd name="connsiteY15" fmla="*/ 123825 h 253460"/>
                <a:gd name="connsiteX16" fmla="*/ 208788 w 243554"/>
                <a:gd name="connsiteY16" fmla="*/ 156686 h 253460"/>
                <a:gd name="connsiteX17" fmla="*/ 192881 w 243554"/>
                <a:gd name="connsiteY17" fmla="*/ 182404 h 253460"/>
                <a:gd name="connsiteX18" fmla="*/ 165544 w 243554"/>
                <a:gd name="connsiteY18" fmla="*/ 224600 h 253460"/>
                <a:gd name="connsiteX19" fmla="*/ 78010 w 243554"/>
                <a:gd name="connsiteY19" fmla="*/ 224600 h 253460"/>
                <a:gd name="connsiteX20" fmla="*/ 50578 w 243554"/>
                <a:gd name="connsiteY20" fmla="*/ 182404 h 253460"/>
                <a:gd name="connsiteX21" fmla="*/ 34766 w 243554"/>
                <a:gd name="connsiteY21" fmla="*/ 156686 h 253460"/>
                <a:gd name="connsiteX22" fmla="*/ 28099 w 243554"/>
                <a:gd name="connsiteY22" fmla="*/ 123825 h 253460"/>
                <a:gd name="connsiteX23" fmla="*/ 28099 w 243554"/>
                <a:gd name="connsiteY23" fmla="*/ 120396 h 253460"/>
                <a:gd name="connsiteX24" fmla="*/ 121729 w 243554"/>
                <a:gd name="connsiteY24" fmla="*/ 27813 h 253460"/>
                <a:gd name="connsiteX25" fmla="*/ 121729 w 243554"/>
                <a:gd name="connsiteY25" fmla="*/ 27813 h 253460"/>
                <a:gd name="connsiteX26" fmla="*/ 215455 w 243554"/>
                <a:gd name="connsiteY26" fmla="*/ 120396 h 2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554" h="253460">
                  <a:moveTo>
                    <a:pt x="121729" y="0"/>
                  </a:moveTo>
                  <a:lnTo>
                    <a:pt x="121729" y="0"/>
                  </a:lnTo>
                  <a:cubicBezTo>
                    <a:pt x="55207" y="454"/>
                    <a:pt x="1188" y="53882"/>
                    <a:pt x="0" y="120396"/>
                  </a:cubicBezTo>
                  <a:lnTo>
                    <a:pt x="0" y="124587"/>
                  </a:lnTo>
                  <a:cubicBezTo>
                    <a:pt x="323" y="139195"/>
                    <a:pt x="3192" y="153636"/>
                    <a:pt x="8477" y="167259"/>
                  </a:cubicBezTo>
                  <a:cubicBezTo>
                    <a:pt x="13400" y="179985"/>
                    <a:pt x="20562" y="191728"/>
                    <a:pt x="29623" y="201930"/>
                  </a:cubicBezTo>
                  <a:cubicBezTo>
                    <a:pt x="40918" y="216195"/>
                    <a:pt x="50508" y="231731"/>
                    <a:pt x="58198" y="248222"/>
                  </a:cubicBezTo>
                  <a:cubicBezTo>
                    <a:pt x="59796" y="251394"/>
                    <a:pt x="63028" y="253414"/>
                    <a:pt x="66580" y="253460"/>
                  </a:cubicBezTo>
                  <a:lnTo>
                    <a:pt x="177070" y="253460"/>
                  </a:lnTo>
                  <a:cubicBezTo>
                    <a:pt x="180622" y="253414"/>
                    <a:pt x="183853" y="251394"/>
                    <a:pt x="185452" y="248222"/>
                  </a:cubicBezTo>
                  <a:cubicBezTo>
                    <a:pt x="193148" y="231735"/>
                    <a:pt x="202738" y="216199"/>
                    <a:pt x="214027" y="201930"/>
                  </a:cubicBezTo>
                  <a:cubicBezTo>
                    <a:pt x="223030" y="191702"/>
                    <a:pt x="230156" y="179965"/>
                    <a:pt x="235077" y="167259"/>
                  </a:cubicBezTo>
                  <a:cubicBezTo>
                    <a:pt x="240219" y="153760"/>
                    <a:pt x="243084" y="139500"/>
                    <a:pt x="243554" y="125063"/>
                  </a:cubicBezTo>
                  <a:lnTo>
                    <a:pt x="243554" y="120872"/>
                  </a:lnTo>
                  <a:cubicBezTo>
                    <a:pt x="242571" y="54157"/>
                    <a:pt x="188450" y="459"/>
                    <a:pt x="121729" y="0"/>
                  </a:cubicBezTo>
                  <a:close/>
                  <a:moveTo>
                    <a:pt x="215455" y="123825"/>
                  </a:moveTo>
                  <a:cubicBezTo>
                    <a:pt x="215061" y="135071"/>
                    <a:pt x="212808" y="146175"/>
                    <a:pt x="208788" y="156686"/>
                  </a:cubicBezTo>
                  <a:cubicBezTo>
                    <a:pt x="205033" y="166125"/>
                    <a:pt x="199650" y="174829"/>
                    <a:pt x="192881" y="182404"/>
                  </a:cubicBezTo>
                  <a:cubicBezTo>
                    <a:pt x="182180" y="195373"/>
                    <a:pt x="173007" y="209532"/>
                    <a:pt x="165544" y="224600"/>
                  </a:cubicBezTo>
                  <a:lnTo>
                    <a:pt x="78010" y="224600"/>
                  </a:lnTo>
                  <a:cubicBezTo>
                    <a:pt x="70513" y="209530"/>
                    <a:pt x="61309" y="195371"/>
                    <a:pt x="50578" y="182404"/>
                  </a:cubicBezTo>
                  <a:cubicBezTo>
                    <a:pt x="43839" y="174826"/>
                    <a:pt x="38487" y="166121"/>
                    <a:pt x="34766" y="156686"/>
                  </a:cubicBezTo>
                  <a:cubicBezTo>
                    <a:pt x="30747" y="146175"/>
                    <a:pt x="28493" y="135071"/>
                    <a:pt x="28099" y="123825"/>
                  </a:cubicBezTo>
                  <a:lnTo>
                    <a:pt x="28099" y="120396"/>
                  </a:lnTo>
                  <a:cubicBezTo>
                    <a:pt x="28978" y="69225"/>
                    <a:pt x="70552" y="28116"/>
                    <a:pt x="121729" y="27813"/>
                  </a:cubicBezTo>
                  <a:lnTo>
                    <a:pt x="121729" y="27813"/>
                  </a:lnTo>
                  <a:cubicBezTo>
                    <a:pt x="172924" y="28115"/>
                    <a:pt x="214526" y="69210"/>
                    <a:pt x="215455" y="120396"/>
                  </a:cubicBezTo>
                  <a:close/>
                </a:path>
              </a:pathLst>
            </a:custGeom>
            <a:grpFill/>
            <a:ln w="9525" cap="flat">
              <a:noFill/>
              <a:prstDash val="solid"/>
              <a:miter/>
            </a:ln>
          </p:spPr>
          <p:txBody>
            <a:bodyPr rtlCol="0" anchor="ctr"/>
            <a:lstStyle/>
            <a:p>
              <a:endParaRPr lang="zh-CN" altLang="en-US"/>
            </a:p>
          </p:txBody>
        </p:sp>
        <p:sp>
          <p:nvSpPr>
            <p:cNvPr id="21" name="图形 13" descr="集体讨论">
              <a:extLst>
                <a:ext uri="{FF2B5EF4-FFF2-40B4-BE49-F238E27FC236}">
                  <a16:creationId xmlns:a16="http://schemas.microsoft.com/office/drawing/2014/main" id="{FFFD8724-EE1A-2242-AEBB-1FB4A2D93CE8}"/>
                </a:ext>
              </a:extLst>
            </p:cNvPr>
            <p:cNvSpPr/>
            <p:nvPr/>
          </p:nvSpPr>
          <p:spPr>
            <a:xfrm>
              <a:off x="9063108" y="1353054"/>
              <a:ext cx="102679" cy="142875"/>
            </a:xfrm>
            <a:custGeom>
              <a:avLst/>
              <a:gdLst>
                <a:gd name="connsiteX0" fmla="*/ 0 w 102679"/>
                <a:gd name="connsiteY0" fmla="*/ 98393 h 142875"/>
                <a:gd name="connsiteX1" fmla="*/ 50387 w 102679"/>
                <a:gd name="connsiteY1" fmla="*/ 0 h 142875"/>
                <a:gd name="connsiteX2" fmla="*/ 50387 w 102679"/>
                <a:gd name="connsiteY2" fmla="*/ 56959 h 142875"/>
                <a:gd name="connsiteX3" fmla="*/ 102679 w 102679"/>
                <a:gd name="connsiteY3" fmla="*/ 46577 h 142875"/>
                <a:gd name="connsiteX4" fmla="*/ 50387 w 102679"/>
                <a:gd name="connsiteY4" fmla="*/ 142875 h 142875"/>
                <a:gd name="connsiteX5" fmla="*/ 50387 w 102679"/>
                <a:gd name="connsiteY5" fmla="*/ 86963 h 142875"/>
                <a:gd name="connsiteX6" fmla="*/ 0 w 102679"/>
                <a:gd name="connsiteY6" fmla="*/ 9839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142875">
                  <a:moveTo>
                    <a:pt x="0" y="98393"/>
                  </a:moveTo>
                  <a:lnTo>
                    <a:pt x="50387" y="0"/>
                  </a:lnTo>
                  <a:lnTo>
                    <a:pt x="50387" y="56959"/>
                  </a:lnTo>
                  <a:lnTo>
                    <a:pt x="102679" y="46577"/>
                  </a:lnTo>
                  <a:lnTo>
                    <a:pt x="50387" y="142875"/>
                  </a:lnTo>
                  <a:lnTo>
                    <a:pt x="50387" y="86963"/>
                  </a:lnTo>
                  <a:lnTo>
                    <a:pt x="0" y="98393"/>
                  </a:lnTo>
                  <a:close/>
                </a:path>
              </a:pathLst>
            </a:custGeom>
            <a:grpFill/>
            <a:ln w="9525" cap="flat">
              <a:noFill/>
              <a:prstDash val="solid"/>
              <a:miter/>
            </a:ln>
          </p:spPr>
          <p:txBody>
            <a:bodyPr rtlCol="0" anchor="ctr"/>
            <a:lstStyle/>
            <a:p>
              <a:endParaRPr lang="zh-CN" altLang="en-US"/>
            </a:p>
          </p:txBody>
        </p:sp>
        <p:sp>
          <p:nvSpPr>
            <p:cNvPr id="22" name="图形 13" descr="集体讨论">
              <a:extLst>
                <a:ext uri="{FF2B5EF4-FFF2-40B4-BE49-F238E27FC236}">
                  <a16:creationId xmlns:a16="http://schemas.microsoft.com/office/drawing/2014/main" id="{FFFD8724-EE1A-2242-AEBB-1FB4A2D93CE8}"/>
                </a:ext>
              </a:extLst>
            </p:cNvPr>
            <p:cNvSpPr/>
            <p:nvPr/>
          </p:nvSpPr>
          <p:spPr>
            <a:xfrm>
              <a:off x="9232272" y="1636422"/>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zh-CN" altLang="en-US"/>
            </a:p>
          </p:txBody>
        </p:sp>
        <p:sp>
          <p:nvSpPr>
            <p:cNvPr id="23" name="图形 13" descr="集体讨论">
              <a:extLst>
                <a:ext uri="{FF2B5EF4-FFF2-40B4-BE49-F238E27FC236}">
                  <a16:creationId xmlns:a16="http://schemas.microsoft.com/office/drawing/2014/main" id="{FFFD8724-EE1A-2242-AEBB-1FB4A2D93CE8}"/>
                </a:ext>
              </a:extLst>
            </p:cNvPr>
            <p:cNvSpPr/>
            <p:nvPr/>
          </p:nvSpPr>
          <p:spPr>
            <a:xfrm>
              <a:off x="8836984" y="1636422"/>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zh-CN" altLang="en-US"/>
            </a:p>
          </p:txBody>
        </p:sp>
        <p:sp>
          <p:nvSpPr>
            <p:cNvPr id="24" name="图形 13" descr="集体讨论">
              <a:extLst>
                <a:ext uri="{FF2B5EF4-FFF2-40B4-BE49-F238E27FC236}">
                  <a16:creationId xmlns:a16="http://schemas.microsoft.com/office/drawing/2014/main" id="{FFFD8724-EE1A-2242-AEBB-1FB4A2D93CE8}"/>
                </a:ext>
              </a:extLst>
            </p:cNvPr>
            <p:cNvSpPr/>
            <p:nvPr/>
          </p:nvSpPr>
          <p:spPr>
            <a:xfrm>
              <a:off x="9185980" y="1804729"/>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noFill/>
              <a:prstDash val="solid"/>
              <a:miter/>
            </a:ln>
          </p:spPr>
          <p:txBody>
            <a:bodyPr rtlCol="0" anchor="ctr"/>
            <a:lstStyle/>
            <a:p>
              <a:endParaRPr lang="zh-CN" altLang="en-US"/>
            </a:p>
          </p:txBody>
        </p:sp>
        <p:sp>
          <p:nvSpPr>
            <p:cNvPr id="25" name="图形 13" descr="集体讨论">
              <a:extLst>
                <a:ext uri="{FF2B5EF4-FFF2-40B4-BE49-F238E27FC236}">
                  <a16:creationId xmlns:a16="http://schemas.microsoft.com/office/drawing/2014/main" id="{FFFD8724-EE1A-2242-AEBB-1FB4A2D93CE8}"/>
                </a:ext>
              </a:extLst>
            </p:cNvPr>
            <p:cNvSpPr/>
            <p:nvPr/>
          </p:nvSpPr>
          <p:spPr>
            <a:xfrm>
              <a:off x="8762880" y="1804729"/>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noFill/>
              <a:prstDash val="solid"/>
              <a:miter/>
            </a:ln>
          </p:spPr>
          <p:txBody>
            <a:bodyPr rtlCol="0" anchor="ctr"/>
            <a:lstStyle/>
            <a:p>
              <a:endParaRPr lang="zh-CN" altLang="en-US"/>
            </a:p>
          </p:txBody>
        </p:sp>
        <p:sp>
          <p:nvSpPr>
            <p:cNvPr id="26" name="图形 13" descr="集体讨论">
              <a:extLst>
                <a:ext uri="{FF2B5EF4-FFF2-40B4-BE49-F238E27FC236}">
                  <a16:creationId xmlns:a16="http://schemas.microsoft.com/office/drawing/2014/main" id="{FFFD8724-EE1A-2242-AEBB-1FB4A2D93CE8}"/>
                </a:ext>
              </a:extLst>
            </p:cNvPr>
            <p:cNvSpPr/>
            <p:nvPr/>
          </p:nvSpPr>
          <p:spPr>
            <a:xfrm>
              <a:off x="8960523" y="1862449"/>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noFill/>
              <a:prstDash val="solid"/>
              <a:miter/>
            </a:ln>
          </p:spPr>
          <p:txBody>
            <a:bodyPr rtlCol="0" anchor="ctr"/>
            <a:lstStyle/>
            <a:p>
              <a:endParaRPr lang="zh-CN" altLang="en-US"/>
            </a:p>
          </p:txBody>
        </p:sp>
        <p:sp>
          <p:nvSpPr>
            <p:cNvPr id="27" name="图形 13" descr="集体讨论">
              <a:extLst>
                <a:ext uri="{FF2B5EF4-FFF2-40B4-BE49-F238E27FC236}">
                  <a16:creationId xmlns:a16="http://schemas.microsoft.com/office/drawing/2014/main" id="{FFFD8724-EE1A-2242-AEBB-1FB4A2D93CE8}"/>
                </a:ext>
              </a:extLst>
            </p:cNvPr>
            <p:cNvSpPr/>
            <p:nvPr/>
          </p:nvSpPr>
          <p:spPr>
            <a:xfrm>
              <a:off x="9034628" y="1694049"/>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lstStyle/>
            <a:p>
              <a:endParaRPr lang="zh-CN" altLang="en-US"/>
            </a:p>
          </p:txBody>
        </p:sp>
      </p:grpSp>
      <p:grpSp>
        <p:nvGrpSpPr>
          <p:cNvPr id="36" name="组合 35">
            <a:extLst>
              <a:ext uri="{FF2B5EF4-FFF2-40B4-BE49-F238E27FC236}">
                <a16:creationId xmlns:a16="http://schemas.microsoft.com/office/drawing/2014/main" id="{FB7E4FD7-D4D4-4748-983D-DAF7BFE47AA0}"/>
              </a:ext>
            </a:extLst>
          </p:cNvPr>
          <p:cNvGrpSpPr/>
          <p:nvPr/>
        </p:nvGrpSpPr>
        <p:grpSpPr>
          <a:xfrm>
            <a:off x="1811964" y="3683725"/>
            <a:ext cx="378638" cy="279676"/>
            <a:chOff x="8052295" y="824079"/>
            <a:chExt cx="838200" cy="619125"/>
          </a:xfrm>
          <a:gradFill>
            <a:gsLst>
              <a:gs pos="51000">
                <a:schemeClr val="accent3"/>
              </a:gs>
              <a:gs pos="98000">
                <a:schemeClr val="accent2"/>
              </a:gs>
            </a:gsLst>
            <a:lin ang="5400000" scaled="0"/>
          </a:gradFill>
        </p:grpSpPr>
        <p:sp>
          <p:nvSpPr>
            <p:cNvPr id="28" name="图形 15" descr="打开的书">
              <a:extLst>
                <a:ext uri="{FF2B5EF4-FFF2-40B4-BE49-F238E27FC236}">
                  <a16:creationId xmlns:a16="http://schemas.microsoft.com/office/drawing/2014/main" id="{07636FE4-DD67-754A-AAC4-AE5071690E02}"/>
                </a:ext>
              </a:extLst>
            </p:cNvPr>
            <p:cNvSpPr/>
            <p:nvPr/>
          </p:nvSpPr>
          <p:spPr>
            <a:xfrm>
              <a:off x="8052295" y="881229"/>
              <a:ext cx="838200" cy="561975"/>
            </a:xfrm>
            <a:custGeom>
              <a:avLst/>
              <a:gdLst>
                <a:gd name="connsiteX0" fmla="*/ 781050 w 838200"/>
                <a:gd name="connsiteY0" fmla="*/ 0 h 561975"/>
                <a:gd name="connsiteX1" fmla="*/ 781050 w 838200"/>
                <a:gd name="connsiteY1" fmla="*/ 466725 h 561975"/>
                <a:gd name="connsiteX2" fmla="*/ 57150 w 838200"/>
                <a:gd name="connsiteY2" fmla="*/ 466725 h 561975"/>
                <a:gd name="connsiteX3" fmla="*/ 57150 w 838200"/>
                <a:gd name="connsiteY3" fmla="*/ 0 h 561975"/>
                <a:gd name="connsiteX4" fmla="*/ 0 w 838200"/>
                <a:gd name="connsiteY4" fmla="*/ 0 h 561975"/>
                <a:gd name="connsiteX5" fmla="*/ 0 w 838200"/>
                <a:gd name="connsiteY5" fmla="*/ 533400 h 561975"/>
                <a:gd name="connsiteX6" fmla="*/ 333375 w 838200"/>
                <a:gd name="connsiteY6" fmla="*/ 533400 h 561975"/>
                <a:gd name="connsiteX7" fmla="*/ 361950 w 838200"/>
                <a:gd name="connsiteY7" fmla="*/ 561975 h 561975"/>
                <a:gd name="connsiteX8" fmla="*/ 476250 w 838200"/>
                <a:gd name="connsiteY8" fmla="*/ 561975 h 561975"/>
                <a:gd name="connsiteX9" fmla="*/ 504825 w 838200"/>
                <a:gd name="connsiteY9" fmla="*/ 533400 h 561975"/>
                <a:gd name="connsiteX10" fmla="*/ 838200 w 838200"/>
                <a:gd name="connsiteY10" fmla="*/ 533400 h 561975"/>
                <a:gd name="connsiteX11" fmla="*/ 838200 w 838200"/>
                <a:gd name="connsiteY11" fmla="*/ 0 h 561975"/>
                <a:gd name="connsiteX12" fmla="*/ 781050 w 838200"/>
                <a:gd name="connsiteY12"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8200" h="561975">
                  <a:moveTo>
                    <a:pt x="781050" y="0"/>
                  </a:moveTo>
                  <a:lnTo>
                    <a:pt x="781050" y="466725"/>
                  </a:lnTo>
                  <a:lnTo>
                    <a:pt x="57150" y="466725"/>
                  </a:lnTo>
                  <a:lnTo>
                    <a:pt x="57150" y="0"/>
                  </a:lnTo>
                  <a:lnTo>
                    <a:pt x="0" y="0"/>
                  </a:lnTo>
                  <a:lnTo>
                    <a:pt x="0" y="533400"/>
                  </a:lnTo>
                  <a:lnTo>
                    <a:pt x="333375" y="533400"/>
                  </a:lnTo>
                  <a:cubicBezTo>
                    <a:pt x="333375" y="549593"/>
                    <a:pt x="345758" y="561975"/>
                    <a:pt x="361950" y="561975"/>
                  </a:cubicBezTo>
                  <a:lnTo>
                    <a:pt x="476250" y="561975"/>
                  </a:lnTo>
                  <a:cubicBezTo>
                    <a:pt x="492443" y="561975"/>
                    <a:pt x="504825" y="549593"/>
                    <a:pt x="504825" y="533400"/>
                  </a:cubicBezTo>
                  <a:lnTo>
                    <a:pt x="838200" y="533400"/>
                  </a:lnTo>
                  <a:lnTo>
                    <a:pt x="838200" y="0"/>
                  </a:lnTo>
                  <a:lnTo>
                    <a:pt x="781050" y="0"/>
                  </a:lnTo>
                  <a:close/>
                </a:path>
              </a:pathLst>
            </a:custGeom>
            <a:grpFill/>
            <a:ln w="9525" cap="flat">
              <a:noFill/>
              <a:prstDash val="solid"/>
              <a:miter/>
            </a:ln>
          </p:spPr>
          <p:txBody>
            <a:bodyPr rtlCol="0" anchor="ctr"/>
            <a:lstStyle/>
            <a:p>
              <a:endParaRPr lang="zh-CN" altLang="en-US"/>
            </a:p>
          </p:txBody>
        </p:sp>
        <p:sp>
          <p:nvSpPr>
            <p:cNvPr id="29" name="图形 15" descr="打开的书">
              <a:extLst>
                <a:ext uri="{FF2B5EF4-FFF2-40B4-BE49-F238E27FC236}">
                  <a16:creationId xmlns:a16="http://schemas.microsoft.com/office/drawing/2014/main" id="{07636FE4-DD67-754A-AAC4-AE5071690E02}"/>
                </a:ext>
              </a:extLst>
            </p:cNvPr>
            <p:cNvSpPr/>
            <p:nvPr/>
          </p:nvSpPr>
          <p:spPr>
            <a:xfrm>
              <a:off x="8147545" y="824079"/>
              <a:ext cx="647700" cy="485775"/>
            </a:xfrm>
            <a:custGeom>
              <a:avLst/>
              <a:gdLst>
                <a:gd name="connsiteX0" fmla="*/ 647700 w 647700"/>
                <a:gd name="connsiteY0" fmla="*/ 0 h 485775"/>
                <a:gd name="connsiteX1" fmla="*/ 0 w 647700"/>
                <a:gd name="connsiteY1" fmla="*/ 0 h 485775"/>
                <a:gd name="connsiteX2" fmla="*/ 0 w 647700"/>
                <a:gd name="connsiteY2" fmla="*/ 485775 h 485775"/>
                <a:gd name="connsiteX3" fmla="*/ 647700 w 647700"/>
                <a:gd name="connsiteY3" fmla="*/ 485775 h 485775"/>
                <a:gd name="connsiteX4" fmla="*/ 647700 w 647700"/>
                <a:gd name="connsiteY4" fmla="*/ 0 h 485775"/>
                <a:gd name="connsiteX5" fmla="*/ 57150 w 647700"/>
                <a:gd name="connsiteY5" fmla="*/ 57150 h 485775"/>
                <a:gd name="connsiteX6" fmla="*/ 304800 w 647700"/>
                <a:gd name="connsiteY6" fmla="*/ 57150 h 485775"/>
                <a:gd name="connsiteX7" fmla="*/ 304800 w 647700"/>
                <a:gd name="connsiteY7" fmla="*/ 428625 h 485775"/>
                <a:gd name="connsiteX8" fmla="*/ 57150 w 647700"/>
                <a:gd name="connsiteY8" fmla="*/ 428625 h 485775"/>
                <a:gd name="connsiteX9" fmla="*/ 57150 w 647700"/>
                <a:gd name="connsiteY9" fmla="*/ 57150 h 485775"/>
                <a:gd name="connsiteX10" fmla="*/ 590550 w 647700"/>
                <a:gd name="connsiteY10" fmla="*/ 428625 h 485775"/>
                <a:gd name="connsiteX11" fmla="*/ 342900 w 647700"/>
                <a:gd name="connsiteY11" fmla="*/ 428625 h 485775"/>
                <a:gd name="connsiteX12" fmla="*/ 342900 w 647700"/>
                <a:gd name="connsiteY12" fmla="*/ 57150 h 485775"/>
                <a:gd name="connsiteX13" fmla="*/ 590550 w 647700"/>
                <a:gd name="connsiteY13" fmla="*/ 57150 h 485775"/>
                <a:gd name="connsiteX14" fmla="*/ 590550 w 647700"/>
                <a:gd name="connsiteY14" fmla="*/ 4286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485775">
                  <a:moveTo>
                    <a:pt x="647700" y="0"/>
                  </a:moveTo>
                  <a:lnTo>
                    <a:pt x="0" y="0"/>
                  </a:lnTo>
                  <a:lnTo>
                    <a:pt x="0" y="485775"/>
                  </a:lnTo>
                  <a:lnTo>
                    <a:pt x="647700" y="485775"/>
                  </a:lnTo>
                  <a:lnTo>
                    <a:pt x="647700" y="0"/>
                  </a:lnTo>
                  <a:close/>
                  <a:moveTo>
                    <a:pt x="57150" y="57150"/>
                  </a:moveTo>
                  <a:lnTo>
                    <a:pt x="304800" y="57150"/>
                  </a:lnTo>
                  <a:lnTo>
                    <a:pt x="304800" y="428625"/>
                  </a:lnTo>
                  <a:lnTo>
                    <a:pt x="57150" y="428625"/>
                  </a:lnTo>
                  <a:lnTo>
                    <a:pt x="57150" y="57150"/>
                  </a:lnTo>
                  <a:close/>
                  <a:moveTo>
                    <a:pt x="590550" y="428625"/>
                  </a:moveTo>
                  <a:lnTo>
                    <a:pt x="342900" y="428625"/>
                  </a:lnTo>
                  <a:lnTo>
                    <a:pt x="342900" y="57150"/>
                  </a:lnTo>
                  <a:lnTo>
                    <a:pt x="590550" y="57150"/>
                  </a:lnTo>
                  <a:lnTo>
                    <a:pt x="590550" y="428625"/>
                  </a:lnTo>
                  <a:close/>
                </a:path>
              </a:pathLst>
            </a:custGeom>
            <a:grpFill/>
            <a:ln w="9525" cap="flat">
              <a:noFill/>
              <a:prstDash val="solid"/>
              <a:miter/>
            </a:ln>
          </p:spPr>
          <p:txBody>
            <a:bodyPr rtlCol="0" anchor="ctr"/>
            <a:lstStyle/>
            <a:p>
              <a:endParaRPr lang="zh-CN" altLang="en-US"/>
            </a:p>
          </p:txBody>
        </p:sp>
        <p:sp>
          <p:nvSpPr>
            <p:cNvPr id="30" name="图形 15" descr="打开的书">
              <a:extLst>
                <a:ext uri="{FF2B5EF4-FFF2-40B4-BE49-F238E27FC236}">
                  <a16:creationId xmlns:a16="http://schemas.microsoft.com/office/drawing/2014/main" id="{07636FE4-DD67-754A-AAC4-AE5071690E02}"/>
                </a:ext>
              </a:extLst>
            </p:cNvPr>
            <p:cNvSpPr/>
            <p:nvPr/>
          </p:nvSpPr>
          <p:spPr>
            <a:xfrm>
              <a:off x="8547595" y="976479"/>
              <a:ext cx="133350" cy="28575"/>
            </a:xfrm>
            <a:custGeom>
              <a:avLst/>
              <a:gdLst>
                <a:gd name="connsiteX0" fmla="*/ 0 w 133350"/>
                <a:gd name="connsiteY0" fmla="*/ 0 h 28575"/>
                <a:gd name="connsiteX1" fmla="*/ 133350 w 133350"/>
                <a:gd name="connsiteY1" fmla="*/ 0 h 28575"/>
                <a:gd name="connsiteX2" fmla="*/ 133350 w 133350"/>
                <a:gd name="connsiteY2" fmla="*/ 28575 h 28575"/>
                <a:gd name="connsiteX3" fmla="*/ 0 w 1333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33350" h="28575">
                  <a:moveTo>
                    <a:pt x="0" y="0"/>
                  </a:moveTo>
                  <a:lnTo>
                    <a:pt x="133350" y="0"/>
                  </a:lnTo>
                  <a:lnTo>
                    <a:pt x="133350" y="28575"/>
                  </a:lnTo>
                  <a:lnTo>
                    <a:pt x="0" y="28575"/>
                  </a:lnTo>
                  <a:close/>
                </a:path>
              </a:pathLst>
            </a:custGeom>
            <a:grpFill/>
            <a:ln w="9525" cap="flat">
              <a:noFill/>
              <a:prstDash val="solid"/>
              <a:miter/>
            </a:ln>
          </p:spPr>
          <p:txBody>
            <a:bodyPr rtlCol="0" anchor="ctr"/>
            <a:lstStyle/>
            <a:p>
              <a:endParaRPr lang="zh-CN" altLang="en-US"/>
            </a:p>
          </p:txBody>
        </p:sp>
        <p:sp>
          <p:nvSpPr>
            <p:cNvPr id="31" name="图形 15" descr="打开的书">
              <a:extLst>
                <a:ext uri="{FF2B5EF4-FFF2-40B4-BE49-F238E27FC236}">
                  <a16:creationId xmlns:a16="http://schemas.microsoft.com/office/drawing/2014/main" id="{07636FE4-DD67-754A-AAC4-AE5071690E02}"/>
                </a:ext>
              </a:extLst>
            </p:cNvPr>
            <p:cNvSpPr/>
            <p:nvPr/>
          </p:nvSpPr>
          <p:spPr>
            <a:xfrm>
              <a:off x="8547595" y="1033629"/>
              <a:ext cx="133350" cy="28575"/>
            </a:xfrm>
            <a:custGeom>
              <a:avLst/>
              <a:gdLst>
                <a:gd name="connsiteX0" fmla="*/ 0 w 133350"/>
                <a:gd name="connsiteY0" fmla="*/ 0 h 28575"/>
                <a:gd name="connsiteX1" fmla="*/ 133350 w 133350"/>
                <a:gd name="connsiteY1" fmla="*/ 0 h 28575"/>
                <a:gd name="connsiteX2" fmla="*/ 133350 w 133350"/>
                <a:gd name="connsiteY2" fmla="*/ 28575 h 28575"/>
                <a:gd name="connsiteX3" fmla="*/ 0 w 1333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33350" h="28575">
                  <a:moveTo>
                    <a:pt x="0" y="0"/>
                  </a:moveTo>
                  <a:lnTo>
                    <a:pt x="133350" y="0"/>
                  </a:lnTo>
                  <a:lnTo>
                    <a:pt x="133350" y="28575"/>
                  </a:lnTo>
                  <a:lnTo>
                    <a:pt x="0" y="28575"/>
                  </a:lnTo>
                  <a:close/>
                </a:path>
              </a:pathLst>
            </a:custGeom>
            <a:grpFill/>
            <a:ln w="9525" cap="flat">
              <a:noFill/>
              <a:prstDash val="solid"/>
              <a:miter/>
            </a:ln>
          </p:spPr>
          <p:txBody>
            <a:bodyPr rtlCol="0" anchor="ctr"/>
            <a:lstStyle/>
            <a:p>
              <a:endParaRPr lang="zh-CN" altLang="en-US"/>
            </a:p>
          </p:txBody>
        </p:sp>
        <p:sp>
          <p:nvSpPr>
            <p:cNvPr id="32" name="图形 15" descr="打开的书">
              <a:extLst>
                <a:ext uri="{FF2B5EF4-FFF2-40B4-BE49-F238E27FC236}">
                  <a16:creationId xmlns:a16="http://schemas.microsoft.com/office/drawing/2014/main" id="{07636FE4-DD67-754A-AAC4-AE5071690E02}"/>
                </a:ext>
              </a:extLst>
            </p:cNvPr>
            <p:cNvSpPr/>
            <p:nvPr/>
          </p:nvSpPr>
          <p:spPr>
            <a:xfrm>
              <a:off x="8547595" y="1090779"/>
              <a:ext cx="92392" cy="28575"/>
            </a:xfrm>
            <a:custGeom>
              <a:avLst/>
              <a:gdLst>
                <a:gd name="connsiteX0" fmla="*/ 0 w 92392"/>
                <a:gd name="connsiteY0" fmla="*/ 0 h 28575"/>
                <a:gd name="connsiteX1" fmla="*/ 92392 w 92392"/>
                <a:gd name="connsiteY1" fmla="*/ 0 h 28575"/>
                <a:gd name="connsiteX2" fmla="*/ 92392 w 92392"/>
                <a:gd name="connsiteY2" fmla="*/ 28575 h 28575"/>
                <a:gd name="connsiteX3" fmla="*/ 0 w 9239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92392" h="28575">
                  <a:moveTo>
                    <a:pt x="0" y="0"/>
                  </a:moveTo>
                  <a:lnTo>
                    <a:pt x="92392" y="0"/>
                  </a:lnTo>
                  <a:lnTo>
                    <a:pt x="92392" y="28575"/>
                  </a:lnTo>
                  <a:lnTo>
                    <a:pt x="0" y="28575"/>
                  </a:lnTo>
                  <a:close/>
                </a:path>
              </a:pathLst>
            </a:custGeom>
            <a:grpFill/>
            <a:ln w="9525" cap="flat">
              <a:noFill/>
              <a:prstDash val="solid"/>
              <a:miter/>
            </a:ln>
          </p:spPr>
          <p:txBody>
            <a:bodyPr rtlCol="0" anchor="ctr"/>
            <a:lstStyle/>
            <a:p>
              <a:endParaRPr lang="zh-CN" altLang="en-US"/>
            </a:p>
          </p:txBody>
        </p:sp>
      </p:grpSp>
      <p:sp>
        <p:nvSpPr>
          <p:cNvPr id="51" name="椭圆 50">
            <a:extLst>
              <a:ext uri="{FF2B5EF4-FFF2-40B4-BE49-F238E27FC236}">
                <a16:creationId xmlns:a16="http://schemas.microsoft.com/office/drawing/2014/main" id="{2067C069-99D8-F649-B02F-31696B944A2C}"/>
              </a:ext>
            </a:extLst>
          </p:cNvPr>
          <p:cNvSpPr/>
          <p:nvPr/>
        </p:nvSpPr>
        <p:spPr>
          <a:xfrm rot="5816051" flipV="1">
            <a:off x="3952869" y="3966632"/>
            <a:ext cx="261382" cy="256207"/>
          </a:xfrm>
          <a:prstGeom prst="ellipse">
            <a:avLst/>
          </a:prstGeom>
          <a:gradFill>
            <a:gsLst>
              <a:gs pos="74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a:extLst>
              <a:ext uri="{FF2B5EF4-FFF2-40B4-BE49-F238E27FC236}">
                <a16:creationId xmlns:a16="http://schemas.microsoft.com/office/drawing/2014/main" id="{4E756D9F-099F-8848-BF6B-20D5FC7E4D73}"/>
              </a:ext>
            </a:extLst>
          </p:cNvPr>
          <p:cNvSpPr/>
          <p:nvPr/>
        </p:nvSpPr>
        <p:spPr>
          <a:xfrm rot="3873054" flipV="1">
            <a:off x="5965309" y="3206601"/>
            <a:ext cx="261382" cy="256207"/>
          </a:xfrm>
          <a:prstGeom prst="ellipse">
            <a:avLst/>
          </a:prstGeom>
          <a:gradFill>
            <a:gsLst>
              <a:gs pos="96000">
                <a:schemeClr val="accent2"/>
              </a:gs>
              <a:gs pos="99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椭圆 52">
            <a:extLst>
              <a:ext uri="{FF2B5EF4-FFF2-40B4-BE49-F238E27FC236}">
                <a16:creationId xmlns:a16="http://schemas.microsoft.com/office/drawing/2014/main" id="{7CC91D33-18A2-5841-A28C-45D3E2D1A320}"/>
              </a:ext>
            </a:extLst>
          </p:cNvPr>
          <p:cNvSpPr/>
          <p:nvPr/>
        </p:nvSpPr>
        <p:spPr>
          <a:xfrm rot="13333091" flipV="1">
            <a:off x="7886559" y="3933974"/>
            <a:ext cx="261382" cy="256207"/>
          </a:xfrm>
          <a:prstGeom prst="ellipse">
            <a:avLst/>
          </a:prstGeom>
          <a:gradFill>
            <a:gsLst>
              <a:gs pos="96000">
                <a:schemeClr val="accent2"/>
              </a:gs>
              <a:gs pos="99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26139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D9BCD8D-3146-1A47-8060-C4DCD2C8AC08}"/>
              </a:ext>
            </a:extLst>
          </p:cNvPr>
          <p:cNvSpPr>
            <a:spLocks noGrp="1"/>
          </p:cNvSpPr>
          <p:nvPr>
            <p:ph type="body" sz="quarter" idx="11"/>
          </p:nvPr>
        </p:nvSpPr>
        <p:spPr/>
        <p:txBody>
          <a:bodyPr/>
          <a:lstStyle/>
          <a:p>
            <a:r>
              <a:rPr kumimoji="1" lang="zh-CN" altLang="en-US" dirty="0"/>
              <a:t>产品介绍</a:t>
            </a:r>
          </a:p>
        </p:txBody>
      </p:sp>
      <p:sp>
        <p:nvSpPr>
          <p:cNvPr id="3" name="文本占位符 2">
            <a:extLst>
              <a:ext uri="{FF2B5EF4-FFF2-40B4-BE49-F238E27FC236}">
                <a16:creationId xmlns:a16="http://schemas.microsoft.com/office/drawing/2014/main" id="{4DDCD34B-2153-FA48-BF7F-265459C73270}"/>
              </a:ext>
            </a:extLst>
          </p:cNvPr>
          <p:cNvSpPr>
            <a:spLocks noGrp="1"/>
          </p:cNvSpPr>
          <p:nvPr>
            <p:ph type="body" sz="quarter" idx="12"/>
          </p:nvPr>
        </p:nvSpPr>
        <p:spPr/>
        <p:txBody>
          <a:bodyPr/>
          <a:lstStyle/>
          <a:p>
            <a:r>
              <a:rPr kumimoji="1" lang="en-US" altLang="zh-CN" dirty="0"/>
              <a:t>PRODUCT INTRODUCTION</a:t>
            </a:r>
            <a:endParaRPr kumimoji="1" lang="zh-CN" altLang="en-US" dirty="0"/>
          </a:p>
        </p:txBody>
      </p:sp>
      <p:sp>
        <p:nvSpPr>
          <p:cNvPr id="4" name="圆角矩形 3">
            <a:extLst>
              <a:ext uri="{FF2B5EF4-FFF2-40B4-BE49-F238E27FC236}">
                <a16:creationId xmlns:a16="http://schemas.microsoft.com/office/drawing/2014/main" id="{A442C55E-B105-FB47-9ED9-AF7BF39C3738}"/>
              </a:ext>
            </a:extLst>
          </p:cNvPr>
          <p:cNvSpPr/>
          <p:nvPr/>
        </p:nvSpPr>
        <p:spPr>
          <a:xfrm>
            <a:off x="550863" y="1866155"/>
            <a:ext cx="3418022" cy="3997842"/>
          </a:xfrm>
          <a:prstGeom prst="roundRect">
            <a:avLst>
              <a:gd name="adj" fmla="val 5982"/>
            </a:avLst>
          </a:prstGeom>
          <a:blipFill>
            <a:blip r:embed="rId2"/>
            <a:tile tx="0" ty="0" sx="100000" sy="100000" flip="none" algn="ctr"/>
          </a:blipFill>
          <a:ln>
            <a:gradFill>
              <a:gsLst>
                <a:gs pos="0">
                  <a:srgbClr val="F3B546"/>
                </a:gs>
                <a:gs pos="100000">
                  <a:srgbClr val="F7EA5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圆角矩形 16">
            <a:extLst>
              <a:ext uri="{FF2B5EF4-FFF2-40B4-BE49-F238E27FC236}">
                <a16:creationId xmlns:a16="http://schemas.microsoft.com/office/drawing/2014/main" id="{E0660007-66BE-444C-874E-405FD6908918}"/>
              </a:ext>
            </a:extLst>
          </p:cNvPr>
          <p:cNvSpPr/>
          <p:nvPr/>
        </p:nvSpPr>
        <p:spPr>
          <a:xfrm>
            <a:off x="550863" y="1866155"/>
            <a:ext cx="3418022" cy="3997842"/>
          </a:xfrm>
          <a:prstGeom prst="roundRect">
            <a:avLst>
              <a:gd name="adj" fmla="val 1866"/>
            </a:avLst>
          </a:prstGeom>
          <a:gradFill>
            <a:gsLst>
              <a:gs pos="0">
                <a:schemeClr val="accent3">
                  <a:alpha val="90000"/>
                </a:schemeClr>
              </a:gs>
              <a:gs pos="98000">
                <a:schemeClr val="accent2">
                  <a:alpha val="90000"/>
                </a:schemeClr>
              </a:gs>
            </a:gsLst>
            <a:lin ang="16200000" scaled="0"/>
          </a:gradFill>
          <a:ln>
            <a:gradFill>
              <a:gsLst>
                <a:gs pos="0">
                  <a:schemeClr val="accent3"/>
                </a:gs>
                <a:gs pos="99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圆角矩形 10">
            <a:extLst>
              <a:ext uri="{FF2B5EF4-FFF2-40B4-BE49-F238E27FC236}">
                <a16:creationId xmlns:a16="http://schemas.microsoft.com/office/drawing/2014/main" id="{34F9A235-2E75-904B-B716-905A0F745D18}"/>
              </a:ext>
            </a:extLst>
          </p:cNvPr>
          <p:cNvSpPr/>
          <p:nvPr/>
        </p:nvSpPr>
        <p:spPr>
          <a:xfrm>
            <a:off x="813893" y="1493234"/>
            <a:ext cx="2891962" cy="2835880"/>
          </a:xfrm>
          <a:prstGeom prst="roundRect">
            <a:avLst>
              <a:gd name="adj" fmla="val 2675"/>
            </a:avLst>
          </a:prstGeom>
          <a:solidFill>
            <a:schemeClr val="accent4"/>
          </a:solidFill>
          <a:ln w="25400">
            <a:gradFill>
              <a:gsLst>
                <a:gs pos="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标题 1">
            <a:extLst>
              <a:ext uri="{FF2B5EF4-FFF2-40B4-BE49-F238E27FC236}">
                <a16:creationId xmlns:a16="http://schemas.microsoft.com/office/drawing/2014/main" id="{2C109B0D-0E34-0943-9C26-9C6A864BCC0A}"/>
              </a:ext>
            </a:extLst>
          </p:cNvPr>
          <p:cNvSpPr txBox="1">
            <a:spLocks/>
          </p:cNvSpPr>
          <p:nvPr/>
        </p:nvSpPr>
        <p:spPr>
          <a:xfrm>
            <a:off x="1507163" y="1937979"/>
            <a:ext cx="1505423" cy="3182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金融设备</a:t>
            </a:r>
            <a:r>
              <a:rPr kumimoji="1" lang="en-US" altLang="zh-CN" sz="2000" dirty="0">
                <a:latin typeface="+mj-ea"/>
              </a:rPr>
              <a:t>A</a:t>
            </a:r>
            <a:br>
              <a:rPr kumimoji="1" lang="zh-CN" altLang="en-US" sz="2000" dirty="0">
                <a:latin typeface="+mj-ea"/>
              </a:rPr>
            </a:br>
            <a:endParaRPr kumimoji="1" lang="zh-CN" altLang="en-US" sz="2000" dirty="0">
              <a:latin typeface="+mj-ea"/>
            </a:endParaRPr>
          </a:p>
        </p:txBody>
      </p:sp>
      <p:sp>
        <p:nvSpPr>
          <p:cNvPr id="15" name="标题 1">
            <a:extLst>
              <a:ext uri="{FF2B5EF4-FFF2-40B4-BE49-F238E27FC236}">
                <a16:creationId xmlns:a16="http://schemas.microsoft.com/office/drawing/2014/main" id="{CE85A2C4-7611-9841-BA9B-EC40FAC4BD2F}"/>
              </a:ext>
            </a:extLst>
          </p:cNvPr>
          <p:cNvSpPr txBox="1">
            <a:spLocks/>
          </p:cNvSpPr>
          <p:nvPr/>
        </p:nvSpPr>
        <p:spPr>
          <a:xfrm>
            <a:off x="1024462" y="2569861"/>
            <a:ext cx="2470825" cy="13163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金融设备</a:t>
            </a:r>
            <a:r>
              <a:rPr kumimoji="1" lang="en-US" altLang="zh-CN" sz="1600" dirty="0">
                <a:solidFill>
                  <a:schemeClr val="tx1">
                    <a:alpha val="90000"/>
                  </a:schemeClr>
                </a:solidFill>
                <a:latin typeface="+mn-ea"/>
                <a:ea typeface="+mn-ea"/>
              </a:rPr>
              <a:t>A</a:t>
            </a:r>
            <a:r>
              <a:rPr kumimoji="1" lang="zh-CN" altLang="en-US" sz="1600" dirty="0">
                <a:solidFill>
                  <a:schemeClr val="tx1">
                    <a:alpha val="90000"/>
                  </a:schemeClr>
                </a:solidFill>
                <a:latin typeface="+mn-ea"/>
                <a:ea typeface="+mn-ea"/>
              </a:rPr>
              <a:t>产品，主要面向客户的群体较为单一，目前使用率达</a:t>
            </a:r>
            <a:r>
              <a:rPr kumimoji="1" lang="en-US" altLang="zh-CN" sz="1600" dirty="0">
                <a:solidFill>
                  <a:schemeClr val="tx1">
                    <a:alpha val="90000"/>
                  </a:schemeClr>
                </a:solidFill>
                <a:latin typeface="+mn-ea"/>
                <a:ea typeface="+mn-ea"/>
              </a:rPr>
              <a:t>10%</a:t>
            </a:r>
            <a:r>
              <a:rPr kumimoji="1" lang="zh-CN" altLang="en-US" sz="1600" dirty="0">
                <a:solidFill>
                  <a:schemeClr val="tx1">
                    <a:alpha val="90000"/>
                  </a:schemeClr>
                </a:solidFill>
                <a:latin typeface="+mn-ea"/>
                <a:ea typeface="+mn-ea"/>
              </a:rPr>
              <a:t>，处于相对较低的状态</a:t>
            </a:r>
            <a:endParaRPr kumimoji="1" lang="zh-CN" altLang="en-US" sz="1400" dirty="0">
              <a:solidFill>
                <a:schemeClr val="tx1">
                  <a:alpha val="90000"/>
                </a:schemeClr>
              </a:solidFill>
              <a:latin typeface="+mn-ea"/>
              <a:ea typeface="+mn-ea"/>
            </a:endParaRPr>
          </a:p>
        </p:txBody>
      </p:sp>
      <p:cxnSp>
        <p:nvCxnSpPr>
          <p:cNvPr id="16" name="直线连接符 15">
            <a:extLst>
              <a:ext uri="{FF2B5EF4-FFF2-40B4-BE49-F238E27FC236}">
                <a16:creationId xmlns:a16="http://schemas.microsoft.com/office/drawing/2014/main" id="{A1C99E93-3753-704D-8D16-A27A9694FDDA}"/>
              </a:ext>
            </a:extLst>
          </p:cNvPr>
          <p:cNvCxnSpPr>
            <a:cxnSpLocks/>
          </p:cNvCxnSpPr>
          <p:nvPr/>
        </p:nvCxnSpPr>
        <p:spPr>
          <a:xfrm>
            <a:off x="1393396" y="2358575"/>
            <a:ext cx="1732956" cy="0"/>
          </a:xfrm>
          <a:prstGeom prst="line">
            <a:avLst/>
          </a:prstGeom>
          <a:ln w="19050">
            <a:gradFill>
              <a:gsLst>
                <a:gs pos="50000">
                  <a:schemeClr val="accent1"/>
                </a:gs>
                <a:gs pos="0">
                  <a:schemeClr val="accent1">
                    <a:alpha val="0"/>
                  </a:schemeClr>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8" name="标题 1">
            <a:extLst>
              <a:ext uri="{FF2B5EF4-FFF2-40B4-BE49-F238E27FC236}">
                <a16:creationId xmlns:a16="http://schemas.microsoft.com/office/drawing/2014/main" id="{E07AFFFB-1913-C942-9CE9-5861C61461BA}"/>
              </a:ext>
            </a:extLst>
          </p:cNvPr>
          <p:cNvSpPr txBox="1">
            <a:spLocks/>
          </p:cNvSpPr>
          <p:nvPr/>
        </p:nvSpPr>
        <p:spPr>
          <a:xfrm>
            <a:off x="1961844" y="3865076"/>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bg1">
                    <a:alpha val="19352"/>
                  </a:schemeClr>
                </a:solidFill>
                <a:latin typeface="Source Han Sans CN Bold" panose="020B0500000000000000" pitchFamily="34" charset="-128"/>
                <a:ea typeface="Source Han Sans CN Bold" panose="020B0500000000000000" pitchFamily="34" charset="-128"/>
              </a:rPr>
              <a:t>01</a:t>
            </a:r>
            <a:endParaRPr kumimoji="1" lang="zh-CN" altLang="en-US" sz="1800" dirty="0">
              <a:solidFill>
                <a:schemeClr val="bg1">
                  <a:alpha val="19352"/>
                </a:schemeClr>
              </a:solidFill>
              <a:latin typeface="Source Han Sans CN Bold" panose="020B0500000000000000" pitchFamily="34" charset="-128"/>
              <a:ea typeface="Source Han Sans CN Bold" panose="020B0500000000000000" pitchFamily="34" charset="-128"/>
            </a:endParaRPr>
          </a:p>
        </p:txBody>
      </p:sp>
      <p:grpSp>
        <p:nvGrpSpPr>
          <p:cNvPr id="36" name="组合 35">
            <a:extLst>
              <a:ext uri="{FF2B5EF4-FFF2-40B4-BE49-F238E27FC236}">
                <a16:creationId xmlns:a16="http://schemas.microsoft.com/office/drawing/2014/main" id="{5FF4E611-26E3-8542-B583-359C6B9ACE63}"/>
              </a:ext>
            </a:extLst>
          </p:cNvPr>
          <p:cNvGrpSpPr/>
          <p:nvPr/>
        </p:nvGrpSpPr>
        <p:grpSpPr>
          <a:xfrm>
            <a:off x="1993771" y="4811102"/>
            <a:ext cx="532207" cy="439071"/>
            <a:chOff x="6902186" y="2807475"/>
            <a:chExt cx="762000" cy="628650"/>
          </a:xfrm>
          <a:solidFill>
            <a:schemeClr val="accent4"/>
          </a:solidFill>
        </p:grpSpPr>
        <p:sp>
          <p:nvSpPr>
            <p:cNvPr id="34" name="图形 23" descr="照相机">
              <a:extLst>
                <a:ext uri="{FF2B5EF4-FFF2-40B4-BE49-F238E27FC236}">
                  <a16:creationId xmlns:a16="http://schemas.microsoft.com/office/drawing/2014/main" id="{4DB01AD3-1AF4-DC40-94AE-53ABA1CB7EE6}"/>
                </a:ext>
              </a:extLst>
            </p:cNvPr>
            <p:cNvSpPr/>
            <p:nvPr/>
          </p:nvSpPr>
          <p:spPr>
            <a:xfrm>
              <a:off x="6902186" y="2807475"/>
              <a:ext cx="762000" cy="628650"/>
            </a:xfrm>
            <a:custGeom>
              <a:avLst/>
              <a:gdLst>
                <a:gd name="connsiteX0" fmla="*/ 381000 w 762000"/>
                <a:gd name="connsiteY0" fmla="*/ 552450 h 628650"/>
                <a:gd name="connsiteX1" fmla="*/ 209550 w 762000"/>
                <a:gd name="connsiteY1" fmla="*/ 381000 h 628650"/>
                <a:gd name="connsiteX2" fmla="*/ 381000 w 762000"/>
                <a:gd name="connsiteY2" fmla="*/ 209550 h 628650"/>
                <a:gd name="connsiteX3" fmla="*/ 552450 w 762000"/>
                <a:gd name="connsiteY3" fmla="*/ 381000 h 628650"/>
                <a:gd name="connsiteX4" fmla="*/ 381000 w 762000"/>
                <a:gd name="connsiteY4" fmla="*/ 552450 h 628650"/>
                <a:gd name="connsiteX5" fmla="*/ 190500 w 762000"/>
                <a:gd name="connsiteY5" fmla="*/ 247650 h 628650"/>
                <a:gd name="connsiteX6" fmla="*/ 76200 w 762000"/>
                <a:gd name="connsiteY6" fmla="*/ 247650 h 628650"/>
                <a:gd name="connsiteX7" fmla="*/ 76200 w 762000"/>
                <a:gd name="connsiteY7" fmla="*/ 171450 h 628650"/>
                <a:gd name="connsiteX8" fmla="*/ 190500 w 762000"/>
                <a:gd name="connsiteY8" fmla="*/ 171450 h 628650"/>
                <a:gd name="connsiteX9" fmla="*/ 190500 w 762000"/>
                <a:gd name="connsiteY9" fmla="*/ 247650 h 628650"/>
                <a:gd name="connsiteX10" fmla="*/ 723900 w 762000"/>
                <a:gd name="connsiteY10" fmla="*/ 95250 h 628650"/>
                <a:gd name="connsiteX11" fmla="*/ 533400 w 762000"/>
                <a:gd name="connsiteY11" fmla="*/ 95250 h 628650"/>
                <a:gd name="connsiteX12" fmla="*/ 476250 w 762000"/>
                <a:gd name="connsiteY12" fmla="*/ 0 h 628650"/>
                <a:gd name="connsiteX13" fmla="*/ 285750 w 762000"/>
                <a:gd name="connsiteY13" fmla="*/ 0 h 628650"/>
                <a:gd name="connsiteX14" fmla="*/ 228600 w 762000"/>
                <a:gd name="connsiteY14" fmla="*/ 95250 h 628650"/>
                <a:gd name="connsiteX15" fmla="*/ 38100 w 762000"/>
                <a:gd name="connsiteY15" fmla="*/ 95250 h 628650"/>
                <a:gd name="connsiteX16" fmla="*/ 0 w 762000"/>
                <a:gd name="connsiteY16" fmla="*/ 133350 h 628650"/>
                <a:gd name="connsiteX17" fmla="*/ 0 w 762000"/>
                <a:gd name="connsiteY17" fmla="*/ 590550 h 628650"/>
                <a:gd name="connsiteX18" fmla="*/ 38100 w 762000"/>
                <a:gd name="connsiteY18" fmla="*/ 628650 h 628650"/>
                <a:gd name="connsiteX19" fmla="*/ 723900 w 762000"/>
                <a:gd name="connsiteY19" fmla="*/ 628650 h 628650"/>
                <a:gd name="connsiteX20" fmla="*/ 762000 w 762000"/>
                <a:gd name="connsiteY20" fmla="*/ 590550 h 628650"/>
                <a:gd name="connsiteX21" fmla="*/ 762000 w 762000"/>
                <a:gd name="connsiteY21" fmla="*/ 133350 h 628650"/>
                <a:gd name="connsiteX22" fmla="*/ 723900 w 762000"/>
                <a:gd name="connsiteY22" fmla="*/ 9525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2000" h="628650">
                  <a:moveTo>
                    <a:pt x="381000" y="552450"/>
                  </a:moveTo>
                  <a:cubicBezTo>
                    <a:pt x="285750" y="552450"/>
                    <a:pt x="209550" y="476250"/>
                    <a:pt x="209550" y="381000"/>
                  </a:cubicBezTo>
                  <a:cubicBezTo>
                    <a:pt x="209550" y="285750"/>
                    <a:pt x="285750" y="209550"/>
                    <a:pt x="381000" y="209550"/>
                  </a:cubicBezTo>
                  <a:cubicBezTo>
                    <a:pt x="476250" y="209550"/>
                    <a:pt x="552450" y="285750"/>
                    <a:pt x="552450" y="381000"/>
                  </a:cubicBezTo>
                  <a:cubicBezTo>
                    <a:pt x="552450" y="476250"/>
                    <a:pt x="476250" y="552450"/>
                    <a:pt x="381000" y="552450"/>
                  </a:cubicBezTo>
                  <a:close/>
                  <a:moveTo>
                    <a:pt x="190500" y="247650"/>
                  </a:moveTo>
                  <a:lnTo>
                    <a:pt x="76200" y="247650"/>
                  </a:lnTo>
                  <a:lnTo>
                    <a:pt x="76200" y="171450"/>
                  </a:lnTo>
                  <a:lnTo>
                    <a:pt x="190500" y="171450"/>
                  </a:lnTo>
                  <a:lnTo>
                    <a:pt x="190500" y="247650"/>
                  </a:lnTo>
                  <a:close/>
                  <a:moveTo>
                    <a:pt x="723900" y="95250"/>
                  </a:moveTo>
                  <a:lnTo>
                    <a:pt x="533400" y="95250"/>
                  </a:lnTo>
                  <a:lnTo>
                    <a:pt x="476250" y="0"/>
                  </a:lnTo>
                  <a:lnTo>
                    <a:pt x="285750" y="0"/>
                  </a:lnTo>
                  <a:lnTo>
                    <a:pt x="228600" y="95250"/>
                  </a:lnTo>
                  <a:lnTo>
                    <a:pt x="38100" y="95250"/>
                  </a:lnTo>
                  <a:cubicBezTo>
                    <a:pt x="17145" y="95250"/>
                    <a:pt x="0" y="112395"/>
                    <a:pt x="0" y="133350"/>
                  </a:cubicBezTo>
                  <a:lnTo>
                    <a:pt x="0" y="590550"/>
                  </a:lnTo>
                  <a:cubicBezTo>
                    <a:pt x="0" y="611505"/>
                    <a:pt x="17145" y="628650"/>
                    <a:pt x="38100" y="628650"/>
                  </a:cubicBezTo>
                  <a:lnTo>
                    <a:pt x="723900" y="628650"/>
                  </a:lnTo>
                  <a:cubicBezTo>
                    <a:pt x="744855" y="628650"/>
                    <a:pt x="762000" y="611505"/>
                    <a:pt x="762000" y="590550"/>
                  </a:cubicBezTo>
                  <a:lnTo>
                    <a:pt x="762000" y="133350"/>
                  </a:lnTo>
                  <a:cubicBezTo>
                    <a:pt x="762000" y="112395"/>
                    <a:pt x="744855" y="95250"/>
                    <a:pt x="723900" y="95250"/>
                  </a:cubicBezTo>
                  <a:close/>
                </a:path>
              </a:pathLst>
            </a:custGeom>
            <a:grpFill/>
            <a:ln w="9525" cap="flat">
              <a:noFill/>
              <a:prstDash val="solid"/>
              <a:miter/>
            </a:ln>
          </p:spPr>
          <p:txBody>
            <a:bodyPr rtlCol="0" anchor="ctr"/>
            <a:lstStyle/>
            <a:p>
              <a:endParaRPr lang="zh-CN" altLang="en-US"/>
            </a:p>
          </p:txBody>
        </p:sp>
        <p:sp>
          <p:nvSpPr>
            <p:cNvPr id="35" name="图形 23" descr="照相机">
              <a:extLst>
                <a:ext uri="{FF2B5EF4-FFF2-40B4-BE49-F238E27FC236}">
                  <a16:creationId xmlns:a16="http://schemas.microsoft.com/office/drawing/2014/main" id="{4DB01AD3-1AF4-DC40-94AE-53ABA1CB7EE6}"/>
                </a:ext>
              </a:extLst>
            </p:cNvPr>
            <p:cNvSpPr/>
            <p:nvPr/>
          </p:nvSpPr>
          <p:spPr>
            <a:xfrm>
              <a:off x="7149836" y="3055125"/>
              <a:ext cx="266700" cy="266700"/>
            </a:xfrm>
            <a:custGeom>
              <a:avLst/>
              <a:gdLst>
                <a:gd name="connsiteX0" fmla="*/ 133350 w 266700"/>
                <a:gd name="connsiteY0" fmla="*/ 38100 h 266700"/>
                <a:gd name="connsiteX1" fmla="*/ 38100 w 266700"/>
                <a:gd name="connsiteY1" fmla="*/ 133350 h 266700"/>
                <a:gd name="connsiteX2" fmla="*/ 133350 w 266700"/>
                <a:gd name="connsiteY2" fmla="*/ 228600 h 266700"/>
                <a:gd name="connsiteX3" fmla="*/ 228600 w 266700"/>
                <a:gd name="connsiteY3" fmla="*/ 133350 h 266700"/>
                <a:gd name="connsiteX4" fmla="*/ 133350 w 266700"/>
                <a:gd name="connsiteY4" fmla="*/ 38100 h 266700"/>
                <a:gd name="connsiteX5" fmla="*/ 133350 w 266700"/>
                <a:gd name="connsiteY5" fmla="*/ 266700 h 266700"/>
                <a:gd name="connsiteX6" fmla="*/ 0 w 266700"/>
                <a:gd name="connsiteY6" fmla="*/ 133350 h 266700"/>
                <a:gd name="connsiteX7" fmla="*/ 133350 w 266700"/>
                <a:gd name="connsiteY7" fmla="*/ 0 h 266700"/>
                <a:gd name="connsiteX8" fmla="*/ 266700 w 266700"/>
                <a:gd name="connsiteY8" fmla="*/ 133350 h 266700"/>
                <a:gd name="connsiteX9" fmla="*/ 133350 w 266700"/>
                <a:gd name="connsiteY9"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266700">
                  <a:moveTo>
                    <a:pt x="133350" y="38100"/>
                  </a:moveTo>
                  <a:cubicBezTo>
                    <a:pt x="80010" y="38100"/>
                    <a:pt x="38100" y="80010"/>
                    <a:pt x="38100" y="133350"/>
                  </a:cubicBezTo>
                  <a:cubicBezTo>
                    <a:pt x="38100" y="186690"/>
                    <a:pt x="80010" y="228600"/>
                    <a:pt x="133350" y="228600"/>
                  </a:cubicBezTo>
                  <a:cubicBezTo>
                    <a:pt x="186690" y="228600"/>
                    <a:pt x="228600" y="186690"/>
                    <a:pt x="228600" y="133350"/>
                  </a:cubicBezTo>
                  <a:cubicBezTo>
                    <a:pt x="228600" y="80010"/>
                    <a:pt x="186690" y="38100"/>
                    <a:pt x="133350" y="38100"/>
                  </a:cubicBezTo>
                  <a:close/>
                  <a:moveTo>
                    <a:pt x="133350" y="266700"/>
                  </a:moveTo>
                  <a:cubicBezTo>
                    <a:pt x="59055" y="266700"/>
                    <a:pt x="0" y="207645"/>
                    <a:pt x="0" y="133350"/>
                  </a:cubicBezTo>
                  <a:cubicBezTo>
                    <a:pt x="0" y="59055"/>
                    <a:pt x="59055" y="0"/>
                    <a:pt x="133350" y="0"/>
                  </a:cubicBezTo>
                  <a:cubicBezTo>
                    <a:pt x="207645" y="0"/>
                    <a:pt x="266700" y="59055"/>
                    <a:pt x="266700" y="133350"/>
                  </a:cubicBezTo>
                  <a:cubicBezTo>
                    <a:pt x="266700" y="207645"/>
                    <a:pt x="207645" y="266700"/>
                    <a:pt x="133350" y="266700"/>
                  </a:cubicBezTo>
                  <a:close/>
                </a:path>
              </a:pathLst>
            </a:custGeom>
            <a:grpFill/>
            <a:ln w="9525" cap="flat">
              <a:noFill/>
              <a:prstDash val="solid"/>
              <a:miter/>
            </a:ln>
          </p:spPr>
          <p:txBody>
            <a:bodyPr rtlCol="0" anchor="ctr"/>
            <a:lstStyle/>
            <a:p>
              <a:endParaRPr lang="zh-CN" altLang="en-US"/>
            </a:p>
          </p:txBody>
        </p:sp>
      </p:grpSp>
      <p:sp>
        <p:nvSpPr>
          <p:cNvPr id="37" name="圆角矩形 36">
            <a:extLst>
              <a:ext uri="{FF2B5EF4-FFF2-40B4-BE49-F238E27FC236}">
                <a16:creationId xmlns:a16="http://schemas.microsoft.com/office/drawing/2014/main" id="{1790BF8E-3E99-A745-9252-878E6C8D61CD}"/>
              </a:ext>
            </a:extLst>
          </p:cNvPr>
          <p:cNvSpPr/>
          <p:nvPr/>
        </p:nvSpPr>
        <p:spPr>
          <a:xfrm>
            <a:off x="8296948" y="1859319"/>
            <a:ext cx="3418022" cy="3997842"/>
          </a:xfrm>
          <a:prstGeom prst="roundRect">
            <a:avLst>
              <a:gd name="adj" fmla="val 5982"/>
            </a:avLst>
          </a:prstGeom>
          <a:blipFill>
            <a:blip r:embed="rId2"/>
            <a:tile tx="0" ty="0" sx="100000" sy="100000" flip="none" algn="ctr"/>
          </a:blipFill>
          <a:ln>
            <a:gradFill>
              <a:gsLst>
                <a:gs pos="0">
                  <a:srgbClr val="F3B546"/>
                </a:gs>
                <a:gs pos="100000">
                  <a:srgbClr val="F7EA5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圆角矩形 37">
            <a:extLst>
              <a:ext uri="{FF2B5EF4-FFF2-40B4-BE49-F238E27FC236}">
                <a16:creationId xmlns:a16="http://schemas.microsoft.com/office/drawing/2014/main" id="{F4CAFC32-D396-2E47-AD6A-D1CAEA5B1E7C}"/>
              </a:ext>
            </a:extLst>
          </p:cNvPr>
          <p:cNvSpPr/>
          <p:nvPr/>
        </p:nvSpPr>
        <p:spPr>
          <a:xfrm>
            <a:off x="8296948" y="1859319"/>
            <a:ext cx="3418022" cy="3997842"/>
          </a:xfrm>
          <a:prstGeom prst="roundRect">
            <a:avLst>
              <a:gd name="adj" fmla="val 1866"/>
            </a:avLst>
          </a:prstGeom>
          <a:gradFill>
            <a:gsLst>
              <a:gs pos="0">
                <a:schemeClr val="accent3">
                  <a:alpha val="90000"/>
                </a:schemeClr>
              </a:gs>
              <a:gs pos="98000">
                <a:schemeClr val="accent2">
                  <a:alpha val="90000"/>
                </a:schemeClr>
              </a:gs>
            </a:gsLst>
            <a:lin ang="16200000" scaled="0"/>
          </a:gradFill>
          <a:ln>
            <a:gradFill>
              <a:gsLst>
                <a:gs pos="0">
                  <a:schemeClr val="accent3"/>
                </a:gs>
                <a:gs pos="99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圆角矩形 38">
            <a:extLst>
              <a:ext uri="{FF2B5EF4-FFF2-40B4-BE49-F238E27FC236}">
                <a16:creationId xmlns:a16="http://schemas.microsoft.com/office/drawing/2014/main" id="{74605D68-E37C-8D44-A8EC-B18BF3E8DB16}"/>
              </a:ext>
            </a:extLst>
          </p:cNvPr>
          <p:cNvSpPr/>
          <p:nvPr/>
        </p:nvSpPr>
        <p:spPr>
          <a:xfrm>
            <a:off x="8559978" y="1486398"/>
            <a:ext cx="2891962" cy="2835880"/>
          </a:xfrm>
          <a:prstGeom prst="roundRect">
            <a:avLst>
              <a:gd name="adj" fmla="val 2675"/>
            </a:avLst>
          </a:prstGeom>
          <a:solidFill>
            <a:schemeClr val="accent4"/>
          </a:solidFill>
          <a:ln w="25400">
            <a:gradFill>
              <a:gsLst>
                <a:gs pos="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标题 1">
            <a:extLst>
              <a:ext uri="{FF2B5EF4-FFF2-40B4-BE49-F238E27FC236}">
                <a16:creationId xmlns:a16="http://schemas.microsoft.com/office/drawing/2014/main" id="{55D151FF-A7F2-9F45-A8D4-92ED3700EAE9}"/>
              </a:ext>
            </a:extLst>
          </p:cNvPr>
          <p:cNvSpPr txBox="1">
            <a:spLocks/>
          </p:cNvSpPr>
          <p:nvPr/>
        </p:nvSpPr>
        <p:spPr>
          <a:xfrm>
            <a:off x="9253248" y="1931143"/>
            <a:ext cx="1505423" cy="3182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金融设备</a:t>
            </a:r>
            <a:r>
              <a:rPr kumimoji="1" lang="en-US" altLang="zh-CN" sz="2000" dirty="0">
                <a:latin typeface="+mj-ea"/>
              </a:rPr>
              <a:t>C</a:t>
            </a:r>
            <a:br>
              <a:rPr kumimoji="1" lang="zh-CN" altLang="en-US" sz="2000" dirty="0">
                <a:latin typeface="+mj-ea"/>
              </a:rPr>
            </a:br>
            <a:endParaRPr kumimoji="1" lang="zh-CN" altLang="en-US" sz="2000" dirty="0">
              <a:latin typeface="+mj-ea"/>
            </a:endParaRPr>
          </a:p>
          <a:p>
            <a:pPr algn="ctr"/>
            <a:br>
              <a:rPr kumimoji="1" lang="zh-CN" altLang="en-US" sz="2000" dirty="0">
                <a:latin typeface="+mj-ea"/>
              </a:rPr>
            </a:br>
            <a:endParaRPr kumimoji="1" lang="zh-CN" altLang="en-US" sz="2000" dirty="0">
              <a:latin typeface="+mj-ea"/>
            </a:endParaRPr>
          </a:p>
        </p:txBody>
      </p:sp>
      <p:sp>
        <p:nvSpPr>
          <p:cNvPr id="41" name="标题 1">
            <a:extLst>
              <a:ext uri="{FF2B5EF4-FFF2-40B4-BE49-F238E27FC236}">
                <a16:creationId xmlns:a16="http://schemas.microsoft.com/office/drawing/2014/main" id="{CBE62E7F-BFF3-0B47-8511-B8511ACDF873}"/>
              </a:ext>
            </a:extLst>
          </p:cNvPr>
          <p:cNvSpPr txBox="1">
            <a:spLocks/>
          </p:cNvSpPr>
          <p:nvPr/>
        </p:nvSpPr>
        <p:spPr>
          <a:xfrm>
            <a:off x="8770547" y="2563025"/>
            <a:ext cx="2470825" cy="13163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金融设备</a:t>
            </a:r>
            <a:r>
              <a:rPr kumimoji="1" lang="en-US" altLang="zh-CN" sz="1600" dirty="0">
                <a:solidFill>
                  <a:schemeClr val="tx1">
                    <a:alpha val="90000"/>
                  </a:schemeClr>
                </a:solidFill>
                <a:latin typeface="+mn-ea"/>
                <a:ea typeface="+mn-ea"/>
              </a:rPr>
              <a:t>C</a:t>
            </a:r>
            <a:r>
              <a:rPr kumimoji="1" lang="zh-CN" altLang="en-US" sz="1600" dirty="0">
                <a:solidFill>
                  <a:schemeClr val="tx1">
                    <a:alpha val="90000"/>
                  </a:schemeClr>
                </a:solidFill>
                <a:latin typeface="+mn-ea"/>
                <a:ea typeface="+mn-ea"/>
              </a:rPr>
              <a:t>产品，相比较前面两款产品，产品结构经过进一步升级，目前使用率达</a:t>
            </a:r>
            <a:r>
              <a:rPr kumimoji="1" lang="en-US" altLang="zh-CN" sz="1600" dirty="0">
                <a:solidFill>
                  <a:schemeClr val="tx1">
                    <a:alpha val="90000"/>
                  </a:schemeClr>
                </a:solidFill>
                <a:latin typeface="+mn-ea"/>
                <a:ea typeface="+mn-ea"/>
              </a:rPr>
              <a:t>60%</a:t>
            </a:r>
          </a:p>
          <a:p>
            <a:pPr algn="ctr">
              <a:lnSpc>
                <a:spcPct val="120000"/>
              </a:lnSpc>
            </a:pPr>
            <a:endParaRPr kumimoji="1" lang="en-US" altLang="zh-CN" sz="1600" dirty="0">
              <a:solidFill>
                <a:schemeClr val="tx1">
                  <a:alpha val="90000"/>
                </a:schemeClr>
              </a:solidFill>
              <a:latin typeface="+mn-ea"/>
              <a:ea typeface="+mn-ea"/>
            </a:endParaRPr>
          </a:p>
        </p:txBody>
      </p:sp>
      <p:cxnSp>
        <p:nvCxnSpPr>
          <p:cNvPr id="42" name="直线连接符 41">
            <a:extLst>
              <a:ext uri="{FF2B5EF4-FFF2-40B4-BE49-F238E27FC236}">
                <a16:creationId xmlns:a16="http://schemas.microsoft.com/office/drawing/2014/main" id="{13D8E8EA-DA98-7C47-92DC-40E0BFAE6EF1}"/>
              </a:ext>
            </a:extLst>
          </p:cNvPr>
          <p:cNvCxnSpPr>
            <a:cxnSpLocks/>
          </p:cNvCxnSpPr>
          <p:nvPr/>
        </p:nvCxnSpPr>
        <p:spPr>
          <a:xfrm>
            <a:off x="9139481" y="2351739"/>
            <a:ext cx="1732956" cy="0"/>
          </a:xfrm>
          <a:prstGeom prst="line">
            <a:avLst/>
          </a:prstGeom>
          <a:ln w="19050">
            <a:gradFill>
              <a:gsLst>
                <a:gs pos="51000">
                  <a:schemeClr val="accent1"/>
                </a:gs>
                <a:gs pos="0">
                  <a:schemeClr val="accent1">
                    <a:alpha val="0"/>
                  </a:schemeClr>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3" name="标题 1">
            <a:extLst>
              <a:ext uri="{FF2B5EF4-FFF2-40B4-BE49-F238E27FC236}">
                <a16:creationId xmlns:a16="http://schemas.microsoft.com/office/drawing/2014/main" id="{8A9436EC-E155-044C-A672-1BF43F006B48}"/>
              </a:ext>
            </a:extLst>
          </p:cNvPr>
          <p:cNvSpPr txBox="1">
            <a:spLocks/>
          </p:cNvSpPr>
          <p:nvPr/>
        </p:nvSpPr>
        <p:spPr>
          <a:xfrm>
            <a:off x="9707929" y="3858240"/>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bg1">
                    <a:alpha val="19352"/>
                  </a:schemeClr>
                </a:solidFill>
                <a:latin typeface="Source Han Sans CN Bold" panose="020B0500000000000000" pitchFamily="34" charset="-128"/>
                <a:ea typeface="Source Han Sans CN Bold" panose="020B0500000000000000" pitchFamily="34" charset="-128"/>
              </a:rPr>
              <a:t>03</a:t>
            </a:r>
            <a:endParaRPr kumimoji="1" lang="zh-CN" altLang="en-US" sz="1800" dirty="0">
              <a:solidFill>
                <a:schemeClr val="bg1">
                  <a:alpha val="19352"/>
                </a:schemeClr>
              </a:solidFill>
              <a:latin typeface="Source Han Sans CN Bold" panose="020B0500000000000000" pitchFamily="34" charset="-128"/>
              <a:ea typeface="Source Han Sans CN Bold" panose="020B0500000000000000" pitchFamily="34" charset="-128"/>
            </a:endParaRPr>
          </a:p>
        </p:txBody>
      </p:sp>
      <p:grpSp>
        <p:nvGrpSpPr>
          <p:cNvPr id="26" name="图形 21" descr="无线路由器">
            <a:extLst>
              <a:ext uri="{FF2B5EF4-FFF2-40B4-BE49-F238E27FC236}">
                <a16:creationId xmlns:a16="http://schemas.microsoft.com/office/drawing/2014/main" id="{EABA52F5-78F8-6D4F-81F9-D5C0963F37E9}"/>
              </a:ext>
            </a:extLst>
          </p:cNvPr>
          <p:cNvGrpSpPr/>
          <p:nvPr/>
        </p:nvGrpSpPr>
        <p:grpSpPr>
          <a:xfrm>
            <a:off x="9757551" y="4736391"/>
            <a:ext cx="496817" cy="495356"/>
            <a:chOff x="7899265" y="2905130"/>
            <a:chExt cx="647700" cy="645795"/>
          </a:xfrm>
          <a:solidFill>
            <a:schemeClr val="accent4"/>
          </a:solidFill>
        </p:grpSpPr>
        <p:sp>
          <p:nvSpPr>
            <p:cNvPr id="27" name="任意形状 26">
              <a:extLst>
                <a:ext uri="{FF2B5EF4-FFF2-40B4-BE49-F238E27FC236}">
                  <a16:creationId xmlns:a16="http://schemas.microsoft.com/office/drawing/2014/main" id="{1B8BA5EB-D607-E24D-B090-F0B2C2E29F96}"/>
                </a:ext>
              </a:extLst>
            </p:cNvPr>
            <p:cNvSpPr/>
            <p:nvPr/>
          </p:nvSpPr>
          <p:spPr>
            <a:xfrm>
              <a:off x="8108815" y="3012762"/>
              <a:ext cx="60007" cy="161925"/>
            </a:xfrm>
            <a:custGeom>
              <a:avLst/>
              <a:gdLst>
                <a:gd name="connsiteX0" fmla="*/ 33338 w 60007"/>
                <a:gd name="connsiteY0" fmla="*/ 161925 h 161925"/>
                <a:gd name="connsiteX1" fmla="*/ 60007 w 60007"/>
                <a:gd name="connsiteY1" fmla="*/ 135255 h 161925"/>
                <a:gd name="connsiteX2" fmla="*/ 38100 w 60007"/>
                <a:gd name="connsiteY2" fmla="*/ 80963 h 161925"/>
                <a:gd name="connsiteX3" fmla="*/ 60007 w 60007"/>
                <a:gd name="connsiteY3" fmla="*/ 26670 h 161925"/>
                <a:gd name="connsiteX4" fmla="*/ 33338 w 60007"/>
                <a:gd name="connsiteY4" fmla="*/ 0 h 161925"/>
                <a:gd name="connsiteX5" fmla="*/ 0 w 60007"/>
                <a:gd name="connsiteY5" fmla="*/ 80963 h 161925"/>
                <a:gd name="connsiteX6" fmla="*/ 33338 w 60007"/>
                <a:gd name="connsiteY6"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 h="161925">
                  <a:moveTo>
                    <a:pt x="33338" y="161925"/>
                  </a:moveTo>
                  <a:lnTo>
                    <a:pt x="60007" y="135255"/>
                  </a:lnTo>
                  <a:cubicBezTo>
                    <a:pt x="46673" y="120967"/>
                    <a:pt x="38100" y="101917"/>
                    <a:pt x="38100" y="80963"/>
                  </a:cubicBezTo>
                  <a:cubicBezTo>
                    <a:pt x="38100" y="60008"/>
                    <a:pt x="46673" y="40958"/>
                    <a:pt x="60007" y="26670"/>
                  </a:cubicBezTo>
                  <a:lnTo>
                    <a:pt x="33338" y="0"/>
                  </a:lnTo>
                  <a:cubicBezTo>
                    <a:pt x="12382" y="20955"/>
                    <a:pt x="0" y="49530"/>
                    <a:pt x="0" y="80963"/>
                  </a:cubicBezTo>
                  <a:cubicBezTo>
                    <a:pt x="0" y="112395"/>
                    <a:pt x="12382" y="140970"/>
                    <a:pt x="33338" y="161925"/>
                  </a:cubicBezTo>
                  <a:close/>
                </a:path>
              </a:pathLst>
            </a:custGeom>
            <a:grpFill/>
            <a:ln w="9525" cap="flat">
              <a:noFill/>
              <a:prstDash val="solid"/>
              <a:miter/>
            </a:ln>
          </p:spPr>
          <p:txBody>
            <a:bodyPr rtlCol="0" anchor="ctr"/>
            <a:lstStyle/>
            <a:p>
              <a:endParaRPr lang="zh-CN" altLang="en-US"/>
            </a:p>
          </p:txBody>
        </p:sp>
        <p:sp>
          <p:nvSpPr>
            <p:cNvPr id="28" name="任意形状 27">
              <a:extLst>
                <a:ext uri="{FF2B5EF4-FFF2-40B4-BE49-F238E27FC236}">
                  <a16:creationId xmlns:a16="http://schemas.microsoft.com/office/drawing/2014/main" id="{89004B1E-B6B2-4B46-8D9D-E011FC348AAC}"/>
                </a:ext>
              </a:extLst>
            </p:cNvPr>
            <p:cNvSpPr/>
            <p:nvPr/>
          </p:nvSpPr>
          <p:spPr>
            <a:xfrm>
              <a:off x="8032615" y="2959422"/>
              <a:ext cx="82867" cy="268605"/>
            </a:xfrm>
            <a:custGeom>
              <a:avLst/>
              <a:gdLst>
                <a:gd name="connsiteX0" fmla="*/ 56198 w 82867"/>
                <a:gd name="connsiteY0" fmla="*/ 268605 h 268605"/>
                <a:gd name="connsiteX1" fmla="*/ 82868 w 82867"/>
                <a:gd name="connsiteY1" fmla="*/ 241935 h 268605"/>
                <a:gd name="connsiteX2" fmla="*/ 38100 w 82867"/>
                <a:gd name="connsiteY2" fmla="*/ 134303 h 268605"/>
                <a:gd name="connsiteX3" fmla="*/ 82868 w 82867"/>
                <a:gd name="connsiteY3" fmla="*/ 26670 h 268605"/>
                <a:gd name="connsiteX4" fmla="*/ 56198 w 82867"/>
                <a:gd name="connsiteY4" fmla="*/ 0 h 268605"/>
                <a:gd name="connsiteX5" fmla="*/ 0 w 82867"/>
                <a:gd name="connsiteY5" fmla="*/ 134303 h 268605"/>
                <a:gd name="connsiteX6" fmla="*/ 56198 w 82867"/>
                <a:gd name="connsiteY6" fmla="*/ 268605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7" h="268605">
                  <a:moveTo>
                    <a:pt x="56198" y="268605"/>
                  </a:moveTo>
                  <a:lnTo>
                    <a:pt x="82868" y="241935"/>
                  </a:lnTo>
                  <a:cubicBezTo>
                    <a:pt x="55245" y="214313"/>
                    <a:pt x="38100" y="176213"/>
                    <a:pt x="38100" y="134303"/>
                  </a:cubicBezTo>
                  <a:cubicBezTo>
                    <a:pt x="38100" y="92393"/>
                    <a:pt x="55245" y="54293"/>
                    <a:pt x="82868" y="26670"/>
                  </a:cubicBezTo>
                  <a:lnTo>
                    <a:pt x="56198" y="0"/>
                  </a:lnTo>
                  <a:cubicBezTo>
                    <a:pt x="20955" y="34290"/>
                    <a:pt x="0" y="81915"/>
                    <a:pt x="0" y="134303"/>
                  </a:cubicBezTo>
                  <a:cubicBezTo>
                    <a:pt x="0" y="186690"/>
                    <a:pt x="20955" y="234315"/>
                    <a:pt x="56198" y="268605"/>
                  </a:cubicBezTo>
                  <a:close/>
                </a:path>
              </a:pathLst>
            </a:custGeom>
            <a:grpFill/>
            <a:ln w="9525" cap="flat">
              <a:noFill/>
              <a:prstDash val="solid"/>
              <a:miter/>
            </a:ln>
          </p:spPr>
          <p:txBody>
            <a:bodyPr rtlCol="0" anchor="ctr"/>
            <a:lstStyle/>
            <a:p>
              <a:endParaRPr lang="zh-CN" altLang="en-US"/>
            </a:p>
          </p:txBody>
        </p:sp>
        <p:sp>
          <p:nvSpPr>
            <p:cNvPr id="29" name="任意形状 28">
              <a:extLst>
                <a:ext uri="{FF2B5EF4-FFF2-40B4-BE49-F238E27FC236}">
                  <a16:creationId xmlns:a16="http://schemas.microsoft.com/office/drawing/2014/main" id="{B78BF182-0B48-7F49-BB63-09ED5F2C4E75}"/>
                </a:ext>
              </a:extLst>
            </p:cNvPr>
            <p:cNvSpPr/>
            <p:nvPr/>
          </p:nvSpPr>
          <p:spPr>
            <a:xfrm>
              <a:off x="7956415" y="2905130"/>
              <a:ext cx="104775" cy="377190"/>
            </a:xfrm>
            <a:custGeom>
              <a:avLst/>
              <a:gdLst>
                <a:gd name="connsiteX0" fmla="*/ 104775 w 104775"/>
                <a:gd name="connsiteY0" fmla="*/ 350520 h 377190"/>
                <a:gd name="connsiteX1" fmla="*/ 38100 w 104775"/>
                <a:gd name="connsiteY1" fmla="*/ 188595 h 377190"/>
                <a:gd name="connsiteX2" fmla="*/ 104775 w 104775"/>
                <a:gd name="connsiteY2" fmla="*/ 26670 h 377190"/>
                <a:gd name="connsiteX3" fmla="*/ 78105 w 104775"/>
                <a:gd name="connsiteY3" fmla="*/ 0 h 377190"/>
                <a:gd name="connsiteX4" fmla="*/ 0 w 104775"/>
                <a:gd name="connsiteY4" fmla="*/ 188595 h 377190"/>
                <a:gd name="connsiteX5" fmla="*/ 78105 w 104775"/>
                <a:gd name="connsiteY5" fmla="*/ 377190 h 377190"/>
                <a:gd name="connsiteX6" fmla="*/ 104775 w 104775"/>
                <a:gd name="connsiteY6" fmla="*/ 350520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77190">
                  <a:moveTo>
                    <a:pt x="104775" y="350520"/>
                  </a:moveTo>
                  <a:cubicBezTo>
                    <a:pt x="63818" y="309562"/>
                    <a:pt x="38100" y="252412"/>
                    <a:pt x="38100" y="188595"/>
                  </a:cubicBezTo>
                  <a:cubicBezTo>
                    <a:pt x="38100" y="124778"/>
                    <a:pt x="63818" y="68580"/>
                    <a:pt x="104775" y="26670"/>
                  </a:cubicBezTo>
                  <a:lnTo>
                    <a:pt x="78105" y="0"/>
                  </a:lnTo>
                  <a:cubicBezTo>
                    <a:pt x="29528" y="48578"/>
                    <a:pt x="0" y="115253"/>
                    <a:pt x="0" y="188595"/>
                  </a:cubicBezTo>
                  <a:cubicBezTo>
                    <a:pt x="0" y="261937"/>
                    <a:pt x="29528" y="328612"/>
                    <a:pt x="78105" y="377190"/>
                  </a:cubicBezTo>
                  <a:lnTo>
                    <a:pt x="104775" y="350520"/>
                  </a:lnTo>
                  <a:close/>
                </a:path>
              </a:pathLst>
            </a:custGeom>
            <a:grpFill/>
            <a:ln w="9525" cap="flat">
              <a:noFill/>
              <a:prstDash val="solid"/>
              <a:miter/>
            </a:ln>
          </p:spPr>
          <p:txBody>
            <a:bodyPr rtlCol="0" anchor="ctr"/>
            <a:lstStyle/>
            <a:p>
              <a:endParaRPr lang="zh-CN" altLang="en-US"/>
            </a:p>
          </p:txBody>
        </p:sp>
        <p:sp>
          <p:nvSpPr>
            <p:cNvPr id="30" name="任意形状 29">
              <a:extLst>
                <a:ext uri="{FF2B5EF4-FFF2-40B4-BE49-F238E27FC236}">
                  <a16:creationId xmlns:a16="http://schemas.microsoft.com/office/drawing/2014/main" id="{C987D67F-0A3F-C849-A301-850F0FAC77C4}"/>
                </a:ext>
              </a:extLst>
            </p:cNvPr>
            <p:cNvSpPr/>
            <p:nvPr/>
          </p:nvSpPr>
          <p:spPr>
            <a:xfrm>
              <a:off x="8277407" y="3012762"/>
              <a:ext cx="60007" cy="161925"/>
            </a:xfrm>
            <a:custGeom>
              <a:avLst/>
              <a:gdLst>
                <a:gd name="connsiteX0" fmla="*/ 26670 w 60007"/>
                <a:gd name="connsiteY0" fmla="*/ 161925 h 161925"/>
                <a:gd name="connsiteX1" fmla="*/ 60007 w 60007"/>
                <a:gd name="connsiteY1" fmla="*/ 80963 h 161925"/>
                <a:gd name="connsiteX2" fmla="*/ 26670 w 60007"/>
                <a:gd name="connsiteY2" fmla="*/ 0 h 161925"/>
                <a:gd name="connsiteX3" fmla="*/ 0 w 60007"/>
                <a:gd name="connsiteY3" fmla="*/ 26670 h 161925"/>
                <a:gd name="connsiteX4" fmla="*/ 21907 w 60007"/>
                <a:gd name="connsiteY4" fmla="*/ 80963 h 161925"/>
                <a:gd name="connsiteX5" fmla="*/ 0 w 60007"/>
                <a:gd name="connsiteY5" fmla="*/ 135255 h 161925"/>
                <a:gd name="connsiteX6" fmla="*/ 26670 w 60007"/>
                <a:gd name="connsiteY6"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 h="161925">
                  <a:moveTo>
                    <a:pt x="26670" y="161925"/>
                  </a:moveTo>
                  <a:cubicBezTo>
                    <a:pt x="47625" y="140970"/>
                    <a:pt x="60007" y="112395"/>
                    <a:pt x="60007" y="80963"/>
                  </a:cubicBezTo>
                  <a:cubicBezTo>
                    <a:pt x="60007" y="49530"/>
                    <a:pt x="47625" y="20955"/>
                    <a:pt x="26670" y="0"/>
                  </a:cubicBezTo>
                  <a:lnTo>
                    <a:pt x="0" y="26670"/>
                  </a:lnTo>
                  <a:cubicBezTo>
                    <a:pt x="13335" y="40005"/>
                    <a:pt x="21907" y="59055"/>
                    <a:pt x="21907" y="80963"/>
                  </a:cubicBezTo>
                  <a:cubicBezTo>
                    <a:pt x="21907" y="102870"/>
                    <a:pt x="13335" y="120967"/>
                    <a:pt x="0" y="135255"/>
                  </a:cubicBezTo>
                  <a:lnTo>
                    <a:pt x="26670" y="161925"/>
                  </a:lnTo>
                  <a:close/>
                </a:path>
              </a:pathLst>
            </a:custGeom>
            <a:grpFill/>
            <a:ln w="9525" cap="flat">
              <a:noFill/>
              <a:prstDash val="solid"/>
              <a:miter/>
            </a:ln>
          </p:spPr>
          <p:txBody>
            <a:bodyPr rtlCol="0" anchor="ctr"/>
            <a:lstStyle/>
            <a:p>
              <a:endParaRPr lang="zh-CN" altLang="en-US"/>
            </a:p>
          </p:txBody>
        </p:sp>
        <p:sp>
          <p:nvSpPr>
            <p:cNvPr id="31" name="任意形状 30">
              <a:extLst>
                <a:ext uri="{FF2B5EF4-FFF2-40B4-BE49-F238E27FC236}">
                  <a16:creationId xmlns:a16="http://schemas.microsoft.com/office/drawing/2014/main" id="{36115E2C-3173-8F4C-AB45-20FC72E59209}"/>
                </a:ext>
              </a:extLst>
            </p:cNvPr>
            <p:cNvSpPr/>
            <p:nvPr/>
          </p:nvSpPr>
          <p:spPr>
            <a:xfrm>
              <a:off x="8330747" y="2959422"/>
              <a:ext cx="82867" cy="268605"/>
            </a:xfrm>
            <a:custGeom>
              <a:avLst/>
              <a:gdLst>
                <a:gd name="connsiteX0" fmla="*/ 0 w 82867"/>
                <a:gd name="connsiteY0" fmla="*/ 241935 h 268605"/>
                <a:gd name="connsiteX1" fmla="*/ 26670 w 82867"/>
                <a:gd name="connsiteY1" fmla="*/ 268605 h 268605"/>
                <a:gd name="connsiteX2" fmla="*/ 82868 w 82867"/>
                <a:gd name="connsiteY2" fmla="*/ 134303 h 268605"/>
                <a:gd name="connsiteX3" fmla="*/ 26670 w 82867"/>
                <a:gd name="connsiteY3" fmla="*/ 0 h 268605"/>
                <a:gd name="connsiteX4" fmla="*/ 0 w 82867"/>
                <a:gd name="connsiteY4" fmla="*/ 26670 h 268605"/>
                <a:gd name="connsiteX5" fmla="*/ 44768 w 82867"/>
                <a:gd name="connsiteY5" fmla="*/ 134303 h 268605"/>
                <a:gd name="connsiteX6" fmla="*/ 0 w 82867"/>
                <a:gd name="connsiteY6" fmla="*/ 241935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7" h="268605">
                  <a:moveTo>
                    <a:pt x="0" y="241935"/>
                  </a:moveTo>
                  <a:lnTo>
                    <a:pt x="26670" y="268605"/>
                  </a:lnTo>
                  <a:cubicBezTo>
                    <a:pt x="61913" y="234315"/>
                    <a:pt x="82868" y="186690"/>
                    <a:pt x="82868" y="134303"/>
                  </a:cubicBezTo>
                  <a:cubicBezTo>
                    <a:pt x="82868" y="81915"/>
                    <a:pt x="61913" y="34290"/>
                    <a:pt x="26670" y="0"/>
                  </a:cubicBezTo>
                  <a:lnTo>
                    <a:pt x="0" y="26670"/>
                  </a:lnTo>
                  <a:cubicBezTo>
                    <a:pt x="27623" y="54293"/>
                    <a:pt x="44768" y="92393"/>
                    <a:pt x="44768" y="134303"/>
                  </a:cubicBezTo>
                  <a:cubicBezTo>
                    <a:pt x="44768" y="176213"/>
                    <a:pt x="27623" y="214313"/>
                    <a:pt x="0" y="241935"/>
                  </a:cubicBezTo>
                  <a:close/>
                </a:path>
              </a:pathLst>
            </a:custGeom>
            <a:grpFill/>
            <a:ln w="9525" cap="flat">
              <a:noFill/>
              <a:prstDash val="solid"/>
              <a:miter/>
            </a:ln>
          </p:spPr>
          <p:txBody>
            <a:bodyPr rtlCol="0" anchor="ctr"/>
            <a:lstStyle/>
            <a:p>
              <a:endParaRPr lang="zh-CN" altLang="en-US"/>
            </a:p>
          </p:txBody>
        </p:sp>
        <p:sp>
          <p:nvSpPr>
            <p:cNvPr id="32" name="任意形状 31">
              <a:extLst>
                <a:ext uri="{FF2B5EF4-FFF2-40B4-BE49-F238E27FC236}">
                  <a16:creationId xmlns:a16="http://schemas.microsoft.com/office/drawing/2014/main" id="{D7077B9C-D3E6-3241-BFD9-6FCBC1050C80}"/>
                </a:ext>
              </a:extLst>
            </p:cNvPr>
            <p:cNvSpPr/>
            <p:nvPr/>
          </p:nvSpPr>
          <p:spPr>
            <a:xfrm>
              <a:off x="8385040" y="2905130"/>
              <a:ext cx="104775" cy="377190"/>
            </a:xfrm>
            <a:custGeom>
              <a:avLst/>
              <a:gdLst>
                <a:gd name="connsiteX0" fmla="*/ 0 w 104775"/>
                <a:gd name="connsiteY0" fmla="*/ 350520 h 377190"/>
                <a:gd name="connsiteX1" fmla="*/ 26670 w 104775"/>
                <a:gd name="connsiteY1" fmla="*/ 377190 h 377190"/>
                <a:gd name="connsiteX2" fmla="*/ 104775 w 104775"/>
                <a:gd name="connsiteY2" fmla="*/ 188595 h 377190"/>
                <a:gd name="connsiteX3" fmla="*/ 26670 w 104775"/>
                <a:gd name="connsiteY3" fmla="*/ 0 h 377190"/>
                <a:gd name="connsiteX4" fmla="*/ 0 w 104775"/>
                <a:gd name="connsiteY4" fmla="*/ 26670 h 377190"/>
                <a:gd name="connsiteX5" fmla="*/ 66675 w 104775"/>
                <a:gd name="connsiteY5" fmla="*/ 188595 h 377190"/>
                <a:gd name="connsiteX6" fmla="*/ 0 w 104775"/>
                <a:gd name="connsiteY6" fmla="*/ 350520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77190">
                  <a:moveTo>
                    <a:pt x="0" y="350520"/>
                  </a:moveTo>
                  <a:lnTo>
                    <a:pt x="26670" y="377190"/>
                  </a:lnTo>
                  <a:cubicBezTo>
                    <a:pt x="75248" y="328612"/>
                    <a:pt x="104775" y="261937"/>
                    <a:pt x="104775" y="188595"/>
                  </a:cubicBezTo>
                  <a:cubicBezTo>
                    <a:pt x="104775" y="115253"/>
                    <a:pt x="75248" y="48578"/>
                    <a:pt x="26670" y="0"/>
                  </a:cubicBezTo>
                  <a:lnTo>
                    <a:pt x="0" y="26670"/>
                  </a:lnTo>
                  <a:cubicBezTo>
                    <a:pt x="40958" y="67628"/>
                    <a:pt x="66675" y="124778"/>
                    <a:pt x="66675" y="188595"/>
                  </a:cubicBezTo>
                  <a:cubicBezTo>
                    <a:pt x="66675" y="252412"/>
                    <a:pt x="40958" y="308610"/>
                    <a:pt x="0" y="350520"/>
                  </a:cubicBezTo>
                  <a:close/>
                </a:path>
              </a:pathLst>
            </a:custGeom>
            <a:grpFill/>
            <a:ln w="9525" cap="flat">
              <a:noFill/>
              <a:prstDash val="solid"/>
              <a:miter/>
            </a:ln>
          </p:spPr>
          <p:txBody>
            <a:bodyPr rtlCol="0" anchor="ctr"/>
            <a:lstStyle/>
            <a:p>
              <a:endParaRPr lang="zh-CN" altLang="en-US"/>
            </a:p>
          </p:txBody>
        </p:sp>
        <p:sp>
          <p:nvSpPr>
            <p:cNvPr id="33" name="任意形状 32">
              <a:extLst>
                <a:ext uri="{FF2B5EF4-FFF2-40B4-BE49-F238E27FC236}">
                  <a16:creationId xmlns:a16="http://schemas.microsoft.com/office/drawing/2014/main" id="{69DBB9DF-D091-384F-A821-EFA6EC445B65}"/>
                </a:ext>
              </a:extLst>
            </p:cNvPr>
            <p:cNvSpPr/>
            <p:nvPr/>
          </p:nvSpPr>
          <p:spPr>
            <a:xfrm>
              <a:off x="7899265" y="3055625"/>
              <a:ext cx="647700" cy="495300"/>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7700" h="495300">
                  <a:moveTo>
                    <a:pt x="571500" y="419100"/>
                  </a:moveTo>
                  <a:cubicBezTo>
                    <a:pt x="561023" y="419100"/>
                    <a:pt x="552450" y="410528"/>
                    <a:pt x="552450" y="400050"/>
                  </a:cubicBezTo>
                  <a:cubicBezTo>
                    <a:pt x="552450" y="389573"/>
                    <a:pt x="561023" y="381000"/>
                    <a:pt x="571500" y="381000"/>
                  </a:cubicBezTo>
                  <a:cubicBezTo>
                    <a:pt x="581978" y="381000"/>
                    <a:pt x="590550" y="389573"/>
                    <a:pt x="590550" y="400050"/>
                  </a:cubicBezTo>
                  <a:cubicBezTo>
                    <a:pt x="590550" y="410528"/>
                    <a:pt x="581978" y="419100"/>
                    <a:pt x="571500" y="419100"/>
                  </a:cubicBezTo>
                  <a:close/>
                  <a:moveTo>
                    <a:pt x="476250" y="419100"/>
                  </a:moveTo>
                  <a:cubicBezTo>
                    <a:pt x="465773" y="419100"/>
                    <a:pt x="457200" y="410528"/>
                    <a:pt x="457200" y="400050"/>
                  </a:cubicBezTo>
                  <a:cubicBezTo>
                    <a:pt x="457200" y="389573"/>
                    <a:pt x="465773" y="381000"/>
                    <a:pt x="476250" y="381000"/>
                  </a:cubicBezTo>
                  <a:cubicBezTo>
                    <a:pt x="486728" y="381000"/>
                    <a:pt x="495300" y="389573"/>
                    <a:pt x="495300" y="400050"/>
                  </a:cubicBezTo>
                  <a:cubicBezTo>
                    <a:pt x="495300" y="410528"/>
                    <a:pt x="486728" y="419100"/>
                    <a:pt x="476250" y="419100"/>
                  </a:cubicBezTo>
                  <a:close/>
                  <a:moveTo>
                    <a:pt x="381000" y="419100"/>
                  </a:moveTo>
                  <a:cubicBezTo>
                    <a:pt x="370523" y="419100"/>
                    <a:pt x="361950" y="410528"/>
                    <a:pt x="361950" y="400050"/>
                  </a:cubicBezTo>
                  <a:cubicBezTo>
                    <a:pt x="361950" y="389573"/>
                    <a:pt x="370523" y="381000"/>
                    <a:pt x="381000" y="381000"/>
                  </a:cubicBezTo>
                  <a:cubicBezTo>
                    <a:pt x="391478" y="381000"/>
                    <a:pt x="400050" y="389573"/>
                    <a:pt x="400050" y="400050"/>
                  </a:cubicBezTo>
                  <a:cubicBezTo>
                    <a:pt x="400050" y="410528"/>
                    <a:pt x="391478" y="419100"/>
                    <a:pt x="381000" y="419100"/>
                  </a:cubicBezTo>
                  <a:close/>
                  <a:moveTo>
                    <a:pt x="285750" y="419100"/>
                  </a:moveTo>
                  <a:cubicBezTo>
                    <a:pt x="275273" y="419100"/>
                    <a:pt x="266700" y="410528"/>
                    <a:pt x="266700" y="400050"/>
                  </a:cubicBezTo>
                  <a:cubicBezTo>
                    <a:pt x="266700" y="389573"/>
                    <a:pt x="275273" y="381000"/>
                    <a:pt x="285750" y="381000"/>
                  </a:cubicBezTo>
                  <a:cubicBezTo>
                    <a:pt x="296228" y="381000"/>
                    <a:pt x="304800" y="389573"/>
                    <a:pt x="304800" y="400050"/>
                  </a:cubicBezTo>
                  <a:cubicBezTo>
                    <a:pt x="304800" y="410528"/>
                    <a:pt x="296228" y="419100"/>
                    <a:pt x="285750" y="419100"/>
                  </a:cubicBezTo>
                  <a:close/>
                  <a:moveTo>
                    <a:pt x="95250" y="438150"/>
                  </a:moveTo>
                  <a:cubicBezTo>
                    <a:pt x="74295" y="438150"/>
                    <a:pt x="57150" y="421005"/>
                    <a:pt x="57150" y="400050"/>
                  </a:cubicBezTo>
                  <a:cubicBezTo>
                    <a:pt x="57150" y="379095"/>
                    <a:pt x="74295" y="361950"/>
                    <a:pt x="95250" y="361950"/>
                  </a:cubicBezTo>
                  <a:cubicBezTo>
                    <a:pt x="116205" y="361950"/>
                    <a:pt x="133350" y="379095"/>
                    <a:pt x="133350" y="400050"/>
                  </a:cubicBezTo>
                  <a:cubicBezTo>
                    <a:pt x="133350" y="421005"/>
                    <a:pt x="116205" y="438150"/>
                    <a:pt x="95250" y="438150"/>
                  </a:cubicBezTo>
                  <a:close/>
                  <a:moveTo>
                    <a:pt x="609600" y="304800"/>
                  </a:moveTo>
                  <a:lnTo>
                    <a:pt x="342900" y="304800"/>
                  </a:lnTo>
                  <a:lnTo>
                    <a:pt x="342900" y="70485"/>
                  </a:lnTo>
                  <a:cubicBezTo>
                    <a:pt x="354330" y="63817"/>
                    <a:pt x="361950" y="51435"/>
                    <a:pt x="361950" y="38100"/>
                  </a:cubicBezTo>
                  <a:cubicBezTo>
                    <a:pt x="361950" y="17145"/>
                    <a:pt x="344805" y="0"/>
                    <a:pt x="323850" y="0"/>
                  </a:cubicBezTo>
                  <a:cubicBezTo>
                    <a:pt x="302895" y="0"/>
                    <a:pt x="285750" y="17145"/>
                    <a:pt x="285750" y="38100"/>
                  </a:cubicBezTo>
                  <a:cubicBezTo>
                    <a:pt x="285750" y="52388"/>
                    <a:pt x="293370" y="64770"/>
                    <a:pt x="304800" y="70485"/>
                  </a:cubicBezTo>
                  <a:lnTo>
                    <a:pt x="304800" y="304800"/>
                  </a:lnTo>
                  <a:lnTo>
                    <a:pt x="38100" y="304800"/>
                  </a:lnTo>
                  <a:cubicBezTo>
                    <a:pt x="17145" y="304800"/>
                    <a:pt x="0" y="321945"/>
                    <a:pt x="0" y="342900"/>
                  </a:cubicBezTo>
                  <a:lnTo>
                    <a:pt x="0" y="457200"/>
                  </a:lnTo>
                  <a:cubicBezTo>
                    <a:pt x="0" y="478155"/>
                    <a:pt x="17145" y="495300"/>
                    <a:pt x="38100" y="495300"/>
                  </a:cubicBezTo>
                  <a:lnTo>
                    <a:pt x="609600" y="495300"/>
                  </a:lnTo>
                  <a:cubicBezTo>
                    <a:pt x="630555" y="495300"/>
                    <a:pt x="647700" y="478155"/>
                    <a:pt x="647700" y="457200"/>
                  </a:cubicBezTo>
                  <a:lnTo>
                    <a:pt x="647700" y="342900"/>
                  </a:lnTo>
                  <a:cubicBezTo>
                    <a:pt x="647700" y="321945"/>
                    <a:pt x="630555" y="304800"/>
                    <a:pt x="609600" y="304800"/>
                  </a:cubicBezTo>
                  <a:close/>
                </a:path>
              </a:pathLst>
            </a:custGeom>
            <a:grpFill/>
            <a:ln w="9525" cap="flat">
              <a:noFill/>
              <a:prstDash val="solid"/>
              <a:miter/>
            </a:ln>
          </p:spPr>
          <p:txBody>
            <a:bodyPr rtlCol="0" anchor="ctr"/>
            <a:lstStyle/>
            <a:p>
              <a:endParaRPr lang="zh-CN" altLang="en-US"/>
            </a:p>
          </p:txBody>
        </p:sp>
      </p:grpSp>
      <p:sp>
        <p:nvSpPr>
          <p:cNvPr id="47" name="圆角矩形 46">
            <a:extLst>
              <a:ext uri="{FF2B5EF4-FFF2-40B4-BE49-F238E27FC236}">
                <a16:creationId xmlns:a16="http://schemas.microsoft.com/office/drawing/2014/main" id="{B2B5A840-389E-5140-BD39-88D23050F914}"/>
              </a:ext>
            </a:extLst>
          </p:cNvPr>
          <p:cNvSpPr/>
          <p:nvPr/>
        </p:nvSpPr>
        <p:spPr>
          <a:xfrm>
            <a:off x="4423906" y="1866155"/>
            <a:ext cx="3418022" cy="3997842"/>
          </a:xfrm>
          <a:prstGeom prst="roundRect">
            <a:avLst>
              <a:gd name="adj" fmla="val 5982"/>
            </a:avLst>
          </a:prstGeom>
          <a:blipFill>
            <a:blip r:embed="rId2"/>
            <a:tile tx="0" ty="0" sx="100000" sy="100000" flip="none" algn="ctr"/>
          </a:blipFill>
          <a:ln>
            <a:gradFill>
              <a:gsLst>
                <a:gs pos="0">
                  <a:srgbClr val="F3B546"/>
                </a:gs>
                <a:gs pos="100000">
                  <a:srgbClr val="F7EA5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圆角矩形 47">
            <a:extLst>
              <a:ext uri="{FF2B5EF4-FFF2-40B4-BE49-F238E27FC236}">
                <a16:creationId xmlns:a16="http://schemas.microsoft.com/office/drawing/2014/main" id="{4D1D7A6B-7A18-2240-A95E-109E90DF45F4}"/>
              </a:ext>
            </a:extLst>
          </p:cNvPr>
          <p:cNvSpPr/>
          <p:nvPr/>
        </p:nvSpPr>
        <p:spPr>
          <a:xfrm>
            <a:off x="4423906" y="1866155"/>
            <a:ext cx="3418022" cy="3997842"/>
          </a:xfrm>
          <a:prstGeom prst="roundRect">
            <a:avLst>
              <a:gd name="adj" fmla="val 1866"/>
            </a:avLst>
          </a:prstGeom>
          <a:gradFill>
            <a:gsLst>
              <a:gs pos="0">
                <a:schemeClr val="accent3">
                  <a:alpha val="90000"/>
                </a:schemeClr>
              </a:gs>
              <a:gs pos="98000">
                <a:schemeClr val="accent2">
                  <a:alpha val="90000"/>
                </a:schemeClr>
              </a:gs>
            </a:gsLst>
            <a:lin ang="16200000" scaled="0"/>
          </a:gradFill>
          <a:ln>
            <a:gradFill>
              <a:gsLst>
                <a:gs pos="0">
                  <a:schemeClr val="accent3"/>
                </a:gs>
                <a:gs pos="99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9" name="圆角矩形 48">
            <a:extLst>
              <a:ext uri="{FF2B5EF4-FFF2-40B4-BE49-F238E27FC236}">
                <a16:creationId xmlns:a16="http://schemas.microsoft.com/office/drawing/2014/main" id="{E95137A2-0B2E-0D4B-A156-ABCE939045AC}"/>
              </a:ext>
            </a:extLst>
          </p:cNvPr>
          <p:cNvSpPr/>
          <p:nvPr/>
        </p:nvSpPr>
        <p:spPr>
          <a:xfrm>
            <a:off x="4686936" y="1493234"/>
            <a:ext cx="2891962" cy="2835880"/>
          </a:xfrm>
          <a:prstGeom prst="roundRect">
            <a:avLst>
              <a:gd name="adj" fmla="val 2675"/>
            </a:avLst>
          </a:prstGeom>
          <a:solidFill>
            <a:schemeClr val="accent4"/>
          </a:solidFill>
          <a:ln w="25400">
            <a:gradFill>
              <a:gsLst>
                <a:gs pos="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标题 1">
            <a:extLst>
              <a:ext uri="{FF2B5EF4-FFF2-40B4-BE49-F238E27FC236}">
                <a16:creationId xmlns:a16="http://schemas.microsoft.com/office/drawing/2014/main" id="{564911B5-DAD9-714C-987E-941B6A7477D9}"/>
              </a:ext>
            </a:extLst>
          </p:cNvPr>
          <p:cNvSpPr txBox="1">
            <a:spLocks/>
          </p:cNvSpPr>
          <p:nvPr/>
        </p:nvSpPr>
        <p:spPr>
          <a:xfrm>
            <a:off x="5380206" y="1937979"/>
            <a:ext cx="1505423" cy="3182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金融设备</a:t>
            </a:r>
            <a:r>
              <a:rPr kumimoji="1" lang="en-US" altLang="zh-CN" sz="2000" dirty="0">
                <a:latin typeface="+mj-ea"/>
              </a:rPr>
              <a:t>B</a:t>
            </a:r>
            <a:br>
              <a:rPr kumimoji="1" lang="zh-CN" altLang="en-US" sz="2000" dirty="0">
                <a:latin typeface="+mj-ea"/>
              </a:rPr>
            </a:br>
            <a:endParaRPr kumimoji="1" lang="zh-CN" altLang="en-US" sz="2000" dirty="0">
              <a:latin typeface="+mj-ea"/>
            </a:endParaRPr>
          </a:p>
        </p:txBody>
      </p:sp>
      <p:sp>
        <p:nvSpPr>
          <p:cNvPr id="51" name="标题 1">
            <a:extLst>
              <a:ext uri="{FF2B5EF4-FFF2-40B4-BE49-F238E27FC236}">
                <a16:creationId xmlns:a16="http://schemas.microsoft.com/office/drawing/2014/main" id="{A4747214-40B8-DE4B-8C72-6A308F28BE1D}"/>
              </a:ext>
            </a:extLst>
          </p:cNvPr>
          <p:cNvSpPr txBox="1">
            <a:spLocks/>
          </p:cNvSpPr>
          <p:nvPr/>
        </p:nvSpPr>
        <p:spPr>
          <a:xfrm>
            <a:off x="4897505" y="2569861"/>
            <a:ext cx="2470825" cy="13163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金融设备</a:t>
            </a:r>
            <a:r>
              <a:rPr kumimoji="1" lang="en-US" altLang="zh-CN" sz="1600" dirty="0">
                <a:solidFill>
                  <a:schemeClr val="tx1">
                    <a:alpha val="90000"/>
                  </a:schemeClr>
                </a:solidFill>
                <a:latin typeface="+mn-ea"/>
                <a:ea typeface="+mn-ea"/>
              </a:rPr>
              <a:t>B</a:t>
            </a:r>
            <a:r>
              <a:rPr kumimoji="1" lang="zh-CN" altLang="en-US" sz="1600" dirty="0">
                <a:solidFill>
                  <a:schemeClr val="tx1">
                    <a:alpha val="90000"/>
                  </a:schemeClr>
                </a:solidFill>
                <a:latin typeface="+mn-ea"/>
                <a:ea typeface="+mn-ea"/>
              </a:rPr>
              <a:t>产品，经过产品优化和升级，面向客户的群体较为广泛，目前使用率达</a:t>
            </a:r>
            <a:r>
              <a:rPr kumimoji="1" lang="en-US" altLang="zh-CN" sz="1600" dirty="0">
                <a:solidFill>
                  <a:schemeClr val="tx1">
                    <a:alpha val="90000"/>
                  </a:schemeClr>
                </a:solidFill>
                <a:latin typeface="+mn-ea"/>
                <a:ea typeface="+mn-ea"/>
              </a:rPr>
              <a:t>30%</a:t>
            </a:r>
            <a:endParaRPr kumimoji="1" lang="zh-CN" altLang="en-US" sz="1600" dirty="0">
              <a:solidFill>
                <a:schemeClr val="tx1">
                  <a:alpha val="90000"/>
                </a:schemeClr>
              </a:solidFill>
              <a:latin typeface="+mn-ea"/>
              <a:ea typeface="+mn-ea"/>
            </a:endParaRPr>
          </a:p>
        </p:txBody>
      </p:sp>
      <p:cxnSp>
        <p:nvCxnSpPr>
          <p:cNvPr id="52" name="直线连接符 51">
            <a:extLst>
              <a:ext uri="{FF2B5EF4-FFF2-40B4-BE49-F238E27FC236}">
                <a16:creationId xmlns:a16="http://schemas.microsoft.com/office/drawing/2014/main" id="{F8D1BD63-3749-4148-92E4-45FF3762A48F}"/>
              </a:ext>
            </a:extLst>
          </p:cNvPr>
          <p:cNvCxnSpPr>
            <a:cxnSpLocks/>
          </p:cNvCxnSpPr>
          <p:nvPr/>
        </p:nvCxnSpPr>
        <p:spPr>
          <a:xfrm>
            <a:off x="5266439" y="2358575"/>
            <a:ext cx="1732956" cy="0"/>
          </a:xfrm>
          <a:prstGeom prst="line">
            <a:avLst/>
          </a:prstGeom>
          <a:ln w="19050">
            <a:gradFill>
              <a:gsLst>
                <a:gs pos="51000">
                  <a:schemeClr val="accent1"/>
                </a:gs>
                <a:gs pos="0">
                  <a:schemeClr val="accent1">
                    <a:alpha val="0"/>
                  </a:schemeClr>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3" name="标题 1">
            <a:extLst>
              <a:ext uri="{FF2B5EF4-FFF2-40B4-BE49-F238E27FC236}">
                <a16:creationId xmlns:a16="http://schemas.microsoft.com/office/drawing/2014/main" id="{2FF2777F-9C76-0643-8718-792618E54135}"/>
              </a:ext>
            </a:extLst>
          </p:cNvPr>
          <p:cNvSpPr txBox="1">
            <a:spLocks/>
          </p:cNvSpPr>
          <p:nvPr/>
        </p:nvSpPr>
        <p:spPr>
          <a:xfrm>
            <a:off x="5834887" y="3865076"/>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bg1">
                    <a:alpha val="19352"/>
                  </a:schemeClr>
                </a:solidFill>
                <a:latin typeface="Source Han Sans CN Bold" panose="020B0500000000000000" pitchFamily="34" charset="-128"/>
                <a:ea typeface="Source Han Sans CN Bold" panose="020B0500000000000000" pitchFamily="34" charset="-128"/>
              </a:rPr>
              <a:t>02</a:t>
            </a:r>
            <a:endParaRPr kumimoji="1" lang="zh-CN" altLang="en-US" sz="1800" dirty="0">
              <a:solidFill>
                <a:schemeClr val="bg1">
                  <a:alpha val="19352"/>
                </a:schemeClr>
              </a:solidFill>
              <a:latin typeface="Source Han Sans CN Bold" panose="020B0500000000000000" pitchFamily="34" charset="-128"/>
              <a:ea typeface="Source Han Sans CN Bold" panose="020B0500000000000000" pitchFamily="34" charset="-128"/>
            </a:endParaRPr>
          </a:p>
        </p:txBody>
      </p:sp>
      <p:grpSp>
        <p:nvGrpSpPr>
          <p:cNvPr id="10" name="组合 9">
            <a:extLst>
              <a:ext uri="{FF2B5EF4-FFF2-40B4-BE49-F238E27FC236}">
                <a16:creationId xmlns:a16="http://schemas.microsoft.com/office/drawing/2014/main" id="{00A73A4A-2B64-E946-BF7D-0063194FC72B}"/>
              </a:ext>
            </a:extLst>
          </p:cNvPr>
          <p:cNvGrpSpPr/>
          <p:nvPr/>
        </p:nvGrpSpPr>
        <p:grpSpPr>
          <a:xfrm>
            <a:off x="5786885" y="4784271"/>
            <a:ext cx="692065" cy="421257"/>
            <a:chOff x="5657850" y="-561062"/>
            <a:chExt cx="876300" cy="533400"/>
          </a:xfrm>
        </p:grpSpPr>
        <p:sp>
          <p:nvSpPr>
            <p:cNvPr id="7" name="图形 5" descr="Internet">
              <a:extLst>
                <a:ext uri="{FF2B5EF4-FFF2-40B4-BE49-F238E27FC236}">
                  <a16:creationId xmlns:a16="http://schemas.microsoft.com/office/drawing/2014/main" id="{F1F16B49-2AED-A54C-959C-BA43D3F991F3}"/>
                </a:ext>
              </a:extLst>
            </p:cNvPr>
            <p:cNvSpPr/>
            <p:nvPr/>
          </p:nvSpPr>
          <p:spPr>
            <a:xfrm>
              <a:off x="5772150" y="-561062"/>
              <a:ext cx="647700" cy="438150"/>
            </a:xfrm>
            <a:custGeom>
              <a:avLst/>
              <a:gdLst>
                <a:gd name="connsiteX0" fmla="*/ 590550 w 647700"/>
                <a:gd name="connsiteY0" fmla="*/ 381000 h 438150"/>
                <a:gd name="connsiteX1" fmla="*/ 57150 w 647700"/>
                <a:gd name="connsiteY1" fmla="*/ 381000 h 438150"/>
                <a:gd name="connsiteX2" fmla="*/ 57150 w 647700"/>
                <a:gd name="connsiteY2" fmla="*/ 57150 h 438150"/>
                <a:gd name="connsiteX3" fmla="*/ 590550 w 647700"/>
                <a:gd name="connsiteY3" fmla="*/ 57150 h 438150"/>
                <a:gd name="connsiteX4" fmla="*/ 647700 w 647700"/>
                <a:gd name="connsiteY4" fmla="*/ 38100 h 438150"/>
                <a:gd name="connsiteX5" fmla="*/ 609600 w 647700"/>
                <a:gd name="connsiteY5" fmla="*/ 0 h 438150"/>
                <a:gd name="connsiteX6" fmla="*/ 38100 w 647700"/>
                <a:gd name="connsiteY6" fmla="*/ 0 h 438150"/>
                <a:gd name="connsiteX7" fmla="*/ 0 w 647700"/>
                <a:gd name="connsiteY7" fmla="*/ 38100 h 438150"/>
                <a:gd name="connsiteX8" fmla="*/ 0 w 647700"/>
                <a:gd name="connsiteY8" fmla="*/ 438150 h 438150"/>
                <a:gd name="connsiteX9" fmla="*/ 647700 w 647700"/>
                <a:gd name="connsiteY9"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700" h="438150">
                  <a:moveTo>
                    <a:pt x="590550" y="381000"/>
                  </a:moveTo>
                  <a:lnTo>
                    <a:pt x="57150" y="381000"/>
                  </a:lnTo>
                  <a:lnTo>
                    <a:pt x="57150" y="57150"/>
                  </a:lnTo>
                  <a:lnTo>
                    <a:pt x="590550" y="57150"/>
                  </a:lnTo>
                  <a:close/>
                  <a:moveTo>
                    <a:pt x="647700" y="38100"/>
                  </a:moveTo>
                  <a:cubicBezTo>
                    <a:pt x="647700" y="17058"/>
                    <a:pt x="630642" y="0"/>
                    <a:pt x="609600" y="0"/>
                  </a:cubicBezTo>
                  <a:lnTo>
                    <a:pt x="38100" y="0"/>
                  </a:lnTo>
                  <a:cubicBezTo>
                    <a:pt x="17058" y="0"/>
                    <a:pt x="0" y="17058"/>
                    <a:pt x="0" y="38100"/>
                  </a:cubicBezTo>
                  <a:lnTo>
                    <a:pt x="0" y="438150"/>
                  </a:lnTo>
                  <a:lnTo>
                    <a:pt x="647700" y="438150"/>
                  </a:lnTo>
                  <a:close/>
                </a:path>
              </a:pathLst>
            </a:custGeom>
            <a:solidFill>
              <a:schemeClr val="accent4"/>
            </a:solidFill>
            <a:ln w="9525" cap="flat">
              <a:noFill/>
              <a:prstDash val="solid"/>
              <a:miter/>
            </a:ln>
          </p:spPr>
          <p:txBody>
            <a:bodyPr rtlCol="0" anchor="ctr"/>
            <a:lstStyle/>
            <a:p>
              <a:endParaRPr lang="zh-CN" altLang="en-US"/>
            </a:p>
          </p:txBody>
        </p:sp>
        <p:sp>
          <p:nvSpPr>
            <p:cNvPr id="8" name="图形 5" descr="Internet">
              <a:extLst>
                <a:ext uri="{FF2B5EF4-FFF2-40B4-BE49-F238E27FC236}">
                  <a16:creationId xmlns:a16="http://schemas.microsoft.com/office/drawing/2014/main" id="{F1F16B49-2AED-A54C-959C-BA43D3F991F3}"/>
                </a:ext>
              </a:extLst>
            </p:cNvPr>
            <p:cNvSpPr/>
            <p:nvPr/>
          </p:nvSpPr>
          <p:spPr>
            <a:xfrm>
              <a:off x="5657850" y="-84812"/>
              <a:ext cx="876300" cy="57150"/>
            </a:xfrm>
            <a:custGeom>
              <a:avLst/>
              <a:gdLst>
                <a:gd name="connsiteX0" fmla="*/ 495300 w 876300"/>
                <a:gd name="connsiteY0" fmla="*/ 0 h 57150"/>
                <a:gd name="connsiteX1" fmla="*/ 495300 w 876300"/>
                <a:gd name="connsiteY1" fmla="*/ 9525 h 57150"/>
                <a:gd name="connsiteX2" fmla="*/ 486957 w 876300"/>
                <a:gd name="connsiteY2" fmla="*/ 19050 h 57150"/>
                <a:gd name="connsiteX3" fmla="*/ 485775 w 876300"/>
                <a:gd name="connsiteY3" fmla="*/ 19050 h 57150"/>
                <a:gd name="connsiteX4" fmla="*/ 390525 w 876300"/>
                <a:gd name="connsiteY4" fmla="*/ 19050 h 57150"/>
                <a:gd name="connsiteX5" fmla="*/ 381000 w 876300"/>
                <a:gd name="connsiteY5" fmla="*/ 10707 h 57150"/>
                <a:gd name="connsiteX6" fmla="*/ 381000 w 876300"/>
                <a:gd name="connsiteY6" fmla="*/ 9525 h 57150"/>
                <a:gd name="connsiteX7" fmla="*/ 381000 w 876300"/>
                <a:gd name="connsiteY7" fmla="*/ 0 h 57150"/>
                <a:gd name="connsiteX8" fmla="*/ 0 w 876300"/>
                <a:gd name="connsiteY8" fmla="*/ 0 h 57150"/>
                <a:gd name="connsiteX9" fmla="*/ 0 w 876300"/>
                <a:gd name="connsiteY9" fmla="*/ 19050 h 57150"/>
                <a:gd name="connsiteX10" fmla="*/ 38100 w 876300"/>
                <a:gd name="connsiteY10" fmla="*/ 57150 h 57150"/>
                <a:gd name="connsiteX11" fmla="*/ 838200 w 876300"/>
                <a:gd name="connsiteY11" fmla="*/ 57150 h 57150"/>
                <a:gd name="connsiteX12" fmla="*/ 876300 w 876300"/>
                <a:gd name="connsiteY12" fmla="*/ 19050 h 57150"/>
                <a:gd name="connsiteX13" fmla="*/ 876300 w 876300"/>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300" h="57150">
                  <a:moveTo>
                    <a:pt x="495300" y="0"/>
                  </a:moveTo>
                  <a:lnTo>
                    <a:pt x="495300" y="9525"/>
                  </a:lnTo>
                  <a:cubicBezTo>
                    <a:pt x="495627" y="14459"/>
                    <a:pt x="491891" y="18723"/>
                    <a:pt x="486957" y="19050"/>
                  </a:cubicBezTo>
                  <a:cubicBezTo>
                    <a:pt x="486564" y="19076"/>
                    <a:pt x="486168" y="19076"/>
                    <a:pt x="485775" y="19050"/>
                  </a:cubicBezTo>
                  <a:lnTo>
                    <a:pt x="390525" y="19050"/>
                  </a:lnTo>
                  <a:cubicBezTo>
                    <a:pt x="385591" y="19377"/>
                    <a:pt x="381327" y="15641"/>
                    <a:pt x="381000" y="10707"/>
                  </a:cubicBezTo>
                  <a:cubicBezTo>
                    <a:pt x="380974" y="10314"/>
                    <a:pt x="380974" y="9918"/>
                    <a:pt x="381000" y="9525"/>
                  </a:cubicBezTo>
                  <a:lnTo>
                    <a:pt x="381000" y="0"/>
                  </a:lnTo>
                  <a:lnTo>
                    <a:pt x="0" y="0"/>
                  </a:lnTo>
                  <a:lnTo>
                    <a:pt x="0" y="19050"/>
                  </a:lnTo>
                  <a:cubicBezTo>
                    <a:pt x="0" y="40092"/>
                    <a:pt x="17058" y="57150"/>
                    <a:pt x="38100" y="57150"/>
                  </a:cubicBezTo>
                  <a:lnTo>
                    <a:pt x="838200" y="57150"/>
                  </a:lnTo>
                  <a:cubicBezTo>
                    <a:pt x="859242" y="57150"/>
                    <a:pt x="876300" y="40092"/>
                    <a:pt x="876300" y="19050"/>
                  </a:cubicBezTo>
                  <a:lnTo>
                    <a:pt x="876300" y="0"/>
                  </a:lnTo>
                  <a:close/>
                </a:path>
              </a:pathLst>
            </a:custGeom>
            <a:solidFill>
              <a:schemeClr val="accent4"/>
            </a:solidFill>
            <a:ln w="9525" cap="flat">
              <a:noFill/>
              <a:prstDash val="solid"/>
              <a:miter/>
            </a:ln>
          </p:spPr>
          <p:txBody>
            <a:bodyPr rtlCol="0" anchor="ctr"/>
            <a:lstStyle/>
            <a:p>
              <a:endParaRPr lang="zh-CN" altLang="en-US"/>
            </a:p>
          </p:txBody>
        </p:sp>
        <p:sp>
          <p:nvSpPr>
            <p:cNvPr id="9" name="图形 5" descr="Internet">
              <a:extLst>
                <a:ext uri="{FF2B5EF4-FFF2-40B4-BE49-F238E27FC236}">
                  <a16:creationId xmlns:a16="http://schemas.microsoft.com/office/drawing/2014/main" id="{F1F16B49-2AED-A54C-959C-BA43D3F991F3}"/>
                </a:ext>
              </a:extLst>
            </p:cNvPr>
            <p:cNvSpPr/>
            <p:nvPr/>
          </p:nvSpPr>
          <p:spPr>
            <a:xfrm>
              <a:off x="5962650" y="-475337"/>
              <a:ext cx="266700" cy="266700"/>
            </a:xfrm>
            <a:custGeom>
              <a:avLst/>
              <a:gdLst>
                <a:gd name="connsiteX0" fmla="*/ 133350 w 266700"/>
                <a:gd name="connsiteY0" fmla="*/ 0 h 266700"/>
                <a:gd name="connsiteX1" fmla="*/ 0 w 266700"/>
                <a:gd name="connsiteY1" fmla="*/ 133350 h 266700"/>
                <a:gd name="connsiteX2" fmla="*/ 133350 w 266700"/>
                <a:gd name="connsiteY2" fmla="*/ 266700 h 266700"/>
                <a:gd name="connsiteX3" fmla="*/ 266700 w 266700"/>
                <a:gd name="connsiteY3" fmla="*/ 133350 h 266700"/>
                <a:gd name="connsiteX4" fmla="*/ 133350 w 266700"/>
                <a:gd name="connsiteY4" fmla="*/ 0 h 266700"/>
                <a:gd name="connsiteX5" fmla="*/ 142875 w 266700"/>
                <a:gd name="connsiteY5" fmla="*/ 142875 h 266700"/>
                <a:gd name="connsiteX6" fmla="*/ 186595 w 266700"/>
                <a:gd name="connsiteY6" fmla="*/ 142875 h 266700"/>
                <a:gd name="connsiteX7" fmla="*/ 142875 w 266700"/>
                <a:gd name="connsiteY7" fmla="*/ 229648 h 266700"/>
                <a:gd name="connsiteX8" fmla="*/ 142875 w 266700"/>
                <a:gd name="connsiteY8" fmla="*/ 123825 h 266700"/>
                <a:gd name="connsiteX9" fmla="*/ 142875 w 266700"/>
                <a:gd name="connsiteY9" fmla="*/ 36957 h 266700"/>
                <a:gd name="connsiteX10" fmla="*/ 186595 w 266700"/>
                <a:gd name="connsiteY10" fmla="*/ 123825 h 266700"/>
                <a:gd name="connsiteX11" fmla="*/ 123825 w 266700"/>
                <a:gd name="connsiteY11" fmla="*/ 123825 h 266700"/>
                <a:gd name="connsiteX12" fmla="*/ 81534 w 266700"/>
                <a:gd name="connsiteY12" fmla="*/ 123825 h 266700"/>
                <a:gd name="connsiteX13" fmla="*/ 123825 w 266700"/>
                <a:gd name="connsiteY13" fmla="*/ 38100 h 266700"/>
                <a:gd name="connsiteX14" fmla="*/ 123825 w 266700"/>
                <a:gd name="connsiteY14" fmla="*/ 142875 h 266700"/>
                <a:gd name="connsiteX15" fmla="*/ 123825 w 266700"/>
                <a:gd name="connsiteY15" fmla="*/ 228600 h 266700"/>
                <a:gd name="connsiteX16" fmla="*/ 81534 w 266700"/>
                <a:gd name="connsiteY16" fmla="*/ 142875 h 266700"/>
                <a:gd name="connsiteX17" fmla="*/ 62389 w 266700"/>
                <a:gd name="connsiteY17" fmla="*/ 123825 h 266700"/>
                <a:gd name="connsiteX18" fmla="*/ 21622 w 266700"/>
                <a:gd name="connsiteY18" fmla="*/ 123825 h 266700"/>
                <a:gd name="connsiteX19" fmla="*/ 111824 w 266700"/>
                <a:gd name="connsiteY19" fmla="*/ 23336 h 266700"/>
                <a:gd name="connsiteX20" fmla="*/ 62389 w 266700"/>
                <a:gd name="connsiteY20" fmla="*/ 123825 h 266700"/>
                <a:gd name="connsiteX21" fmla="*/ 62389 w 266700"/>
                <a:gd name="connsiteY21" fmla="*/ 142875 h 266700"/>
                <a:gd name="connsiteX22" fmla="*/ 112014 w 266700"/>
                <a:gd name="connsiteY22" fmla="*/ 243459 h 266700"/>
                <a:gd name="connsiteX23" fmla="*/ 21622 w 266700"/>
                <a:gd name="connsiteY23" fmla="*/ 142875 h 266700"/>
                <a:gd name="connsiteX24" fmla="*/ 205740 w 266700"/>
                <a:gd name="connsiteY24" fmla="*/ 142875 h 266700"/>
                <a:gd name="connsiteX25" fmla="*/ 245078 w 266700"/>
                <a:gd name="connsiteY25" fmla="*/ 142875 h 266700"/>
                <a:gd name="connsiteX26" fmla="*/ 156400 w 266700"/>
                <a:gd name="connsiteY26" fmla="*/ 243078 h 266700"/>
                <a:gd name="connsiteX27" fmla="*/ 205740 w 266700"/>
                <a:gd name="connsiteY27" fmla="*/ 142875 h 266700"/>
                <a:gd name="connsiteX28" fmla="*/ 205740 w 266700"/>
                <a:gd name="connsiteY28" fmla="*/ 123825 h 266700"/>
                <a:gd name="connsiteX29" fmla="*/ 156686 w 266700"/>
                <a:gd name="connsiteY29" fmla="*/ 23717 h 266700"/>
                <a:gd name="connsiteX30" fmla="*/ 245078 w 266700"/>
                <a:gd name="connsiteY30" fmla="*/ 12382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6700" h="266700">
                  <a:moveTo>
                    <a:pt x="133350" y="0"/>
                  </a:moveTo>
                  <a:cubicBezTo>
                    <a:pt x="59703" y="0"/>
                    <a:pt x="0" y="59703"/>
                    <a:pt x="0" y="133350"/>
                  </a:cubicBezTo>
                  <a:cubicBezTo>
                    <a:pt x="0" y="206997"/>
                    <a:pt x="59703" y="266700"/>
                    <a:pt x="133350" y="266700"/>
                  </a:cubicBezTo>
                  <a:cubicBezTo>
                    <a:pt x="206997" y="266700"/>
                    <a:pt x="266700" y="206997"/>
                    <a:pt x="266700" y="133350"/>
                  </a:cubicBezTo>
                  <a:cubicBezTo>
                    <a:pt x="266700" y="59703"/>
                    <a:pt x="206997" y="0"/>
                    <a:pt x="133350" y="0"/>
                  </a:cubicBezTo>
                  <a:close/>
                  <a:moveTo>
                    <a:pt x="142875" y="142875"/>
                  </a:moveTo>
                  <a:lnTo>
                    <a:pt x="186595" y="142875"/>
                  </a:lnTo>
                  <a:cubicBezTo>
                    <a:pt x="181616" y="175711"/>
                    <a:pt x="166302" y="206107"/>
                    <a:pt x="142875" y="229648"/>
                  </a:cubicBezTo>
                  <a:close/>
                  <a:moveTo>
                    <a:pt x="142875" y="123825"/>
                  </a:moveTo>
                  <a:lnTo>
                    <a:pt x="142875" y="36957"/>
                  </a:lnTo>
                  <a:cubicBezTo>
                    <a:pt x="166326" y="60520"/>
                    <a:pt x="181642" y="90952"/>
                    <a:pt x="186595" y="123825"/>
                  </a:cubicBezTo>
                  <a:close/>
                  <a:moveTo>
                    <a:pt x="123825" y="123825"/>
                  </a:moveTo>
                  <a:lnTo>
                    <a:pt x="81534" y="123825"/>
                  </a:lnTo>
                  <a:cubicBezTo>
                    <a:pt x="86271" y="91515"/>
                    <a:pt x="101069" y="61520"/>
                    <a:pt x="123825" y="38100"/>
                  </a:cubicBezTo>
                  <a:close/>
                  <a:moveTo>
                    <a:pt x="123825" y="142875"/>
                  </a:moveTo>
                  <a:lnTo>
                    <a:pt x="123825" y="228600"/>
                  </a:lnTo>
                  <a:cubicBezTo>
                    <a:pt x="101112" y="205149"/>
                    <a:pt x="86320" y="175170"/>
                    <a:pt x="81534" y="142875"/>
                  </a:cubicBezTo>
                  <a:close/>
                  <a:moveTo>
                    <a:pt x="62389" y="123825"/>
                  </a:moveTo>
                  <a:lnTo>
                    <a:pt x="21622" y="123825"/>
                  </a:lnTo>
                  <a:cubicBezTo>
                    <a:pt x="25850" y="73933"/>
                    <a:pt x="62676" y="32908"/>
                    <a:pt x="111824" y="23336"/>
                  </a:cubicBezTo>
                  <a:cubicBezTo>
                    <a:pt x="84670" y="50432"/>
                    <a:pt x="67282" y="85777"/>
                    <a:pt x="62389" y="123825"/>
                  </a:cubicBezTo>
                  <a:close/>
                  <a:moveTo>
                    <a:pt x="62389" y="142875"/>
                  </a:moveTo>
                  <a:cubicBezTo>
                    <a:pt x="67286" y="180988"/>
                    <a:pt x="84748" y="216382"/>
                    <a:pt x="112014" y="243459"/>
                  </a:cubicBezTo>
                  <a:cubicBezTo>
                    <a:pt x="62794" y="233894"/>
                    <a:pt x="25894" y="192834"/>
                    <a:pt x="21622" y="142875"/>
                  </a:cubicBezTo>
                  <a:close/>
                  <a:moveTo>
                    <a:pt x="205740" y="142875"/>
                  </a:moveTo>
                  <a:lnTo>
                    <a:pt x="245078" y="142875"/>
                  </a:lnTo>
                  <a:cubicBezTo>
                    <a:pt x="240907" y="192201"/>
                    <a:pt x="204854" y="232941"/>
                    <a:pt x="156400" y="243078"/>
                  </a:cubicBezTo>
                  <a:cubicBezTo>
                    <a:pt x="183540" y="216099"/>
                    <a:pt x="200903" y="180836"/>
                    <a:pt x="205740" y="142875"/>
                  </a:cubicBezTo>
                  <a:close/>
                  <a:moveTo>
                    <a:pt x="205740" y="123825"/>
                  </a:moveTo>
                  <a:cubicBezTo>
                    <a:pt x="200864" y="85963"/>
                    <a:pt x="183619" y="50771"/>
                    <a:pt x="156686" y="23717"/>
                  </a:cubicBezTo>
                  <a:cubicBezTo>
                    <a:pt x="204996" y="33955"/>
                    <a:pt x="240902" y="74620"/>
                    <a:pt x="245078" y="123825"/>
                  </a:cubicBezTo>
                  <a:close/>
                </a:path>
              </a:pathLst>
            </a:custGeom>
            <a:solidFill>
              <a:schemeClr val="accent4"/>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414496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ABA73BD-B9BE-D147-A33F-EB24FC2A2FDE}"/>
              </a:ext>
            </a:extLst>
          </p:cNvPr>
          <p:cNvSpPr>
            <a:spLocks noGrp="1"/>
          </p:cNvSpPr>
          <p:nvPr>
            <p:ph type="body" sz="quarter" idx="13"/>
          </p:nvPr>
        </p:nvSpPr>
        <p:spPr/>
        <p:txBody>
          <a:bodyPr/>
          <a:lstStyle/>
          <a:p>
            <a:r>
              <a:rPr kumimoji="1" lang="en-US" altLang="zh-CN" dirty="0"/>
              <a:t>01</a:t>
            </a:r>
            <a:endParaRPr kumimoji="1" lang="zh-CN" altLang="en-US" dirty="0"/>
          </a:p>
        </p:txBody>
      </p:sp>
      <p:sp>
        <p:nvSpPr>
          <p:cNvPr id="3" name="文本占位符 2">
            <a:extLst>
              <a:ext uri="{FF2B5EF4-FFF2-40B4-BE49-F238E27FC236}">
                <a16:creationId xmlns:a16="http://schemas.microsoft.com/office/drawing/2014/main" id="{DF222934-A195-F64B-9642-44E79FBFB21E}"/>
              </a:ext>
            </a:extLst>
          </p:cNvPr>
          <p:cNvSpPr>
            <a:spLocks noGrp="1"/>
          </p:cNvSpPr>
          <p:nvPr>
            <p:ph type="body" sz="quarter" idx="11"/>
          </p:nvPr>
        </p:nvSpPr>
        <p:spPr>
          <a:xfrm>
            <a:off x="4531323" y="2925686"/>
            <a:ext cx="3129355" cy="797028"/>
          </a:xfrm>
        </p:spPr>
        <p:txBody>
          <a:bodyPr/>
          <a:lstStyle/>
          <a:p>
            <a:r>
              <a:rPr kumimoji="1" lang="zh-CN" altLang="en-US" dirty="0"/>
              <a:t>项目介绍</a:t>
            </a:r>
          </a:p>
        </p:txBody>
      </p:sp>
      <p:sp>
        <p:nvSpPr>
          <p:cNvPr id="9" name="文本占位符 8">
            <a:extLst>
              <a:ext uri="{FF2B5EF4-FFF2-40B4-BE49-F238E27FC236}">
                <a16:creationId xmlns:a16="http://schemas.microsoft.com/office/drawing/2014/main" id="{65A5EC99-F058-C941-B65B-2B43DD8880BD}"/>
              </a:ext>
            </a:extLst>
          </p:cNvPr>
          <p:cNvSpPr>
            <a:spLocks noGrp="1"/>
          </p:cNvSpPr>
          <p:nvPr>
            <p:ph type="body" sz="quarter" idx="12"/>
          </p:nvPr>
        </p:nvSpPr>
        <p:spPr>
          <a:xfrm>
            <a:off x="4479472" y="3784128"/>
            <a:ext cx="3233057" cy="414860"/>
          </a:xfrm>
        </p:spPr>
        <p:txBody>
          <a:bodyPr/>
          <a:lstStyle/>
          <a:p>
            <a:r>
              <a:rPr lang="en-US" altLang="zh-CN" dirty="0"/>
              <a:t>PROJECT INTRODUCTION</a:t>
            </a:r>
          </a:p>
          <a:p>
            <a:endParaRPr lang="zh-CN" altLang="en-US" dirty="0"/>
          </a:p>
        </p:txBody>
      </p:sp>
    </p:spTree>
    <p:extLst>
      <p:ext uri="{BB962C8B-B14F-4D97-AF65-F5344CB8AC3E}">
        <p14:creationId xmlns:p14="http://schemas.microsoft.com/office/powerpoint/2010/main" val="355412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CFB1855-E79E-284E-A308-7FF5C3E40411}"/>
              </a:ext>
            </a:extLst>
          </p:cNvPr>
          <p:cNvSpPr>
            <a:spLocks noGrp="1"/>
          </p:cNvSpPr>
          <p:nvPr>
            <p:ph type="body" sz="quarter" idx="11"/>
          </p:nvPr>
        </p:nvSpPr>
        <p:spPr/>
        <p:txBody>
          <a:bodyPr/>
          <a:lstStyle/>
          <a:p>
            <a:r>
              <a:rPr kumimoji="1" lang="zh-CN" altLang="en-US" dirty="0"/>
              <a:t>售后服务</a:t>
            </a:r>
          </a:p>
        </p:txBody>
      </p:sp>
      <p:sp>
        <p:nvSpPr>
          <p:cNvPr id="3" name="文本占位符 2">
            <a:extLst>
              <a:ext uri="{FF2B5EF4-FFF2-40B4-BE49-F238E27FC236}">
                <a16:creationId xmlns:a16="http://schemas.microsoft.com/office/drawing/2014/main" id="{52A44F7D-6C69-1D4D-A373-48BA5A03BEC8}"/>
              </a:ext>
            </a:extLst>
          </p:cNvPr>
          <p:cNvSpPr>
            <a:spLocks noGrp="1"/>
          </p:cNvSpPr>
          <p:nvPr>
            <p:ph type="body" sz="quarter" idx="12"/>
          </p:nvPr>
        </p:nvSpPr>
        <p:spPr/>
        <p:txBody>
          <a:bodyPr/>
          <a:lstStyle/>
          <a:p>
            <a:r>
              <a:rPr kumimoji="1" lang="en-US" altLang="zh-CN" dirty="0"/>
              <a:t>AFTER-SALE SERVICE</a:t>
            </a:r>
            <a:endParaRPr kumimoji="1" lang="zh-CN" altLang="en-US" dirty="0"/>
          </a:p>
        </p:txBody>
      </p:sp>
      <p:sp>
        <p:nvSpPr>
          <p:cNvPr id="5" name="椭圆 4">
            <a:extLst>
              <a:ext uri="{FF2B5EF4-FFF2-40B4-BE49-F238E27FC236}">
                <a16:creationId xmlns:a16="http://schemas.microsoft.com/office/drawing/2014/main" id="{8D56F579-9A73-CC47-BDB2-DFA5F8B909BC}"/>
              </a:ext>
            </a:extLst>
          </p:cNvPr>
          <p:cNvSpPr/>
          <p:nvPr/>
        </p:nvSpPr>
        <p:spPr>
          <a:xfrm>
            <a:off x="4876369" y="3221116"/>
            <a:ext cx="2433578" cy="2433578"/>
          </a:xfrm>
          <a:prstGeom prst="ellipse">
            <a:avLst/>
          </a:prstGeom>
          <a:gradFill>
            <a:gsLst>
              <a:gs pos="0">
                <a:schemeClr val="accent3"/>
              </a:gs>
              <a:gs pos="99000">
                <a:schemeClr val="accent2"/>
              </a:gs>
            </a:gsLst>
            <a:lin ang="16200000" scaled="0"/>
          </a:gradFill>
          <a:ln w="31750">
            <a:solidFill>
              <a:schemeClr val="bg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标题 1">
            <a:extLst>
              <a:ext uri="{FF2B5EF4-FFF2-40B4-BE49-F238E27FC236}">
                <a16:creationId xmlns:a16="http://schemas.microsoft.com/office/drawing/2014/main" id="{C0DD5128-39E9-3F4C-8E66-C97C39BF4A36}"/>
              </a:ext>
            </a:extLst>
          </p:cNvPr>
          <p:cNvSpPr txBox="1">
            <a:spLocks/>
          </p:cNvSpPr>
          <p:nvPr/>
        </p:nvSpPr>
        <p:spPr>
          <a:xfrm>
            <a:off x="8537372" y="135800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远程服务</a:t>
            </a:r>
            <a:br>
              <a:rPr kumimoji="1" lang="zh-CN" altLang="en-US" sz="1800" dirty="0">
                <a:latin typeface="+mj-ea"/>
              </a:rPr>
            </a:br>
            <a:endParaRPr kumimoji="1" lang="zh-CN" altLang="en-US" sz="1800" dirty="0">
              <a:latin typeface="+mj-ea"/>
            </a:endParaRPr>
          </a:p>
        </p:txBody>
      </p:sp>
      <p:sp>
        <p:nvSpPr>
          <p:cNvPr id="7" name="标题 1">
            <a:extLst>
              <a:ext uri="{FF2B5EF4-FFF2-40B4-BE49-F238E27FC236}">
                <a16:creationId xmlns:a16="http://schemas.microsoft.com/office/drawing/2014/main" id="{0D575155-CFDD-1945-AE74-43969A7743E1}"/>
              </a:ext>
            </a:extLst>
          </p:cNvPr>
          <p:cNvSpPr txBox="1">
            <a:spLocks/>
          </p:cNvSpPr>
          <p:nvPr/>
        </p:nvSpPr>
        <p:spPr>
          <a:xfrm>
            <a:off x="8533563" y="1892880"/>
            <a:ext cx="3107575" cy="1258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公司建立技术支持与响应中心，在用户授权的情况下，可及时为用户提供远程在线故障诊断、分析和解决</a:t>
            </a:r>
            <a:endParaRPr kumimoji="1" lang="zh-CN" altLang="en-US" sz="1400" dirty="0">
              <a:solidFill>
                <a:schemeClr val="tx1">
                  <a:alpha val="90000"/>
                </a:schemeClr>
              </a:solidFill>
              <a:latin typeface="+mn-ea"/>
              <a:ea typeface="+mn-ea"/>
            </a:endParaRPr>
          </a:p>
        </p:txBody>
      </p:sp>
      <p:cxnSp>
        <p:nvCxnSpPr>
          <p:cNvPr id="8" name="直线连接符 7">
            <a:extLst>
              <a:ext uri="{FF2B5EF4-FFF2-40B4-BE49-F238E27FC236}">
                <a16:creationId xmlns:a16="http://schemas.microsoft.com/office/drawing/2014/main" id="{99D42B12-97CC-C840-AE0D-A3CC615B3EE5}"/>
              </a:ext>
            </a:extLst>
          </p:cNvPr>
          <p:cNvCxnSpPr>
            <a:cxnSpLocks/>
          </p:cNvCxnSpPr>
          <p:nvPr/>
        </p:nvCxnSpPr>
        <p:spPr>
          <a:xfrm>
            <a:off x="8622432" y="1765472"/>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2" name="任意形状 11">
            <a:extLst>
              <a:ext uri="{FF2B5EF4-FFF2-40B4-BE49-F238E27FC236}">
                <a16:creationId xmlns:a16="http://schemas.microsoft.com/office/drawing/2014/main" id="{7B32A515-B902-1947-8980-CF1007A53DEC}"/>
              </a:ext>
            </a:extLst>
          </p:cNvPr>
          <p:cNvSpPr/>
          <p:nvPr/>
        </p:nvSpPr>
        <p:spPr>
          <a:xfrm>
            <a:off x="7206922" y="1484511"/>
            <a:ext cx="1267326" cy="609600"/>
          </a:xfrm>
          <a:custGeom>
            <a:avLst/>
            <a:gdLst>
              <a:gd name="connsiteX0" fmla="*/ 0 w 1267326"/>
              <a:gd name="connsiteY0" fmla="*/ 609600 h 609600"/>
              <a:gd name="connsiteX1" fmla="*/ 609600 w 1267326"/>
              <a:gd name="connsiteY1" fmla="*/ 0 h 609600"/>
              <a:gd name="connsiteX2" fmla="*/ 1267326 w 1267326"/>
              <a:gd name="connsiteY2" fmla="*/ 0 h 609600"/>
            </a:gdLst>
            <a:ahLst/>
            <a:cxnLst>
              <a:cxn ang="0">
                <a:pos x="connsiteX0" y="connsiteY0"/>
              </a:cxn>
              <a:cxn ang="0">
                <a:pos x="connsiteX1" y="connsiteY1"/>
              </a:cxn>
              <a:cxn ang="0">
                <a:pos x="connsiteX2" y="connsiteY2"/>
              </a:cxn>
            </a:cxnLst>
            <a:rect l="l" t="t" r="r" b="b"/>
            <a:pathLst>
              <a:path w="1267326" h="609600">
                <a:moveTo>
                  <a:pt x="0" y="609600"/>
                </a:moveTo>
                <a:lnTo>
                  <a:pt x="609600" y="0"/>
                </a:lnTo>
                <a:lnTo>
                  <a:pt x="1267326" y="0"/>
                </a:lnTo>
              </a:path>
            </a:pathLst>
          </a:cu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标题 1">
            <a:extLst>
              <a:ext uri="{FF2B5EF4-FFF2-40B4-BE49-F238E27FC236}">
                <a16:creationId xmlns:a16="http://schemas.microsoft.com/office/drawing/2014/main" id="{AD247579-A1CA-604B-897F-C87FFB89D198}"/>
              </a:ext>
            </a:extLst>
          </p:cNvPr>
          <p:cNvSpPr txBox="1">
            <a:spLocks/>
          </p:cNvSpPr>
          <p:nvPr/>
        </p:nvSpPr>
        <p:spPr>
          <a:xfrm>
            <a:off x="8528128" y="370026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回访服务</a:t>
            </a:r>
          </a:p>
        </p:txBody>
      </p:sp>
      <p:sp>
        <p:nvSpPr>
          <p:cNvPr id="15" name="标题 1">
            <a:extLst>
              <a:ext uri="{FF2B5EF4-FFF2-40B4-BE49-F238E27FC236}">
                <a16:creationId xmlns:a16="http://schemas.microsoft.com/office/drawing/2014/main" id="{70B8E165-62F1-9240-8334-11577848C752}"/>
              </a:ext>
            </a:extLst>
          </p:cNvPr>
          <p:cNvSpPr txBox="1">
            <a:spLocks/>
          </p:cNvSpPr>
          <p:nvPr/>
        </p:nvSpPr>
        <p:spPr>
          <a:xfrm>
            <a:off x="8519417" y="4212523"/>
            <a:ext cx="3107575" cy="1281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提供用户跟踪服务，随时记录用户问题，并尽快解决，定期向用户寄资料，提供新功能、新技术和新动向的介绍</a:t>
            </a:r>
            <a:endParaRPr kumimoji="1" lang="zh-CN" altLang="en-US" sz="1400" dirty="0">
              <a:solidFill>
                <a:schemeClr val="tx1">
                  <a:alpha val="90000"/>
                </a:schemeClr>
              </a:solidFill>
              <a:latin typeface="+mn-ea"/>
              <a:ea typeface="+mn-ea"/>
            </a:endParaRPr>
          </a:p>
        </p:txBody>
      </p:sp>
      <p:cxnSp>
        <p:nvCxnSpPr>
          <p:cNvPr id="16" name="直线连接符 15">
            <a:extLst>
              <a:ext uri="{FF2B5EF4-FFF2-40B4-BE49-F238E27FC236}">
                <a16:creationId xmlns:a16="http://schemas.microsoft.com/office/drawing/2014/main" id="{ACAD1896-D0D6-2345-8F3D-802BE61FC874}"/>
              </a:ext>
            </a:extLst>
          </p:cNvPr>
          <p:cNvCxnSpPr>
            <a:cxnSpLocks/>
          </p:cNvCxnSpPr>
          <p:nvPr/>
        </p:nvCxnSpPr>
        <p:spPr>
          <a:xfrm>
            <a:off x="8624618" y="4107729"/>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1" name="任意形状 20">
            <a:extLst>
              <a:ext uri="{FF2B5EF4-FFF2-40B4-BE49-F238E27FC236}">
                <a16:creationId xmlns:a16="http://schemas.microsoft.com/office/drawing/2014/main" id="{8CE7945E-8EF9-9444-B26C-525375AEDF9A}"/>
              </a:ext>
            </a:extLst>
          </p:cNvPr>
          <p:cNvSpPr/>
          <p:nvPr/>
        </p:nvSpPr>
        <p:spPr>
          <a:xfrm flipH="1">
            <a:off x="3723183" y="1484511"/>
            <a:ext cx="1267326" cy="609600"/>
          </a:xfrm>
          <a:custGeom>
            <a:avLst/>
            <a:gdLst>
              <a:gd name="connsiteX0" fmla="*/ 0 w 1267326"/>
              <a:gd name="connsiteY0" fmla="*/ 609600 h 609600"/>
              <a:gd name="connsiteX1" fmla="*/ 609600 w 1267326"/>
              <a:gd name="connsiteY1" fmla="*/ 0 h 609600"/>
              <a:gd name="connsiteX2" fmla="*/ 1267326 w 1267326"/>
              <a:gd name="connsiteY2" fmla="*/ 0 h 609600"/>
            </a:gdLst>
            <a:ahLst/>
            <a:cxnLst>
              <a:cxn ang="0">
                <a:pos x="connsiteX0" y="connsiteY0"/>
              </a:cxn>
              <a:cxn ang="0">
                <a:pos x="connsiteX1" y="connsiteY1"/>
              </a:cxn>
              <a:cxn ang="0">
                <a:pos x="connsiteX2" y="connsiteY2"/>
              </a:cxn>
            </a:cxnLst>
            <a:rect l="l" t="t" r="r" b="b"/>
            <a:pathLst>
              <a:path w="1267326" h="609600">
                <a:moveTo>
                  <a:pt x="0" y="609600"/>
                </a:moveTo>
                <a:lnTo>
                  <a:pt x="609600" y="0"/>
                </a:lnTo>
                <a:lnTo>
                  <a:pt x="1267326" y="0"/>
                </a:lnTo>
              </a:path>
            </a:pathLst>
          </a:cu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标题 1">
            <a:extLst>
              <a:ext uri="{FF2B5EF4-FFF2-40B4-BE49-F238E27FC236}">
                <a16:creationId xmlns:a16="http://schemas.microsoft.com/office/drawing/2014/main" id="{561AE74E-78B5-ED46-9F0E-FFDDC622FA72}"/>
              </a:ext>
            </a:extLst>
          </p:cNvPr>
          <p:cNvSpPr txBox="1">
            <a:spLocks/>
          </p:cNvSpPr>
          <p:nvPr/>
        </p:nvSpPr>
        <p:spPr>
          <a:xfrm>
            <a:off x="1641822" y="135800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zh-CN" altLang="en-US" sz="2000" dirty="0">
                <a:latin typeface="+mj-ea"/>
              </a:rPr>
              <a:t>热线服务</a:t>
            </a:r>
            <a:br>
              <a:rPr kumimoji="1" lang="zh-CN" altLang="en-US" sz="2000" dirty="0">
                <a:latin typeface="+mj-ea"/>
              </a:rPr>
            </a:br>
            <a:endParaRPr kumimoji="1" lang="zh-CN" altLang="en-US" sz="2000" dirty="0">
              <a:latin typeface="+mj-ea"/>
            </a:endParaRPr>
          </a:p>
        </p:txBody>
      </p:sp>
      <p:sp>
        <p:nvSpPr>
          <p:cNvPr id="23" name="标题 1">
            <a:extLst>
              <a:ext uri="{FF2B5EF4-FFF2-40B4-BE49-F238E27FC236}">
                <a16:creationId xmlns:a16="http://schemas.microsoft.com/office/drawing/2014/main" id="{EAA34B02-E126-4D46-B11D-BF244DC0E210}"/>
              </a:ext>
            </a:extLst>
          </p:cNvPr>
          <p:cNvSpPr txBox="1">
            <a:spLocks/>
          </p:cNvSpPr>
          <p:nvPr/>
        </p:nvSpPr>
        <p:spPr>
          <a:xfrm>
            <a:off x="518204" y="1881142"/>
            <a:ext cx="3169628" cy="12225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kumimoji="1" lang="zh-CN" altLang="en-US" sz="1600" dirty="0">
                <a:solidFill>
                  <a:schemeClr val="tx1">
                    <a:alpha val="90000"/>
                  </a:schemeClr>
                </a:solidFill>
                <a:latin typeface="+mn-ea"/>
                <a:ea typeface="+mn-ea"/>
              </a:rPr>
              <a:t>全年</a:t>
            </a:r>
            <a:r>
              <a:rPr kumimoji="1" lang="en-US" altLang="zh-CN" sz="1600" dirty="0">
                <a:solidFill>
                  <a:schemeClr val="tx1">
                    <a:alpha val="90000"/>
                  </a:schemeClr>
                </a:solidFill>
                <a:latin typeface="+mn-ea"/>
                <a:ea typeface="+mn-ea"/>
              </a:rPr>
              <a:t>365</a:t>
            </a:r>
            <a:r>
              <a:rPr kumimoji="1" lang="zh-CN" altLang="en-US" sz="1600" dirty="0">
                <a:solidFill>
                  <a:schemeClr val="tx1">
                    <a:alpha val="90000"/>
                  </a:schemeClr>
                </a:solidFill>
                <a:latin typeface="+mn-ea"/>
                <a:ea typeface="+mn-ea"/>
              </a:rPr>
              <a:t>天、每周</a:t>
            </a:r>
            <a:r>
              <a:rPr kumimoji="1" lang="en-US" altLang="zh-CN" sz="1600" dirty="0">
                <a:solidFill>
                  <a:schemeClr val="tx1">
                    <a:alpha val="90000"/>
                  </a:schemeClr>
                </a:solidFill>
                <a:latin typeface="+mn-ea"/>
                <a:ea typeface="+mn-ea"/>
              </a:rPr>
              <a:t>7x24</a:t>
            </a:r>
            <a:r>
              <a:rPr kumimoji="1" lang="zh-CN" altLang="en-US" sz="1600" dirty="0">
                <a:solidFill>
                  <a:schemeClr val="tx1">
                    <a:alpha val="90000"/>
                  </a:schemeClr>
                </a:solidFill>
                <a:latin typeface="+mn-ea"/>
                <a:ea typeface="+mn-ea"/>
              </a:rPr>
              <a:t>小时</a:t>
            </a:r>
            <a:r>
              <a:rPr kumimoji="1" lang="en-US" altLang="zh-CN" sz="1600" dirty="0">
                <a:solidFill>
                  <a:schemeClr val="tx1">
                    <a:alpha val="90000"/>
                  </a:schemeClr>
                </a:solidFill>
                <a:latin typeface="+mn-ea"/>
                <a:ea typeface="+mn-ea"/>
              </a:rPr>
              <a:t>400</a:t>
            </a:r>
            <a:r>
              <a:rPr kumimoji="1" lang="zh-CN" altLang="en-US" sz="1600" dirty="0">
                <a:solidFill>
                  <a:schemeClr val="tx1">
                    <a:alpha val="90000"/>
                  </a:schemeClr>
                </a:solidFill>
                <a:latin typeface="+mn-ea"/>
                <a:ea typeface="+mn-ea"/>
              </a:rPr>
              <a:t>电话服务及公司电话热线服务支持。用户可报告产品瑕疵，寻求技术指导等问题</a:t>
            </a:r>
            <a:endParaRPr kumimoji="1" lang="zh-CN" altLang="en-US" sz="1400" dirty="0">
              <a:solidFill>
                <a:schemeClr val="tx1">
                  <a:alpha val="90000"/>
                </a:schemeClr>
              </a:solidFill>
              <a:latin typeface="+mn-ea"/>
              <a:ea typeface="+mn-ea"/>
            </a:endParaRPr>
          </a:p>
        </p:txBody>
      </p:sp>
      <p:cxnSp>
        <p:nvCxnSpPr>
          <p:cNvPr id="24" name="直线连接符 23">
            <a:extLst>
              <a:ext uri="{FF2B5EF4-FFF2-40B4-BE49-F238E27FC236}">
                <a16:creationId xmlns:a16="http://schemas.microsoft.com/office/drawing/2014/main" id="{56768FF1-B91F-B942-AC9B-964584507644}"/>
              </a:ext>
            </a:extLst>
          </p:cNvPr>
          <p:cNvCxnSpPr>
            <a:cxnSpLocks/>
          </p:cNvCxnSpPr>
          <p:nvPr/>
        </p:nvCxnSpPr>
        <p:spPr>
          <a:xfrm>
            <a:off x="1831556" y="1765472"/>
            <a:ext cx="1732956" cy="0"/>
          </a:xfrm>
          <a:prstGeom prst="line">
            <a:avLst/>
          </a:prstGeom>
          <a:ln w="15875">
            <a:gradFill>
              <a:gsLst>
                <a:gs pos="0">
                  <a:schemeClr val="accent1"/>
                </a:gs>
                <a:gs pos="98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8" name="任意形状 27">
            <a:extLst>
              <a:ext uri="{FF2B5EF4-FFF2-40B4-BE49-F238E27FC236}">
                <a16:creationId xmlns:a16="http://schemas.microsoft.com/office/drawing/2014/main" id="{FEA8A1AB-594D-4B46-BF0C-57745984F31F}"/>
              </a:ext>
            </a:extLst>
          </p:cNvPr>
          <p:cNvSpPr/>
          <p:nvPr/>
        </p:nvSpPr>
        <p:spPr>
          <a:xfrm flipH="1">
            <a:off x="3607651" y="3815341"/>
            <a:ext cx="1267326" cy="609600"/>
          </a:xfrm>
          <a:custGeom>
            <a:avLst/>
            <a:gdLst>
              <a:gd name="connsiteX0" fmla="*/ 0 w 1267326"/>
              <a:gd name="connsiteY0" fmla="*/ 609600 h 609600"/>
              <a:gd name="connsiteX1" fmla="*/ 609600 w 1267326"/>
              <a:gd name="connsiteY1" fmla="*/ 0 h 609600"/>
              <a:gd name="connsiteX2" fmla="*/ 1267326 w 1267326"/>
              <a:gd name="connsiteY2" fmla="*/ 0 h 609600"/>
            </a:gdLst>
            <a:ahLst/>
            <a:cxnLst>
              <a:cxn ang="0">
                <a:pos x="connsiteX0" y="connsiteY0"/>
              </a:cxn>
              <a:cxn ang="0">
                <a:pos x="connsiteX1" y="connsiteY1"/>
              </a:cxn>
              <a:cxn ang="0">
                <a:pos x="connsiteX2" y="connsiteY2"/>
              </a:cxn>
            </a:cxnLst>
            <a:rect l="l" t="t" r="r" b="b"/>
            <a:pathLst>
              <a:path w="1267326" h="609600">
                <a:moveTo>
                  <a:pt x="0" y="609600"/>
                </a:moveTo>
                <a:lnTo>
                  <a:pt x="609600" y="0"/>
                </a:lnTo>
                <a:lnTo>
                  <a:pt x="1267326" y="0"/>
                </a:lnTo>
              </a:path>
            </a:pathLst>
          </a:cu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标题 1">
            <a:extLst>
              <a:ext uri="{FF2B5EF4-FFF2-40B4-BE49-F238E27FC236}">
                <a16:creationId xmlns:a16="http://schemas.microsoft.com/office/drawing/2014/main" id="{D9BF8697-68CD-804B-A628-C0EC18099BC7}"/>
              </a:ext>
            </a:extLst>
          </p:cNvPr>
          <p:cNvSpPr txBox="1">
            <a:spLocks/>
          </p:cNvSpPr>
          <p:nvPr/>
        </p:nvSpPr>
        <p:spPr>
          <a:xfrm>
            <a:off x="1649120" y="370026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zh-CN" altLang="en-US" sz="2000" dirty="0">
                <a:latin typeface="+mj-ea"/>
              </a:rPr>
              <a:t>培训服务</a:t>
            </a:r>
            <a:br>
              <a:rPr kumimoji="1" lang="zh-CN" altLang="en-US" sz="2000" dirty="0">
                <a:latin typeface="+mj-ea"/>
              </a:rPr>
            </a:br>
            <a:endParaRPr kumimoji="1" lang="zh-CN" altLang="en-US" sz="2000" dirty="0">
              <a:latin typeface="+mj-ea"/>
            </a:endParaRPr>
          </a:p>
        </p:txBody>
      </p:sp>
      <p:sp>
        <p:nvSpPr>
          <p:cNvPr id="30" name="标题 1">
            <a:extLst>
              <a:ext uri="{FF2B5EF4-FFF2-40B4-BE49-F238E27FC236}">
                <a16:creationId xmlns:a16="http://schemas.microsoft.com/office/drawing/2014/main" id="{2C0AD992-1249-014C-86FF-E986293FEB76}"/>
              </a:ext>
            </a:extLst>
          </p:cNvPr>
          <p:cNvSpPr txBox="1">
            <a:spLocks/>
          </p:cNvSpPr>
          <p:nvPr/>
        </p:nvSpPr>
        <p:spPr>
          <a:xfrm>
            <a:off x="509173" y="4211083"/>
            <a:ext cx="3169628" cy="1288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kumimoji="1" lang="zh-CN" altLang="en-US" sz="1600" dirty="0">
                <a:solidFill>
                  <a:schemeClr val="tx1">
                    <a:alpha val="90000"/>
                  </a:schemeClr>
                </a:solidFill>
                <a:latin typeface="+mn-ea"/>
                <a:ea typeface="+mn-ea"/>
              </a:rPr>
              <a:t>包括产品安装、配置、操作使用及应用案例演示，同时提供培训资料。免费提供 </a:t>
            </a:r>
            <a:r>
              <a:rPr kumimoji="1" lang="en-US" altLang="zh-CN" sz="1600" dirty="0">
                <a:solidFill>
                  <a:schemeClr val="tx1">
                    <a:alpha val="90000"/>
                  </a:schemeClr>
                </a:solidFill>
                <a:latin typeface="+mn-ea"/>
                <a:ea typeface="+mn-ea"/>
              </a:rPr>
              <a:t>2</a:t>
            </a:r>
            <a:r>
              <a:rPr kumimoji="1" lang="zh-CN" altLang="en-US" sz="1600" dirty="0">
                <a:solidFill>
                  <a:schemeClr val="tx1">
                    <a:alpha val="90000"/>
                  </a:schemeClr>
                </a:solidFill>
                <a:latin typeface="+mn-ea"/>
                <a:ea typeface="+mn-ea"/>
              </a:rPr>
              <a:t>个名额的系统管理人员的培训</a:t>
            </a:r>
            <a:endParaRPr kumimoji="1" lang="zh-CN" altLang="en-US" sz="1400" dirty="0">
              <a:solidFill>
                <a:schemeClr val="tx1">
                  <a:alpha val="90000"/>
                </a:schemeClr>
              </a:solidFill>
              <a:latin typeface="+mn-ea"/>
              <a:ea typeface="+mn-ea"/>
            </a:endParaRPr>
          </a:p>
        </p:txBody>
      </p:sp>
      <p:cxnSp>
        <p:nvCxnSpPr>
          <p:cNvPr id="31" name="直线连接符 30">
            <a:extLst>
              <a:ext uri="{FF2B5EF4-FFF2-40B4-BE49-F238E27FC236}">
                <a16:creationId xmlns:a16="http://schemas.microsoft.com/office/drawing/2014/main" id="{569DC738-DAAA-104D-A63B-0CCEF6F7B305}"/>
              </a:ext>
            </a:extLst>
          </p:cNvPr>
          <p:cNvCxnSpPr>
            <a:cxnSpLocks/>
          </p:cNvCxnSpPr>
          <p:nvPr/>
        </p:nvCxnSpPr>
        <p:spPr>
          <a:xfrm>
            <a:off x="1822525" y="4107729"/>
            <a:ext cx="1732956" cy="0"/>
          </a:xfrm>
          <a:prstGeom prst="line">
            <a:avLst/>
          </a:prstGeom>
          <a:ln w="15875">
            <a:gradFill>
              <a:gsLst>
                <a:gs pos="0">
                  <a:schemeClr val="accent1"/>
                </a:gs>
                <a:gs pos="98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5" name="任意形状 34">
            <a:extLst>
              <a:ext uri="{FF2B5EF4-FFF2-40B4-BE49-F238E27FC236}">
                <a16:creationId xmlns:a16="http://schemas.microsoft.com/office/drawing/2014/main" id="{5EF65CFA-0913-9240-B410-2FAE3824E79E}"/>
              </a:ext>
            </a:extLst>
          </p:cNvPr>
          <p:cNvSpPr/>
          <p:nvPr/>
        </p:nvSpPr>
        <p:spPr>
          <a:xfrm>
            <a:off x="7312789" y="3815341"/>
            <a:ext cx="1267326" cy="609600"/>
          </a:xfrm>
          <a:custGeom>
            <a:avLst/>
            <a:gdLst>
              <a:gd name="connsiteX0" fmla="*/ 0 w 1267326"/>
              <a:gd name="connsiteY0" fmla="*/ 609600 h 609600"/>
              <a:gd name="connsiteX1" fmla="*/ 609600 w 1267326"/>
              <a:gd name="connsiteY1" fmla="*/ 0 h 609600"/>
              <a:gd name="connsiteX2" fmla="*/ 1267326 w 1267326"/>
              <a:gd name="connsiteY2" fmla="*/ 0 h 609600"/>
            </a:gdLst>
            <a:ahLst/>
            <a:cxnLst>
              <a:cxn ang="0">
                <a:pos x="connsiteX0" y="connsiteY0"/>
              </a:cxn>
              <a:cxn ang="0">
                <a:pos x="connsiteX1" y="connsiteY1"/>
              </a:cxn>
              <a:cxn ang="0">
                <a:pos x="connsiteX2" y="connsiteY2"/>
              </a:cxn>
            </a:cxnLst>
            <a:rect l="l" t="t" r="r" b="b"/>
            <a:pathLst>
              <a:path w="1267326" h="609600">
                <a:moveTo>
                  <a:pt x="0" y="609600"/>
                </a:moveTo>
                <a:lnTo>
                  <a:pt x="609600" y="0"/>
                </a:lnTo>
                <a:lnTo>
                  <a:pt x="1267326" y="0"/>
                </a:lnTo>
              </a:path>
            </a:pathLst>
          </a:cu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5" name="组合 64">
            <a:extLst>
              <a:ext uri="{FF2B5EF4-FFF2-40B4-BE49-F238E27FC236}">
                <a16:creationId xmlns:a16="http://schemas.microsoft.com/office/drawing/2014/main" id="{B1DC9642-208F-624B-83AD-C8AEAC97BDC6}"/>
              </a:ext>
            </a:extLst>
          </p:cNvPr>
          <p:cNvGrpSpPr/>
          <p:nvPr/>
        </p:nvGrpSpPr>
        <p:grpSpPr>
          <a:xfrm>
            <a:off x="9741709" y="1260429"/>
            <a:ext cx="381549" cy="371766"/>
            <a:chOff x="8599165" y="-122239"/>
            <a:chExt cx="742949" cy="723899"/>
          </a:xfrm>
          <a:gradFill>
            <a:gsLst>
              <a:gs pos="70000">
                <a:schemeClr val="accent3"/>
              </a:gs>
              <a:gs pos="98000">
                <a:schemeClr val="accent2"/>
              </a:gs>
            </a:gsLst>
            <a:lin ang="5400000" scaled="0"/>
          </a:gradFill>
        </p:grpSpPr>
        <p:sp>
          <p:nvSpPr>
            <p:cNvPr id="43" name="图形 35" descr="服务员">
              <a:extLst>
                <a:ext uri="{FF2B5EF4-FFF2-40B4-BE49-F238E27FC236}">
                  <a16:creationId xmlns:a16="http://schemas.microsoft.com/office/drawing/2014/main" id="{AB02BC23-2271-0B49-9E30-CF977A84FCA6}"/>
                </a:ext>
              </a:extLst>
            </p:cNvPr>
            <p:cNvSpPr/>
            <p:nvPr/>
          </p:nvSpPr>
          <p:spPr>
            <a:xfrm>
              <a:off x="8884915" y="-122239"/>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zh-CN" altLang="en-US"/>
            </a:p>
          </p:txBody>
        </p:sp>
        <p:sp>
          <p:nvSpPr>
            <p:cNvPr id="44" name="图形 35" descr="服务员">
              <a:extLst>
                <a:ext uri="{FF2B5EF4-FFF2-40B4-BE49-F238E27FC236}">
                  <a16:creationId xmlns:a16="http://schemas.microsoft.com/office/drawing/2014/main" id="{AB02BC23-2271-0B49-9E30-CF977A84FCA6}"/>
                </a:ext>
              </a:extLst>
            </p:cNvPr>
            <p:cNvSpPr/>
            <p:nvPr/>
          </p:nvSpPr>
          <p:spPr>
            <a:xfrm>
              <a:off x="9061127" y="232091"/>
              <a:ext cx="280987" cy="293369"/>
            </a:xfrm>
            <a:custGeom>
              <a:avLst/>
              <a:gdLst>
                <a:gd name="connsiteX0" fmla="*/ 250508 w 280987"/>
                <a:gd name="connsiteY0" fmla="*/ 80010 h 293369"/>
                <a:gd name="connsiteX1" fmla="*/ 101918 w 280987"/>
                <a:gd name="connsiteY1" fmla="*/ 7620 h 293369"/>
                <a:gd name="connsiteX2" fmla="*/ 73343 w 280987"/>
                <a:gd name="connsiteY2" fmla="*/ 0 h 293369"/>
                <a:gd name="connsiteX3" fmla="*/ 0 w 280987"/>
                <a:gd name="connsiteY3" fmla="*/ 293370 h 293369"/>
                <a:gd name="connsiteX4" fmla="*/ 280988 w 280987"/>
                <a:gd name="connsiteY4" fmla="*/ 293370 h 293369"/>
                <a:gd name="connsiteX5" fmla="*/ 280988 w 280987"/>
                <a:gd name="connsiteY5" fmla="*/ 140970 h 293369"/>
                <a:gd name="connsiteX6" fmla="*/ 250508 w 280987"/>
                <a:gd name="connsiteY6" fmla="*/ 80010 h 29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87" h="293369">
                  <a:moveTo>
                    <a:pt x="250508" y="80010"/>
                  </a:moveTo>
                  <a:cubicBezTo>
                    <a:pt x="208598" y="45720"/>
                    <a:pt x="155258" y="22860"/>
                    <a:pt x="101918" y="7620"/>
                  </a:cubicBezTo>
                  <a:cubicBezTo>
                    <a:pt x="92393" y="4858"/>
                    <a:pt x="82868" y="2286"/>
                    <a:pt x="73343" y="0"/>
                  </a:cubicBezTo>
                  <a:lnTo>
                    <a:pt x="0" y="293370"/>
                  </a:lnTo>
                  <a:lnTo>
                    <a:pt x="280988" y="293370"/>
                  </a:lnTo>
                  <a:lnTo>
                    <a:pt x="280988" y="140970"/>
                  </a:lnTo>
                  <a:cubicBezTo>
                    <a:pt x="280490" y="117106"/>
                    <a:pt x="269300" y="94727"/>
                    <a:pt x="250508" y="80010"/>
                  </a:cubicBezTo>
                  <a:close/>
                </a:path>
              </a:pathLst>
            </a:custGeom>
            <a:grpFill/>
            <a:ln w="9525" cap="flat">
              <a:noFill/>
              <a:prstDash val="solid"/>
              <a:miter/>
            </a:ln>
          </p:spPr>
          <p:txBody>
            <a:bodyPr rtlCol="0" anchor="ctr"/>
            <a:lstStyle/>
            <a:p>
              <a:endParaRPr lang="zh-CN" altLang="en-US"/>
            </a:p>
          </p:txBody>
        </p:sp>
        <p:sp>
          <p:nvSpPr>
            <p:cNvPr id="45" name="图形 35" descr="服务员">
              <a:extLst>
                <a:ext uri="{FF2B5EF4-FFF2-40B4-BE49-F238E27FC236}">
                  <a16:creationId xmlns:a16="http://schemas.microsoft.com/office/drawing/2014/main" id="{AB02BC23-2271-0B49-9E30-CF977A84FCA6}"/>
                </a:ext>
              </a:extLst>
            </p:cNvPr>
            <p:cNvSpPr/>
            <p:nvPr/>
          </p:nvSpPr>
          <p:spPr>
            <a:xfrm>
              <a:off x="8970610" y="204259"/>
              <a:ext cx="133513" cy="93028"/>
            </a:xfrm>
            <a:custGeom>
              <a:avLst/>
              <a:gdLst>
                <a:gd name="connsiteX0" fmla="*/ 127950 w 133513"/>
                <a:gd name="connsiteY0" fmla="*/ 92602 h 93028"/>
                <a:gd name="connsiteX1" fmla="*/ 66704 w 133513"/>
                <a:gd name="connsiteY1" fmla="*/ 56121 h 93028"/>
                <a:gd name="connsiteX2" fmla="*/ 5459 w 133513"/>
                <a:gd name="connsiteY2" fmla="*/ 92602 h 93028"/>
                <a:gd name="connsiteX3" fmla="*/ 375 w 133513"/>
                <a:gd name="connsiteY3" fmla="*/ 90815 h 93028"/>
                <a:gd name="connsiteX4" fmla="*/ 29 w 133513"/>
                <a:gd name="connsiteY4" fmla="*/ 88696 h 93028"/>
                <a:gd name="connsiteX5" fmla="*/ 29 w 133513"/>
                <a:gd name="connsiteY5" fmla="*/ 4876 h 93028"/>
                <a:gd name="connsiteX6" fmla="*/ 5459 w 133513"/>
                <a:gd name="connsiteY6" fmla="*/ 971 h 93028"/>
                <a:gd name="connsiteX7" fmla="*/ 66704 w 133513"/>
                <a:gd name="connsiteY7" fmla="*/ 36499 h 93028"/>
                <a:gd name="connsiteX8" fmla="*/ 127950 w 133513"/>
                <a:gd name="connsiteY8" fmla="*/ 495 h 93028"/>
                <a:gd name="connsiteX9" fmla="*/ 133379 w 133513"/>
                <a:gd name="connsiteY9" fmla="*/ 4400 h 93028"/>
                <a:gd name="connsiteX10" fmla="*/ 133379 w 133513"/>
                <a:gd name="connsiteY10" fmla="*/ 88220 h 93028"/>
                <a:gd name="connsiteX11" fmla="*/ 130701 w 133513"/>
                <a:gd name="connsiteY11" fmla="*/ 92895 h 93028"/>
                <a:gd name="connsiteX12" fmla="*/ 127950 w 133513"/>
                <a:gd name="connsiteY12" fmla="*/ 92602 h 9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513" h="93028">
                  <a:moveTo>
                    <a:pt x="127950" y="92602"/>
                  </a:moveTo>
                  <a:lnTo>
                    <a:pt x="66704" y="56121"/>
                  </a:lnTo>
                  <a:lnTo>
                    <a:pt x="5459" y="92602"/>
                  </a:lnTo>
                  <a:cubicBezTo>
                    <a:pt x="3561" y="93512"/>
                    <a:pt x="1286" y="92712"/>
                    <a:pt x="375" y="90815"/>
                  </a:cubicBezTo>
                  <a:cubicBezTo>
                    <a:pt x="59" y="90157"/>
                    <a:pt x="-61" y="89421"/>
                    <a:pt x="29" y="88696"/>
                  </a:cubicBezTo>
                  <a:lnTo>
                    <a:pt x="29" y="4876"/>
                  </a:lnTo>
                  <a:cubicBezTo>
                    <a:pt x="29" y="1638"/>
                    <a:pt x="2982" y="-553"/>
                    <a:pt x="5459" y="971"/>
                  </a:cubicBezTo>
                  <a:lnTo>
                    <a:pt x="66704" y="36499"/>
                  </a:lnTo>
                  <a:lnTo>
                    <a:pt x="127950" y="495"/>
                  </a:lnTo>
                  <a:cubicBezTo>
                    <a:pt x="130427" y="-1029"/>
                    <a:pt x="133379" y="1162"/>
                    <a:pt x="133379" y="4400"/>
                  </a:cubicBezTo>
                  <a:lnTo>
                    <a:pt x="133379" y="88220"/>
                  </a:lnTo>
                  <a:cubicBezTo>
                    <a:pt x="133931" y="90251"/>
                    <a:pt x="132732" y="92345"/>
                    <a:pt x="130701" y="92895"/>
                  </a:cubicBezTo>
                  <a:cubicBezTo>
                    <a:pt x="129780" y="93146"/>
                    <a:pt x="128798" y="93041"/>
                    <a:pt x="127950" y="92602"/>
                  </a:cubicBezTo>
                  <a:close/>
                </a:path>
              </a:pathLst>
            </a:custGeom>
            <a:grpFill/>
            <a:ln w="9525" cap="flat">
              <a:noFill/>
              <a:prstDash val="solid"/>
              <a:miter/>
            </a:ln>
          </p:spPr>
          <p:txBody>
            <a:bodyPr rtlCol="0" anchor="ctr"/>
            <a:lstStyle/>
            <a:p>
              <a:endParaRPr lang="zh-CN" altLang="en-US"/>
            </a:p>
          </p:txBody>
        </p:sp>
        <p:sp>
          <p:nvSpPr>
            <p:cNvPr id="46" name="图形 35" descr="服务员">
              <a:extLst>
                <a:ext uri="{FF2B5EF4-FFF2-40B4-BE49-F238E27FC236}">
                  <a16:creationId xmlns:a16="http://schemas.microsoft.com/office/drawing/2014/main" id="{AB02BC23-2271-0B49-9E30-CF977A84FCA6}"/>
                </a:ext>
              </a:extLst>
            </p:cNvPr>
            <p:cNvSpPr/>
            <p:nvPr/>
          </p:nvSpPr>
          <p:spPr>
            <a:xfrm>
              <a:off x="9023027" y="315911"/>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grpFill/>
            <a:ln w="9525" cap="flat">
              <a:noFill/>
              <a:prstDash val="solid"/>
              <a:miter/>
            </a:ln>
          </p:spPr>
          <p:txBody>
            <a:bodyPr rtlCol="0" anchor="ctr"/>
            <a:lstStyle/>
            <a:p>
              <a:endParaRPr lang="zh-CN" altLang="en-US"/>
            </a:p>
          </p:txBody>
        </p:sp>
        <p:sp>
          <p:nvSpPr>
            <p:cNvPr id="47" name="图形 35" descr="服务员">
              <a:extLst>
                <a:ext uri="{FF2B5EF4-FFF2-40B4-BE49-F238E27FC236}">
                  <a16:creationId xmlns:a16="http://schemas.microsoft.com/office/drawing/2014/main" id="{AB02BC23-2271-0B49-9E30-CF977A84FCA6}"/>
                </a:ext>
              </a:extLst>
            </p:cNvPr>
            <p:cNvSpPr/>
            <p:nvPr/>
          </p:nvSpPr>
          <p:spPr>
            <a:xfrm>
              <a:off x="9023027" y="373061"/>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grpFill/>
            <a:ln w="9525" cap="flat">
              <a:noFill/>
              <a:prstDash val="solid"/>
              <a:miter/>
            </a:ln>
          </p:spPr>
          <p:txBody>
            <a:bodyPr rtlCol="0" anchor="ctr"/>
            <a:lstStyle/>
            <a:p>
              <a:endParaRPr lang="zh-CN" altLang="en-US"/>
            </a:p>
          </p:txBody>
        </p:sp>
        <p:sp>
          <p:nvSpPr>
            <p:cNvPr id="48" name="图形 35" descr="服务员">
              <a:extLst>
                <a:ext uri="{FF2B5EF4-FFF2-40B4-BE49-F238E27FC236}">
                  <a16:creationId xmlns:a16="http://schemas.microsoft.com/office/drawing/2014/main" id="{AB02BC23-2271-0B49-9E30-CF977A84FCA6}"/>
                </a:ext>
              </a:extLst>
            </p:cNvPr>
            <p:cNvSpPr/>
            <p:nvPr/>
          </p:nvSpPr>
          <p:spPr>
            <a:xfrm>
              <a:off x="9023027" y="430211"/>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grpFill/>
            <a:ln w="9525" cap="flat">
              <a:noFill/>
              <a:prstDash val="solid"/>
              <a:miter/>
            </a:ln>
          </p:spPr>
          <p:txBody>
            <a:bodyPr rtlCol="0" anchor="ctr"/>
            <a:lstStyle/>
            <a:p>
              <a:endParaRPr lang="zh-CN" altLang="en-US"/>
            </a:p>
          </p:txBody>
        </p:sp>
        <p:sp>
          <p:nvSpPr>
            <p:cNvPr id="49" name="图形 35" descr="服务员">
              <a:extLst>
                <a:ext uri="{FF2B5EF4-FFF2-40B4-BE49-F238E27FC236}">
                  <a16:creationId xmlns:a16="http://schemas.microsoft.com/office/drawing/2014/main" id="{AB02BC23-2271-0B49-9E30-CF977A84FCA6}"/>
                </a:ext>
              </a:extLst>
            </p:cNvPr>
            <p:cNvSpPr/>
            <p:nvPr/>
          </p:nvSpPr>
          <p:spPr>
            <a:xfrm>
              <a:off x="8786807" y="232567"/>
              <a:ext cx="226694" cy="292893"/>
            </a:xfrm>
            <a:custGeom>
              <a:avLst/>
              <a:gdLst>
                <a:gd name="connsiteX0" fmla="*/ 14668 w 226694"/>
                <a:gd name="connsiteY0" fmla="*/ 107442 h 292893"/>
                <a:gd name="connsiteX1" fmla="*/ 14668 w 226694"/>
                <a:gd name="connsiteY1" fmla="*/ 130112 h 292893"/>
                <a:gd name="connsiteX2" fmla="*/ 134207 w 226694"/>
                <a:gd name="connsiteY2" fmla="*/ 130112 h 292893"/>
                <a:gd name="connsiteX3" fmla="*/ 142018 w 226694"/>
                <a:gd name="connsiteY3" fmla="*/ 222980 h 292893"/>
                <a:gd name="connsiteX4" fmla="*/ 130588 w 226694"/>
                <a:gd name="connsiteY4" fmla="*/ 251555 h 292893"/>
                <a:gd name="connsiteX5" fmla="*/ 98107 w 226694"/>
                <a:gd name="connsiteY5" fmla="*/ 272225 h 292893"/>
                <a:gd name="connsiteX6" fmla="*/ 98107 w 226694"/>
                <a:gd name="connsiteY6" fmla="*/ 292894 h 292893"/>
                <a:gd name="connsiteX7" fmla="*/ 226695 w 226694"/>
                <a:gd name="connsiteY7" fmla="*/ 292894 h 292893"/>
                <a:gd name="connsiteX8" fmla="*/ 153448 w 226694"/>
                <a:gd name="connsiteY8" fmla="*/ 0 h 292893"/>
                <a:gd name="connsiteX9" fmla="*/ 124873 w 226694"/>
                <a:gd name="connsiteY9" fmla="*/ 7144 h 292893"/>
                <a:gd name="connsiteX10" fmla="*/ 0 w 226694"/>
                <a:gd name="connsiteY10" fmla="*/ 63627 h 292893"/>
                <a:gd name="connsiteX11" fmla="*/ 14668 w 226694"/>
                <a:gd name="connsiteY11" fmla="*/ 107442 h 29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694" h="292893">
                  <a:moveTo>
                    <a:pt x="14668" y="107442"/>
                  </a:moveTo>
                  <a:lnTo>
                    <a:pt x="14668" y="130112"/>
                  </a:lnTo>
                  <a:lnTo>
                    <a:pt x="134207" y="130112"/>
                  </a:lnTo>
                  <a:lnTo>
                    <a:pt x="142018" y="222980"/>
                  </a:lnTo>
                  <a:cubicBezTo>
                    <a:pt x="142396" y="233689"/>
                    <a:pt x="138247" y="244061"/>
                    <a:pt x="130588" y="251555"/>
                  </a:cubicBezTo>
                  <a:cubicBezTo>
                    <a:pt x="121570" y="260945"/>
                    <a:pt x="110432" y="268034"/>
                    <a:pt x="98107" y="272225"/>
                  </a:cubicBezTo>
                  <a:lnTo>
                    <a:pt x="98107" y="292894"/>
                  </a:lnTo>
                  <a:lnTo>
                    <a:pt x="226695" y="292894"/>
                  </a:lnTo>
                  <a:lnTo>
                    <a:pt x="153448" y="0"/>
                  </a:lnTo>
                  <a:cubicBezTo>
                    <a:pt x="143923" y="2191"/>
                    <a:pt x="134398" y="4572"/>
                    <a:pt x="124873" y="7144"/>
                  </a:cubicBezTo>
                  <a:cubicBezTo>
                    <a:pt x="80802" y="20014"/>
                    <a:pt x="38765" y="39029"/>
                    <a:pt x="0" y="63627"/>
                  </a:cubicBezTo>
                  <a:cubicBezTo>
                    <a:pt x="9526" y="76248"/>
                    <a:pt x="14675" y="91630"/>
                    <a:pt x="14668" y="107442"/>
                  </a:cubicBezTo>
                  <a:close/>
                </a:path>
              </a:pathLst>
            </a:custGeom>
            <a:grpFill/>
            <a:ln w="9525" cap="flat">
              <a:noFill/>
              <a:prstDash val="solid"/>
              <a:miter/>
            </a:ln>
          </p:spPr>
          <p:txBody>
            <a:bodyPr rtlCol="0" anchor="ctr"/>
            <a:lstStyle/>
            <a:p>
              <a:endParaRPr lang="zh-CN" altLang="en-US"/>
            </a:p>
          </p:txBody>
        </p:sp>
        <p:sp>
          <p:nvSpPr>
            <p:cNvPr id="50" name="图形 35" descr="服务员">
              <a:extLst>
                <a:ext uri="{FF2B5EF4-FFF2-40B4-BE49-F238E27FC236}">
                  <a16:creationId xmlns:a16="http://schemas.microsoft.com/office/drawing/2014/main" id="{AB02BC23-2271-0B49-9E30-CF977A84FCA6}"/>
                </a:ext>
              </a:extLst>
            </p:cNvPr>
            <p:cNvSpPr/>
            <p:nvPr/>
          </p:nvSpPr>
          <p:spPr>
            <a:xfrm>
              <a:off x="8599165" y="178560"/>
              <a:ext cx="504825" cy="423100"/>
            </a:xfrm>
            <a:custGeom>
              <a:avLst/>
              <a:gdLst>
                <a:gd name="connsiteX0" fmla="*/ 485775 w 504825"/>
                <a:gd name="connsiteY0" fmla="*/ 385000 h 423100"/>
                <a:gd name="connsiteX1" fmla="*/ 300609 w 504825"/>
                <a:gd name="connsiteY1" fmla="*/ 385000 h 423100"/>
                <a:gd name="connsiteX2" fmla="*/ 300609 w 504825"/>
                <a:gd name="connsiteY2" fmla="*/ 383572 h 423100"/>
                <a:gd name="connsiteX3" fmla="*/ 289370 w 504825"/>
                <a:gd name="connsiteY3" fmla="*/ 375666 h 423100"/>
                <a:gd name="connsiteX4" fmla="*/ 279845 w 504825"/>
                <a:gd name="connsiteY4" fmla="*/ 373951 h 423100"/>
                <a:gd name="connsiteX5" fmla="*/ 276320 w 504825"/>
                <a:gd name="connsiteY5" fmla="*/ 373951 h 423100"/>
                <a:gd name="connsiteX6" fmla="*/ 267843 w 504825"/>
                <a:gd name="connsiteY6" fmla="*/ 367855 h 423100"/>
                <a:gd name="connsiteX7" fmla="*/ 267843 w 504825"/>
                <a:gd name="connsiteY7" fmla="*/ 312611 h 423100"/>
                <a:gd name="connsiteX8" fmla="*/ 304800 w 504825"/>
                <a:gd name="connsiteY8" fmla="*/ 294418 h 423100"/>
                <a:gd name="connsiteX9" fmla="*/ 311563 w 504825"/>
                <a:gd name="connsiteY9" fmla="*/ 278797 h 423100"/>
                <a:gd name="connsiteX10" fmla="*/ 305181 w 504825"/>
                <a:gd name="connsiteY10" fmla="*/ 202597 h 423100"/>
                <a:gd name="connsiteX11" fmla="*/ 213646 w 504825"/>
                <a:gd name="connsiteY11" fmla="*/ 202597 h 423100"/>
                <a:gd name="connsiteX12" fmla="*/ 208217 w 504825"/>
                <a:gd name="connsiteY12" fmla="*/ 278797 h 423100"/>
                <a:gd name="connsiteX13" fmla="*/ 214598 w 504825"/>
                <a:gd name="connsiteY13" fmla="*/ 294227 h 423100"/>
                <a:gd name="connsiteX14" fmla="*/ 252698 w 504825"/>
                <a:gd name="connsiteY14" fmla="*/ 312611 h 423100"/>
                <a:gd name="connsiteX15" fmla="*/ 252698 w 504825"/>
                <a:gd name="connsiteY15" fmla="*/ 368046 h 423100"/>
                <a:gd name="connsiteX16" fmla="*/ 244507 w 504825"/>
                <a:gd name="connsiteY16" fmla="*/ 374142 h 423100"/>
                <a:gd name="connsiteX17" fmla="*/ 230600 w 504825"/>
                <a:gd name="connsiteY17" fmla="*/ 376428 h 423100"/>
                <a:gd name="connsiteX18" fmla="*/ 219361 w 504825"/>
                <a:gd name="connsiteY18" fmla="*/ 384048 h 423100"/>
                <a:gd name="connsiteX19" fmla="*/ 219837 w 504825"/>
                <a:gd name="connsiteY19" fmla="*/ 385477 h 423100"/>
                <a:gd name="connsiteX20" fmla="*/ 176403 w 504825"/>
                <a:gd name="connsiteY20" fmla="*/ 385477 h 423100"/>
                <a:gd name="connsiteX21" fmla="*/ 183261 w 504825"/>
                <a:gd name="connsiteY21" fmla="*/ 377095 h 423100"/>
                <a:gd name="connsiteX22" fmla="*/ 183261 w 504825"/>
                <a:gd name="connsiteY22" fmla="*/ 161449 h 423100"/>
                <a:gd name="connsiteX23" fmla="*/ 154686 w 504825"/>
                <a:gd name="connsiteY23" fmla="*/ 113824 h 423100"/>
                <a:gd name="connsiteX24" fmla="*/ 149447 w 504825"/>
                <a:gd name="connsiteY24" fmla="*/ 22479 h 423100"/>
                <a:gd name="connsiteX25" fmla="*/ 156591 w 504825"/>
                <a:gd name="connsiteY25" fmla="*/ 22479 h 423100"/>
                <a:gd name="connsiteX26" fmla="*/ 156591 w 504825"/>
                <a:gd name="connsiteY26" fmla="*/ 18002 h 423100"/>
                <a:gd name="connsiteX27" fmla="*/ 144304 w 504825"/>
                <a:gd name="connsiteY27" fmla="*/ 1048 h 423100"/>
                <a:gd name="connsiteX28" fmla="*/ 140970 w 504825"/>
                <a:gd name="connsiteY28" fmla="*/ 0 h 423100"/>
                <a:gd name="connsiteX29" fmla="*/ 109538 w 504825"/>
                <a:gd name="connsiteY29" fmla="*/ 0 h 423100"/>
                <a:gd name="connsiteX30" fmla="*/ 106204 w 504825"/>
                <a:gd name="connsiteY30" fmla="*/ 1048 h 423100"/>
                <a:gd name="connsiteX31" fmla="*/ 93821 w 504825"/>
                <a:gd name="connsiteY31" fmla="*/ 18002 h 423100"/>
                <a:gd name="connsiteX32" fmla="*/ 93821 w 504825"/>
                <a:gd name="connsiteY32" fmla="*/ 22479 h 423100"/>
                <a:gd name="connsiteX33" fmla="*/ 100965 w 504825"/>
                <a:gd name="connsiteY33" fmla="*/ 22479 h 423100"/>
                <a:gd name="connsiteX34" fmla="*/ 95250 w 504825"/>
                <a:gd name="connsiteY34" fmla="*/ 113824 h 423100"/>
                <a:gd name="connsiteX35" fmla="*/ 66675 w 504825"/>
                <a:gd name="connsiteY35" fmla="*/ 161449 h 423100"/>
                <a:gd name="connsiteX36" fmla="*/ 66675 w 504825"/>
                <a:gd name="connsiteY36" fmla="*/ 376619 h 423100"/>
                <a:gd name="connsiteX37" fmla="*/ 73533 w 504825"/>
                <a:gd name="connsiteY37" fmla="*/ 385000 h 423100"/>
                <a:gd name="connsiteX38" fmla="*/ 19050 w 504825"/>
                <a:gd name="connsiteY38" fmla="*/ 385000 h 423100"/>
                <a:gd name="connsiteX39" fmla="*/ 0 w 504825"/>
                <a:gd name="connsiteY39" fmla="*/ 404050 h 423100"/>
                <a:gd name="connsiteX40" fmla="*/ 19050 w 504825"/>
                <a:gd name="connsiteY40" fmla="*/ 423100 h 423100"/>
                <a:gd name="connsiteX41" fmla="*/ 485775 w 504825"/>
                <a:gd name="connsiteY41" fmla="*/ 423100 h 423100"/>
                <a:gd name="connsiteX42" fmla="*/ 504825 w 504825"/>
                <a:gd name="connsiteY42" fmla="*/ 404050 h 423100"/>
                <a:gd name="connsiteX43" fmla="*/ 485775 w 504825"/>
                <a:gd name="connsiteY43" fmla="*/ 385000 h 423100"/>
                <a:gd name="connsiteX44" fmla="*/ 225647 w 504825"/>
                <a:gd name="connsiteY44" fmla="*/ 244221 h 423100"/>
                <a:gd name="connsiteX45" fmla="*/ 227267 w 504825"/>
                <a:gd name="connsiteY45" fmla="*/ 215646 h 423100"/>
                <a:gd name="connsiteX46" fmla="*/ 293942 w 504825"/>
                <a:gd name="connsiteY46" fmla="*/ 215646 h 423100"/>
                <a:gd name="connsiteX47" fmla="*/ 295942 w 504825"/>
                <a:gd name="connsiteY47" fmla="*/ 244221 h 4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4825" h="423100">
                  <a:moveTo>
                    <a:pt x="485775" y="385000"/>
                  </a:moveTo>
                  <a:lnTo>
                    <a:pt x="300609" y="385000"/>
                  </a:lnTo>
                  <a:cubicBezTo>
                    <a:pt x="300704" y="384529"/>
                    <a:pt x="300704" y="384043"/>
                    <a:pt x="300609" y="383572"/>
                  </a:cubicBezTo>
                  <a:cubicBezTo>
                    <a:pt x="300609" y="380238"/>
                    <a:pt x="297085" y="377666"/>
                    <a:pt x="289370" y="375666"/>
                  </a:cubicBezTo>
                  <a:cubicBezTo>
                    <a:pt x="286225" y="374935"/>
                    <a:pt x="283046" y="374363"/>
                    <a:pt x="279845" y="373951"/>
                  </a:cubicBezTo>
                  <a:lnTo>
                    <a:pt x="276320" y="373951"/>
                  </a:lnTo>
                  <a:cubicBezTo>
                    <a:pt x="270891" y="372142"/>
                    <a:pt x="267843" y="369951"/>
                    <a:pt x="267843" y="367855"/>
                  </a:cubicBezTo>
                  <a:lnTo>
                    <a:pt x="267843" y="312611"/>
                  </a:lnTo>
                  <a:cubicBezTo>
                    <a:pt x="281855" y="310869"/>
                    <a:pt x="294874" y="304460"/>
                    <a:pt x="304800" y="294418"/>
                  </a:cubicBezTo>
                  <a:cubicBezTo>
                    <a:pt x="309104" y="290361"/>
                    <a:pt x="311550" y="284712"/>
                    <a:pt x="311563" y="278797"/>
                  </a:cubicBezTo>
                  <a:lnTo>
                    <a:pt x="305181" y="202597"/>
                  </a:lnTo>
                  <a:lnTo>
                    <a:pt x="213646" y="202597"/>
                  </a:lnTo>
                  <a:lnTo>
                    <a:pt x="208217" y="278797"/>
                  </a:lnTo>
                  <a:cubicBezTo>
                    <a:pt x="208067" y="284611"/>
                    <a:pt x="210385" y="290217"/>
                    <a:pt x="214598" y="294227"/>
                  </a:cubicBezTo>
                  <a:cubicBezTo>
                    <a:pt x="224820" y="304534"/>
                    <a:pt x="238269" y="311023"/>
                    <a:pt x="252698" y="312611"/>
                  </a:cubicBezTo>
                  <a:lnTo>
                    <a:pt x="252698" y="368046"/>
                  </a:lnTo>
                  <a:cubicBezTo>
                    <a:pt x="252698" y="370237"/>
                    <a:pt x="249365" y="372523"/>
                    <a:pt x="244507" y="374142"/>
                  </a:cubicBezTo>
                  <a:cubicBezTo>
                    <a:pt x="239806" y="374437"/>
                    <a:pt x="235148" y="375203"/>
                    <a:pt x="230600" y="376428"/>
                  </a:cubicBezTo>
                  <a:cubicBezTo>
                    <a:pt x="223742" y="378428"/>
                    <a:pt x="220028" y="380905"/>
                    <a:pt x="219361" y="384048"/>
                  </a:cubicBezTo>
                  <a:cubicBezTo>
                    <a:pt x="219361" y="384619"/>
                    <a:pt x="219361" y="385000"/>
                    <a:pt x="219837" y="385477"/>
                  </a:cubicBezTo>
                  <a:lnTo>
                    <a:pt x="176403" y="385477"/>
                  </a:lnTo>
                  <a:cubicBezTo>
                    <a:pt x="180785" y="383000"/>
                    <a:pt x="183261" y="380143"/>
                    <a:pt x="183261" y="377095"/>
                  </a:cubicBezTo>
                  <a:lnTo>
                    <a:pt x="183261" y="161449"/>
                  </a:lnTo>
                  <a:cubicBezTo>
                    <a:pt x="183339" y="141494"/>
                    <a:pt x="172330" y="123146"/>
                    <a:pt x="154686" y="113824"/>
                  </a:cubicBezTo>
                  <a:lnTo>
                    <a:pt x="149447" y="22479"/>
                  </a:lnTo>
                  <a:lnTo>
                    <a:pt x="156591" y="22479"/>
                  </a:lnTo>
                  <a:lnTo>
                    <a:pt x="156591" y="18002"/>
                  </a:lnTo>
                  <a:cubicBezTo>
                    <a:pt x="156630" y="10277"/>
                    <a:pt x="151658" y="3416"/>
                    <a:pt x="144304" y="1048"/>
                  </a:cubicBezTo>
                  <a:cubicBezTo>
                    <a:pt x="143314" y="390"/>
                    <a:pt x="142158" y="28"/>
                    <a:pt x="140970" y="0"/>
                  </a:cubicBezTo>
                  <a:lnTo>
                    <a:pt x="109538" y="0"/>
                  </a:lnTo>
                  <a:cubicBezTo>
                    <a:pt x="108347" y="10"/>
                    <a:pt x="107187" y="375"/>
                    <a:pt x="106204" y="1048"/>
                  </a:cubicBezTo>
                  <a:cubicBezTo>
                    <a:pt x="98830" y="3408"/>
                    <a:pt x="93825" y="10260"/>
                    <a:pt x="93821" y="18002"/>
                  </a:cubicBezTo>
                  <a:lnTo>
                    <a:pt x="93821" y="22479"/>
                  </a:lnTo>
                  <a:lnTo>
                    <a:pt x="100965" y="22479"/>
                  </a:lnTo>
                  <a:lnTo>
                    <a:pt x="95250" y="113824"/>
                  </a:lnTo>
                  <a:cubicBezTo>
                    <a:pt x="77606" y="123146"/>
                    <a:pt x="66597" y="141494"/>
                    <a:pt x="66675" y="161449"/>
                  </a:cubicBezTo>
                  <a:lnTo>
                    <a:pt x="66675" y="376619"/>
                  </a:lnTo>
                  <a:cubicBezTo>
                    <a:pt x="66675" y="379667"/>
                    <a:pt x="69152" y="382524"/>
                    <a:pt x="73533" y="385000"/>
                  </a:cubicBezTo>
                  <a:lnTo>
                    <a:pt x="19050" y="385000"/>
                  </a:lnTo>
                  <a:cubicBezTo>
                    <a:pt x="8529" y="385000"/>
                    <a:pt x="0" y="393529"/>
                    <a:pt x="0" y="404050"/>
                  </a:cubicBezTo>
                  <a:cubicBezTo>
                    <a:pt x="0" y="414572"/>
                    <a:pt x="8529" y="423100"/>
                    <a:pt x="19050" y="423100"/>
                  </a:cubicBezTo>
                  <a:lnTo>
                    <a:pt x="485775" y="423100"/>
                  </a:lnTo>
                  <a:cubicBezTo>
                    <a:pt x="496296" y="423100"/>
                    <a:pt x="504825" y="414572"/>
                    <a:pt x="504825" y="404050"/>
                  </a:cubicBezTo>
                  <a:cubicBezTo>
                    <a:pt x="504825" y="393529"/>
                    <a:pt x="496296" y="385000"/>
                    <a:pt x="485775" y="385000"/>
                  </a:cubicBezTo>
                  <a:close/>
                  <a:moveTo>
                    <a:pt x="225647" y="244221"/>
                  </a:moveTo>
                  <a:lnTo>
                    <a:pt x="227267" y="215646"/>
                  </a:lnTo>
                  <a:lnTo>
                    <a:pt x="293942" y="215646"/>
                  </a:lnTo>
                  <a:lnTo>
                    <a:pt x="295942" y="244221"/>
                  </a:lnTo>
                  <a:close/>
                </a:path>
              </a:pathLst>
            </a:custGeom>
            <a:grpFill/>
            <a:ln w="9525" cap="flat">
              <a:noFill/>
              <a:prstDash val="solid"/>
              <a:miter/>
            </a:ln>
          </p:spPr>
          <p:txBody>
            <a:bodyPr rtlCol="0" anchor="ctr"/>
            <a:lstStyle/>
            <a:p>
              <a:endParaRPr lang="zh-CN" altLang="en-US"/>
            </a:p>
          </p:txBody>
        </p:sp>
      </p:grpSp>
      <p:grpSp>
        <p:nvGrpSpPr>
          <p:cNvPr id="66" name="组合 65">
            <a:extLst>
              <a:ext uri="{FF2B5EF4-FFF2-40B4-BE49-F238E27FC236}">
                <a16:creationId xmlns:a16="http://schemas.microsoft.com/office/drawing/2014/main" id="{642B2915-438D-6249-95FA-98EE02FE275A}"/>
              </a:ext>
            </a:extLst>
          </p:cNvPr>
          <p:cNvGrpSpPr/>
          <p:nvPr/>
        </p:nvGrpSpPr>
        <p:grpSpPr>
          <a:xfrm>
            <a:off x="2077336" y="3577612"/>
            <a:ext cx="313066" cy="390110"/>
            <a:chOff x="7535785" y="76804"/>
            <a:chExt cx="609599" cy="759618"/>
          </a:xfrm>
          <a:gradFill>
            <a:gsLst>
              <a:gs pos="70000">
                <a:schemeClr val="accent3"/>
              </a:gs>
              <a:gs pos="98000">
                <a:schemeClr val="accent2"/>
              </a:gs>
            </a:gsLst>
            <a:lin ang="5400000" scaled="0"/>
          </a:gradFill>
        </p:grpSpPr>
        <p:sp>
          <p:nvSpPr>
            <p:cNvPr id="51" name="图形 37" descr="士兵">
              <a:extLst>
                <a:ext uri="{FF2B5EF4-FFF2-40B4-BE49-F238E27FC236}">
                  <a16:creationId xmlns:a16="http://schemas.microsoft.com/office/drawing/2014/main" id="{4DEA8519-03DC-864D-A1A5-1189DF76756F}"/>
                </a:ext>
              </a:extLst>
            </p:cNvPr>
            <p:cNvSpPr/>
            <p:nvPr/>
          </p:nvSpPr>
          <p:spPr>
            <a:xfrm>
              <a:off x="7535785" y="559150"/>
              <a:ext cx="290512" cy="277272"/>
            </a:xfrm>
            <a:custGeom>
              <a:avLst/>
              <a:gdLst>
                <a:gd name="connsiteX0" fmla="*/ 158020 w 290512"/>
                <a:gd name="connsiteY0" fmla="*/ 2191 h 277272"/>
                <a:gd name="connsiteX1" fmla="*/ 152972 w 290512"/>
                <a:gd name="connsiteY1" fmla="*/ 0 h 277272"/>
                <a:gd name="connsiteX2" fmla="*/ 30480 w 290512"/>
                <a:gd name="connsiteY2" fmla="*/ 63913 h 277272"/>
                <a:gd name="connsiteX3" fmla="*/ 0 w 290512"/>
                <a:gd name="connsiteY3" fmla="*/ 124873 h 277272"/>
                <a:gd name="connsiteX4" fmla="*/ 0 w 290512"/>
                <a:gd name="connsiteY4" fmla="*/ 277273 h 277272"/>
                <a:gd name="connsiteX5" fmla="*/ 290513 w 290512"/>
                <a:gd name="connsiteY5" fmla="*/ 277273 h 277272"/>
                <a:gd name="connsiteX6" fmla="*/ 290513 w 290512"/>
                <a:gd name="connsiteY6" fmla="*/ 59436 h 277272"/>
                <a:gd name="connsiteX7" fmla="*/ 283940 w 290512"/>
                <a:gd name="connsiteY7" fmla="*/ 56674 h 277272"/>
                <a:gd name="connsiteX8" fmla="*/ 65246 w 290512"/>
                <a:gd name="connsiteY8" fmla="*/ 115919 h 277272"/>
                <a:gd name="connsiteX9" fmla="*/ 46196 w 290512"/>
                <a:gd name="connsiteY9" fmla="*/ 83153 h 277272"/>
                <a:gd name="connsiteX10" fmla="*/ 144209 w 290512"/>
                <a:gd name="connsiteY10" fmla="*/ 32480 h 277272"/>
                <a:gd name="connsiteX11" fmla="*/ 159544 w 290512"/>
                <a:gd name="connsiteY11" fmla="*/ 67723 h 277272"/>
                <a:gd name="connsiteX12" fmla="*/ 65246 w 290512"/>
                <a:gd name="connsiteY12" fmla="*/ 115919 h 2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512" h="277272">
                  <a:moveTo>
                    <a:pt x="158020" y="2191"/>
                  </a:moveTo>
                  <a:lnTo>
                    <a:pt x="152972" y="0"/>
                  </a:lnTo>
                  <a:cubicBezTo>
                    <a:pt x="109334" y="15426"/>
                    <a:pt x="68095" y="36943"/>
                    <a:pt x="30480" y="63913"/>
                  </a:cubicBezTo>
                  <a:cubicBezTo>
                    <a:pt x="11687" y="78630"/>
                    <a:pt x="497" y="101009"/>
                    <a:pt x="0" y="124873"/>
                  </a:cubicBezTo>
                  <a:lnTo>
                    <a:pt x="0" y="277273"/>
                  </a:lnTo>
                  <a:lnTo>
                    <a:pt x="290513" y="277273"/>
                  </a:lnTo>
                  <a:lnTo>
                    <a:pt x="290513" y="59436"/>
                  </a:lnTo>
                  <a:lnTo>
                    <a:pt x="283940" y="56674"/>
                  </a:lnTo>
                  <a:close/>
                  <a:moveTo>
                    <a:pt x="65246" y="115919"/>
                  </a:moveTo>
                  <a:lnTo>
                    <a:pt x="46196" y="83153"/>
                  </a:lnTo>
                  <a:cubicBezTo>
                    <a:pt x="77632" y="63973"/>
                    <a:pt x="110384" y="47039"/>
                    <a:pt x="144209" y="32480"/>
                  </a:cubicBezTo>
                  <a:lnTo>
                    <a:pt x="159544" y="67723"/>
                  </a:lnTo>
                  <a:cubicBezTo>
                    <a:pt x="127031" y="81582"/>
                    <a:pt x="95523" y="97687"/>
                    <a:pt x="65246" y="115919"/>
                  </a:cubicBezTo>
                  <a:close/>
                </a:path>
              </a:pathLst>
            </a:custGeom>
            <a:grpFill/>
            <a:ln w="9525" cap="flat">
              <a:noFill/>
              <a:prstDash val="solid"/>
              <a:miter/>
            </a:ln>
          </p:spPr>
          <p:txBody>
            <a:bodyPr rtlCol="0" anchor="ctr"/>
            <a:lstStyle/>
            <a:p>
              <a:endParaRPr lang="zh-CN" altLang="en-US"/>
            </a:p>
          </p:txBody>
        </p:sp>
        <p:sp>
          <p:nvSpPr>
            <p:cNvPr id="52" name="图形 37" descr="士兵">
              <a:extLst>
                <a:ext uri="{FF2B5EF4-FFF2-40B4-BE49-F238E27FC236}">
                  <a16:creationId xmlns:a16="http://schemas.microsoft.com/office/drawing/2014/main" id="{4DEA8519-03DC-864D-A1A5-1189DF76756F}"/>
                </a:ext>
              </a:extLst>
            </p:cNvPr>
            <p:cNvSpPr/>
            <p:nvPr/>
          </p:nvSpPr>
          <p:spPr>
            <a:xfrm>
              <a:off x="7701329" y="508286"/>
              <a:ext cx="124967" cy="89630"/>
            </a:xfrm>
            <a:custGeom>
              <a:avLst/>
              <a:gdLst>
                <a:gd name="connsiteX0" fmla="*/ 0 w 124967"/>
                <a:gd name="connsiteY0" fmla="*/ 35528 h 89630"/>
                <a:gd name="connsiteX1" fmla="*/ 15049 w 124967"/>
                <a:gd name="connsiteY1" fmla="*/ 42101 h 89630"/>
                <a:gd name="connsiteX2" fmla="*/ 124968 w 124967"/>
                <a:gd name="connsiteY2" fmla="*/ 89630 h 89630"/>
                <a:gd name="connsiteX3" fmla="*/ 124968 w 124967"/>
                <a:gd name="connsiteY3" fmla="*/ 32480 h 89630"/>
                <a:gd name="connsiteX4" fmla="*/ 35243 w 124967"/>
                <a:gd name="connsiteY4" fmla="*/ 0 h 89630"/>
                <a:gd name="connsiteX5" fmla="*/ 0 w 124967"/>
                <a:gd name="connsiteY5" fmla="*/ 35528 h 8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967" h="89630">
                  <a:moveTo>
                    <a:pt x="0" y="35528"/>
                  </a:moveTo>
                  <a:lnTo>
                    <a:pt x="15049" y="42101"/>
                  </a:lnTo>
                  <a:lnTo>
                    <a:pt x="124968" y="89630"/>
                  </a:lnTo>
                  <a:lnTo>
                    <a:pt x="124968" y="32480"/>
                  </a:lnTo>
                  <a:lnTo>
                    <a:pt x="35243" y="0"/>
                  </a:lnTo>
                  <a:lnTo>
                    <a:pt x="0" y="35528"/>
                  </a:lnTo>
                  <a:close/>
                </a:path>
              </a:pathLst>
            </a:custGeom>
            <a:grpFill/>
            <a:ln w="9525" cap="flat">
              <a:noFill/>
              <a:prstDash val="solid"/>
              <a:miter/>
            </a:ln>
          </p:spPr>
          <p:txBody>
            <a:bodyPr rtlCol="0" anchor="ctr"/>
            <a:lstStyle/>
            <a:p>
              <a:endParaRPr lang="zh-CN" altLang="en-US"/>
            </a:p>
          </p:txBody>
        </p:sp>
        <p:sp>
          <p:nvSpPr>
            <p:cNvPr id="53" name="图形 37" descr="士兵">
              <a:extLst>
                <a:ext uri="{FF2B5EF4-FFF2-40B4-BE49-F238E27FC236}">
                  <a16:creationId xmlns:a16="http://schemas.microsoft.com/office/drawing/2014/main" id="{4DEA8519-03DC-864D-A1A5-1189DF76756F}"/>
                </a:ext>
              </a:extLst>
            </p:cNvPr>
            <p:cNvSpPr/>
            <p:nvPr/>
          </p:nvSpPr>
          <p:spPr>
            <a:xfrm>
              <a:off x="7854872" y="508286"/>
              <a:ext cx="124967" cy="89535"/>
            </a:xfrm>
            <a:custGeom>
              <a:avLst/>
              <a:gdLst>
                <a:gd name="connsiteX0" fmla="*/ 89725 w 124967"/>
                <a:gd name="connsiteY0" fmla="*/ 0 h 89535"/>
                <a:gd name="connsiteX1" fmla="*/ 0 w 124967"/>
                <a:gd name="connsiteY1" fmla="*/ 32480 h 89535"/>
                <a:gd name="connsiteX2" fmla="*/ 0 w 124967"/>
                <a:gd name="connsiteY2" fmla="*/ 89535 h 89535"/>
                <a:gd name="connsiteX3" fmla="*/ 124968 w 124967"/>
                <a:gd name="connsiteY3" fmla="*/ 35528 h 89535"/>
                <a:gd name="connsiteX4" fmla="*/ 89725 w 124967"/>
                <a:gd name="connsiteY4" fmla="*/ 0 h 8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7" h="89535">
                  <a:moveTo>
                    <a:pt x="89725" y="0"/>
                  </a:moveTo>
                  <a:lnTo>
                    <a:pt x="0" y="32480"/>
                  </a:lnTo>
                  <a:lnTo>
                    <a:pt x="0" y="89535"/>
                  </a:lnTo>
                  <a:lnTo>
                    <a:pt x="124968" y="35528"/>
                  </a:lnTo>
                  <a:lnTo>
                    <a:pt x="89725" y="0"/>
                  </a:lnTo>
                  <a:close/>
                </a:path>
              </a:pathLst>
            </a:custGeom>
            <a:grpFill/>
            <a:ln w="9525" cap="flat">
              <a:noFill/>
              <a:prstDash val="solid"/>
              <a:miter/>
            </a:ln>
          </p:spPr>
          <p:txBody>
            <a:bodyPr rtlCol="0" anchor="ctr"/>
            <a:lstStyle/>
            <a:p>
              <a:endParaRPr lang="zh-CN" altLang="en-US"/>
            </a:p>
          </p:txBody>
        </p:sp>
        <p:sp>
          <p:nvSpPr>
            <p:cNvPr id="54" name="图形 37" descr="士兵">
              <a:extLst>
                <a:ext uri="{FF2B5EF4-FFF2-40B4-BE49-F238E27FC236}">
                  <a16:creationId xmlns:a16="http://schemas.microsoft.com/office/drawing/2014/main" id="{4DEA8519-03DC-864D-A1A5-1189DF76756F}"/>
                </a:ext>
              </a:extLst>
            </p:cNvPr>
            <p:cNvSpPr/>
            <p:nvPr/>
          </p:nvSpPr>
          <p:spPr>
            <a:xfrm>
              <a:off x="7854872" y="558959"/>
              <a:ext cx="290512" cy="277463"/>
            </a:xfrm>
            <a:custGeom>
              <a:avLst/>
              <a:gdLst>
                <a:gd name="connsiteX0" fmla="*/ 260033 w 290512"/>
                <a:gd name="connsiteY0" fmla="*/ 64103 h 277463"/>
                <a:gd name="connsiteX1" fmla="*/ 138113 w 290512"/>
                <a:gd name="connsiteY1" fmla="*/ 0 h 277463"/>
                <a:gd name="connsiteX2" fmla="*/ 132683 w 290512"/>
                <a:gd name="connsiteY2" fmla="*/ 2381 h 277463"/>
                <a:gd name="connsiteX3" fmla="*/ 6572 w 290512"/>
                <a:gd name="connsiteY3" fmla="*/ 56864 h 277463"/>
                <a:gd name="connsiteX4" fmla="*/ 0 w 290512"/>
                <a:gd name="connsiteY4" fmla="*/ 59627 h 277463"/>
                <a:gd name="connsiteX5" fmla="*/ 0 w 290512"/>
                <a:gd name="connsiteY5" fmla="*/ 277463 h 277463"/>
                <a:gd name="connsiteX6" fmla="*/ 290513 w 290512"/>
                <a:gd name="connsiteY6" fmla="*/ 277463 h 277463"/>
                <a:gd name="connsiteX7" fmla="*/ 290513 w 290512"/>
                <a:gd name="connsiteY7" fmla="*/ 125063 h 277463"/>
                <a:gd name="connsiteX8" fmla="*/ 260033 w 290512"/>
                <a:gd name="connsiteY8" fmla="*/ 64103 h 277463"/>
                <a:gd name="connsiteX9" fmla="*/ 230315 w 290512"/>
                <a:gd name="connsiteY9" fmla="*/ 116110 h 277463"/>
                <a:gd name="connsiteX10" fmla="*/ 136017 w 290512"/>
                <a:gd name="connsiteY10" fmla="*/ 67532 h 277463"/>
                <a:gd name="connsiteX11" fmla="*/ 151352 w 290512"/>
                <a:gd name="connsiteY11" fmla="*/ 32671 h 277463"/>
                <a:gd name="connsiteX12" fmla="*/ 249650 w 290512"/>
                <a:gd name="connsiteY12" fmla="*/ 83344 h 27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512" h="277463">
                  <a:moveTo>
                    <a:pt x="260033" y="64103"/>
                  </a:moveTo>
                  <a:cubicBezTo>
                    <a:pt x="223512" y="35681"/>
                    <a:pt x="182229" y="13975"/>
                    <a:pt x="138113" y="0"/>
                  </a:cubicBezTo>
                  <a:lnTo>
                    <a:pt x="132683" y="2381"/>
                  </a:lnTo>
                  <a:lnTo>
                    <a:pt x="6572" y="56864"/>
                  </a:lnTo>
                  <a:lnTo>
                    <a:pt x="0" y="59627"/>
                  </a:lnTo>
                  <a:lnTo>
                    <a:pt x="0" y="277463"/>
                  </a:lnTo>
                  <a:lnTo>
                    <a:pt x="290513" y="277463"/>
                  </a:lnTo>
                  <a:lnTo>
                    <a:pt x="290513" y="125063"/>
                  </a:lnTo>
                  <a:cubicBezTo>
                    <a:pt x="290015" y="101199"/>
                    <a:pt x="278825" y="78820"/>
                    <a:pt x="260033" y="64103"/>
                  </a:cubicBezTo>
                  <a:close/>
                  <a:moveTo>
                    <a:pt x="230315" y="116110"/>
                  </a:moveTo>
                  <a:cubicBezTo>
                    <a:pt x="200058" y="97728"/>
                    <a:pt x="168549" y="81496"/>
                    <a:pt x="136017" y="67532"/>
                  </a:cubicBezTo>
                  <a:lnTo>
                    <a:pt x="151352" y="32671"/>
                  </a:lnTo>
                  <a:cubicBezTo>
                    <a:pt x="185293" y="47178"/>
                    <a:pt x="218144" y="64114"/>
                    <a:pt x="249650" y="83344"/>
                  </a:cubicBezTo>
                  <a:close/>
                </a:path>
              </a:pathLst>
            </a:custGeom>
            <a:grpFill/>
            <a:ln w="9525" cap="flat">
              <a:noFill/>
              <a:prstDash val="solid"/>
              <a:miter/>
            </a:ln>
          </p:spPr>
          <p:txBody>
            <a:bodyPr rtlCol="0" anchor="ctr"/>
            <a:lstStyle/>
            <a:p>
              <a:endParaRPr lang="zh-CN" altLang="en-US"/>
            </a:p>
          </p:txBody>
        </p:sp>
        <p:sp>
          <p:nvSpPr>
            <p:cNvPr id="55" name="图形 37" descr="士兵">
              <a:extLst>
                <a:ext uri="{FF2B5EF4-FFF2-40B4-BE49-F238E27FC236}">
                  <a16:creationId xmlns:a16="http://schemas.microsoft.com/office/drawing/2014/main" id="{4DEA8519-03DC-864D-A1A5-1189DF76756F}"/>
                </a:ext>
              </a:extLst>
            </p:cNvPr>
            <p:cNvSpPr/>
            <p:nvPr/>
          </p:nvSpPr>
          <p:spPr>
            <a:xfrm>
              <a:off x="7629415" y="76804"/>
              <a:ext cx="422338" cy="266328"/>
            </a:xfrm>
            <a:custGeom>
              <a:avLst/>
              <a:gdLst>
                <a:gd name="connsiteX0" fmla="*/ 27718 w 422338"/>
                <a:gd name="connsiteY0" fmla="*/ 168212 h 266328"/>
                <a:gd name="connsiteX1" fmla="*/ 27718 w 422338"/>
                <a:gd name="connsiteY1" fmla="*/ 161068 h 266328"/>
                <a:gd name="connsiteX2" fmla="*/ 27718 w 422338"/>
                <a:gd name="connsiteY2" fmla="*/ 145256 h 266328"/>
                <a:gd name="connsiteX3" fmla="*/ 208693 w 422338"/>
                <a:gd name="connsiteY3" fmla="*/ 0 h 266328"/>
                <a:gd name="connsiteX4" fmla="*/ 213646 w 422338"/>
                <a:gd name="connsiteY4" fmla="*/ 0 h 266328"/>
                <a:gd name="connsiteX5" fmla="*/ 394621 w 422338"/>
                <a:gd name="connsiteY5" fmla="*/ 145256 h 266328"/>
                <a:gd name="connsiteX6" fmla="*/ 394621 w 422338"/>
                <a:gd name="connsiteY6" fmla="*/ 168212 h 266328"/>
                <a:gd name="connsiteX7" fmla="*/ 422338 w 422338"/>
                <a:gd name="connsiteY7" fmla="*/ 255365 h 266328"/>
                <a:gd name="connsiteX8" fmla="*/ 362045 w 422338"/>
                <a:gd name="connsiteY8" fmla="*/ 254127 h 266328"/>
                <a:gd name="connsiteX9" fmla="*/ 362045 w 422338"/>
                <a:gd name="connsiteY9" fmla="*/ 254127 h 266328"/>
                <a:gd name="connsiteX10" fmla="*/ 296228 w 422338"/>
                <a:gd name="connsiteY10" fmla="*/ 226219 h 266328"/>
                <a:gd name="connsiteX11" fmla="*/ 126111 w 422338"/>
                <a:gd name="connsiteY11" fmla="*/ 226219 h 266328"/>
                <a:gd name="connsiteX12" fmla="*/ 60293 w 422338"/>
                <a:gd name="connsiteY12" fmla="*/ 254222 h 266328"/>
                <a:gd name="connsiteX13" fmla="*/ 60293 w 422338"/>
                <a:gd name="connsiteY13" fmla="*/ 254222 h 266328"/>
                <a:gd name="connsiteX14" fmla="*/ 0 w 422338"/>
                <a:gd name="connsiteY14" fmla="*/ 255461 h 266328"/>
                <a:gd name="connsiteX15" fmla="*/ 27718 w 422338"/>
                <a:gd name="connsiteY15" fmla="*/ 168212 h 26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2338" h="266328">
                  <a:moveTo>
                    <a:pt x="27718" y="168212"/>
                  </a:moveTo>
                  <a:cubicBezTo>
                    <a:pt x="27718" y="165544"/>
                    <a:pt x="27718" y="161068"/>
                    <a:pt x="27718" y="161068"/>
                  </a:cubicBezTo>
                  <a:lnTo>
                    <a:pt x="27718" y="145256"/>
                  </a:lnTo>
                  <a:cubicBezTo>
                    <a:pt x="27718" y="83344"/>
                    <a:pt x="103918" y="0"/>
                    <a:pt x="208693" y="0"/>
                  </a:cubicBezTo>
                  <a:lnTo>
                    <a:pt x="213646" y="0"/>
                  </a:lnTo>
                  <a:cubicBezTo>
                    <a:pt x="318421" y="0"/>
                    <a:pt x="394621" y="83344"/>
                    <a:pt x="394621" y="145256"/>
                  </a:cubicBezTo>
                  <a:lnTo>
                    <a:pt x="394621" y="168212"/>
                  </a:lnTo>
                  <a:cubicBezTo>
                    <a:pt x="399383" y="210788"/>
                    <a:pt x="402907" y="220885"/>
                    <a:pt x="422338" y="255365"/>
                  </a:cubicBezTo>
                  <a:cubicBezTo>
                    <a:pt x="404840" y="270316"/>
                    <a:pt x="378915" y="269783"/>
                    <a:pt x="362045" y="254127"/>
                  </a:cubicBezTo>
                  <a:lnTo>
                    <a:pt x="362045" y="254127"/>
                  </a:lnTo>
                  <a:cubicBezTo>
                    <a:pt x="344816" y="236259"/>
                    <a:pt x="321050" y="226183"/>
                    <a:pt x="296228" y="226219"/>
                  </a:cubicBezTo>
                  <a:lnTo>
                    <a:pt x="126111" y="226219"/>
                  </a:lnTo>
                  <a:cubicBezTo>
                    <a:pt x="101275" y="226207"/>
                    <a:pt x="77508" y="236320"/>
                    <a:pt x="60293" y="254222"/>
                  </a:cubicBezTo>
                  <a:lnTo>
                    <a:pt x="60293" y="254222"/>
                  </a:lnTo>
                  <a:cubicBezTo>
                    <a:pt x="43424" y="269879"/>
                    <a:pt x="17498" y="270411"/>
                    <a:pt x="0" y="255461"/>
                  </a:cubicBezTo>
                  <a:cubicBezTo>
                    <a:pt x="0" y="255461"/>
                    <a:pt x="25051" y="226219"/>
                    <a:pt x="27718" y="168212"/>
                  </a:cubicBezTo>
                  <a:close/>
                </a:path>
              </a:pathLst>
            </a:custGeom>
            <a:grpFill/>
            <a:ln w="9525" cap="flat">
              <a:noFill/>
              <a:prstDash val="solid"/>
              <a:miter/>
            </a:ln>
          </p:spPr>
          <p:txBody>
            <a:bodyPr rtlCol="0" anchor="ctr"/>
            <a:lstStyle/>
            <a:p>
              <a:endParaRPr lang="zh-CN" altLang="en-US"/>
            </a:p>
          </p:txBody>
        </p:sp>
        <p:sp>
          <p:nvSpPr>
            <p:cNvPr id="56" name="图形 37" descr="士兵">
              <a:extLst>
                <a:ext uri="{FF2B5EF4-FFF2-40B4-BE49-F238E27FC236}">
                  <a16:creationId xmlns:a16="http://schemas.microsoft.com/office/drawing/2014/main" id="{4DEA8519-03DC-864D-A1A5-1189DF76756F}"/>
                </a:ext>
              </a:extLst>
            </p:cNvPr>
            <p:cNvSpPr/>
            <p:nvPr/>
          </p:nvSpPr>
          <p:spPr>
            <a:xfrm>
              <a:off x="7688185" y="331597"/>
              <a:ext cx="304228" cy="177081"/>
            </a:xfrm>
            <a:custGeom>
              <a:avLst/>
              <a:gdLst>
                <a:gd name="connsiteX0" fmla="*/ 282607 w 304228"/>
                <a:gd name="connsiteY0" fmla="*/ 19050 h 177081"/>
                <a:gd name="connsiteX1" fmla="*/ 237458 w 304228"/>
                <a:gd name="connsiteY1" fmla="*/ 0 h 177081"/>
                <a:gd name="connsiteX2" fmla="*/ 67247 w 304228"/>
                <a:gd name="connsiteY2" fmla="*/ 0 h 177081"/>
                <a:gd name="connsiteX3" fmla="*/ 22098 w 304228"/>
                <a:gd name="connsiteY3" fmla="*/ 19050 h 177081"/>
                <a:gd name="connsiteX4" fmla="*/ 0 w 304228"/>
                <a:gd name="connsiteY4" fmla="*/ 34005 h 177081"/>
                <a:gd name="connsiteX5" fmla="*/ 161442 w 304228"/>
                <a:gd name="connsiteY5" fmla="*/ 176791 h 177081"/>
                <a:gd name="connsiteX6" fmla="*/ 304229 w 304228"/>
                <a:gd name="connsiteY6" fmla="*/ 34005 h 177081"/>
                <a:gd name="connsiteX7" fmla="*/ 282607 w 304228"/>
                <a:gd name="connsiteY7" fmla="*/ 19050 h 17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228" h="177081">
                  <a:moveTo>
                    <a:pt x="282607" y="19050"/>
                  </a:moveTo>
                  <a:cubicBezTo>
                    <a:pt x="270760" y="6846"/>
                    <a:pt x="254467" y="-29"/>
                    <a:pt x="237458" y="0"/>
                  </a:cubicBezTo>
                  <a:lnTo>
                    <a:pt x="67247" y="0"/>
                  </a:lnTo>
                  <a:cubicBezTo>
                    <a:pt x="50233" y="-51"/>
                    <a:pt x="33932" y="6827"/>
                    <a:pt x="22098" y="19050"/>
                  </a:cubicBezTo>
                  <a:cubicBezTo>
                    <a:pt x="15815" y="25473"/>
                    <a:pt x="8298" y="30559"/>
                    <a:pt x="0" y="34005"/>
                  </a:cubicBezTo>
                  <a:cubicBezTo>
                    <a:pt x="5152" y="118015"/>
                    <a:pt x="77432" y="181942"/>
                    <a:pt x="161442" y="176791"/>
                  </a:cubicBezTo>
                  <a:cubicBezTo>
                    <a:pt x="238265" y="172080"/>
                    <a:pt x="299517" y="110827"/>
                    <a:pt x="304229" y="34005"/>
                  </a:cubicBezTo>
                  <a:cubicBezTo>
                    <a:pt x="296100" y="30504"/>
                    <a:pt x="288750" y="25421"/>
                    <a:pt x="282607" y="19050"/>
                  </a:cubicBezTo>
                  <a:close/>
                </a:path>
              </a:pathLst>
            </a:custGeom>
            <a:grpFill/>
            <a:ln w="9525" cap="flat">
              <a:noFill/>
              <a:prstDash val="solid"/>
              <a:miter/>
            </a:ln>
          </p:spPr>
          <p:txBody>
            <a:bodyPr rtlCol="0" anchor="ctr"/>
            <a:lstStyle/>
            <a:p>
              <a:endParaRPr lang="zh-CN" altLang="en-US"/>
            </a:p>
          </p:txBody>
        </p:sp>
      </p:grpSp>
      <p:grpSp>
        <p:nvGrpSpPr>
          <p:cNvPr id="68" name="组合 67">
            <a:extLst>
              <a:ext uri="{FF2B5EF4-FFF2-40B4-BE49-F238E27FC236}">
                <a16:creationId xmlns:a16="http://schemas.microsoft.com/office/drawing/2014/main" id="{3FABE88F-63CB-3844-BF5D-50C19A21C45C}"/>
              </a:ext>
            </a:extLst>
          </p:cNvPr>
          <p:cNvGrpSpPr/>
          <p:nvPr/>
        </p:nvGrpSpPr>
        <p:grpSpPr>
          <a:xfrm>
            <a:off x="2030966" y="1343747"/>
            <a:ext cx="373611" cy="278824"/>
            <a:chOff x="4680368" y="426273"/>
            <a:chExt cx="727493" cy="542925"/>
          </a:xfrm>
          <a:gradFill>
            <a:gsLst>
              <a:gs pos="70000">
                <a:schemeClr val="accent3"/>
              </a:gs>
              <a:gs pos="98000">
                <a:schemeClr val="accent2"/>
              </a:gs>
            </a:gsLst>
            <a:lin ang="5400000" scaled="0"/>
          </a:gradFill>
        </p:grpSpPr>
        <p:sp>
          <p:nvSpPr>
            <p:cNvPr id="63" name="图形 39" descr="电话">
              <a:extLst>
                <a:ext uri="{FF2B5EF4-FFF2-40B4-BE49-F238E27FC236}">
                  <a16:creationId xmlns:a16="http://schemas.microsoft.com/office/drawing/2014/main" id="{76377146-3D36-B547-A2F3-429EE63273DA}"/>
                </a:ext>
              </a:extLst>
            </p:cNvPr>
            <p:cNvSpPr/>
            <p:nvPr/>
          </p:nvSpPr>
          <p:spPr>
            <a:xfrm>
              <a:off x="4680368" y="426273"/>
              <a:ext cx="727493" cy="239857"/>
            </a:xfrm>
            <a:custGeom>
              <a:avLst/>
              <a:gdLst>
                <a:gd name="connsiteX0" fmla="*/ 708552 w 727493"/>
                <a:gd name="connsiteY0" fmla="*/ 94298 h 239857"/>
                <a:gd name="connsiteX1" fmla="*/ 363747 w 727493"/>
                <a:gd name="connsiteY1" fmla="*/ 0 h 239857"/>
                <a:gd name="connsiteX2" fmla="*/ 18942 w 727493"/>
                <a:gd name="connsiteY2" fmla="*/ 94298 h 239857"/>
                <a:gd name="connsiteX3" fmla="*/ 6559 w 727493"/>
                <a:gd name="connsiteY3" fmla="*/ 148590 h 239857"/>
                <a:gd name="connsiteX4" fmla="*/ 57042 w 727493"/>
                <a:gd name="connsiteY4" fmla="*/ 222885 h 239857"/>
                <a:gd name="connsiteX5" fmla="*/ 115144 w 727493"/>
                <a:gd name="connsiteY5" fmla="*/ 228600 h 239857"/>
                <a:gd name="connsiteX6" fmla="*/ 161817 w 727493"/>
                <a:gd name="connsiteY6" fmla="*/ 181927 h 239857"/>
                <a:gd name="connsiteX7" fmla="*/ 173247 w 727493"/>
                <a:gd name="connsiteY7" fmla="*/ 155258 h 239857"/>
                <a:gd name="connsiteX8" fmla="*/ 173247 w 727493"/>
                <a:gd name="connsiteY8" fmla="*/ 106680 h 239857"/>
                <a:gd name="connsiteX9" fmla="*/ 363747 w 727493"/>
                <a:gd name="connsiteY9" fmla="*/ 75248 h 239857"/>
                <a:gd name="connsiteX10" fmla="*/ 554247 w 727493"/>
                <a:gd name="connsiteY10" fmla="*/ 106680 h 239857"/>
                <a:gd name="connsiteX11" fmla="*/ 554247 w 727493"/>
                <a:gd name="connsiteY11" fmla="*/ 155258 h 239857"/>
                <a:gd name="connsiteX12" fmla="*/ 565677 w 727493"/>
                <a:gd name="connsiteY12" fmla="*/ 181927 h 239857"/>
                <a:gd name="connsiteX13" fmla="*/ 612349 w 727493"/>
                <a:gd name="connsiteY13" fmla="*/ 228600 h 239857"/>
                <a:gd name="connsiteX14" fmla="*/ 670452 w 727493"/>
                <a:gd name="connsiteY14" fmla="*/ 222885 h 239857"/>
                <a:gd name="connsiteX15" fmla="*/ 720934 w 727493"/>
                <a:gd name="connsiteY15" fmla="*/ 148590 h 239857"/>
                <a:gd name="connsiteX16" fmla="*/ 708552 w 727493"/>
                <a:gd name="connsiteY16" fmla="*/ 94298 h 23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93" h="239857">
                  <a:moveTo>
                    <a:pt x="708552" y="94298"/>
                  </a:moveTo>
                  <a:cubicBezTo>
                    <a:pt x="607587" y="34290"/>
                    <a:pt x="489477" y="0"/>
                    <a:pt x="363747" y="0"/>
                  </a:cubicBezTo>
                  <a:cubicBezTo>
                    <a:pt x="238017" y="0"/>
                    <a:pt x="119907" y="34290"/>
                    <a:pt x="18942" y="94298"/>
                  </a:cubicBezTo>
                  <a:cubicBezTo>
                    <a:pt x="-108" y="105728"/>
                    <a:pt x="-5823" y="130493"/>
                    <a:pt x="6559" y="148590"/>
                  </a:cubicBezTo>
                  <a:lnTo>
                    <a:pt x="57042" y="222885"/>
                  </a:lnTo>
                  <a:cubicBezTo>
                    <a:pt x="70377" y="242888"/>
                    <a:pt x="98952" y="245745"/>
                    <a:pt x="115144" y="228600"/>
                  </a:cubicBezTo>
                  <a:lnTo>
                    <a:pt x="161817" y="181927"/>
                  </a:lnTo>
                  <a:cubicBezTo>
                    <a:pt x="169437" y="174308"/>
                    <a:pt x="173247" y="164783"/>
                    <a:pt x="173247" y="155258"/>
                  </a:cubicBezTo>
                  <a:lnTo>
                    <a:pt x="173247" y="106680"/>
                  </a:lnTo>
                  <a:cubicBezTo>
                    <a:pt x="233254" y="86678"/>
                    <a:pt x="297072" y="75248"/>
                    <a:pt x="363747" y="75248"/>
                  </a:cubicBezTo>
                  <a:cubicBezTo>
                    <a:pt x="430422" y="75248"/>
                    <a:pt x="494239" y="86678"/>
                    <a:pt x="554247" y="106680"/>
                  </a:cubicBezTo>
                  <a:lnTo>
                    <a:pt x="554247" y="155258"/>
                  </a:lnTo>
                  <a:cubicBezTo>
                    <a:pt x="554247" y="165735"/>
                    <a:pt x="558057" y="175260"/>
                    <a:pt x="565677" y="181927"/>
                  </a:cubicBezTo>
                  <a:lnTo>
                    <a:pt x="612349" y="228600"/>
                  </a:lnTo>
                  <a:cubicBezTo>
                    <a:pt x="629494" y="245745"/>
                    <a:pt x="657117" y="242888"/>
                    <a:pt x="670452" y="222885"/>
                  </a:cubicBezTo>
                  <a:lnTo>
                    <a:pt x="720934" y="148590"/>
                  </a:lnTo>
                  <a:cubicBezTo>
                    <a:pt x="733317" y="130493"/>
                    <a:pt x="727602" y="105728"/>
                    <a:pt x="708552" y="94298"/>
                  </a:cubicBezTo>
                  <a:close/>
                </a:path>
              </a:pathLst>
            </a:custGeom>
            <a:grpFill/>
            <a:ln w="9525" cap="flat">
              <a:noFill/>
              <a:prstDash val="solid"/>
              <a:miter/>
            </a:ln>
          </p:spPr>
          <p:txBody>
            <a:bodyPr rtlCol="0" anchor="ctr"/>
            <a:lstStyle/>
            <a:p>
              <a:endParaRPr lang="zh-CN" altLang="en-US"/>
            </a:p>
          </p:txBody>
        </p:sp>
        <p:sp>
          <p:nvSpPr>
            <p:cNvPr id="64" name="图形 39" descr="电话">
              <a:extLst>
                <a:ext uri="{FF2B5EF4-FFF2-40B4-BE49-F238E27FC236}">
                  <a16:creationId xmlns:a16="http://schemas.microsoft.com/office/drawing/2014/main" id="{76377146-3D36-B547-A2F3-429EE63273DA}"/>
                </a:ext>
              </a:extLst>
            </p:cNvPr>
            <p:cNvSpPr/>
            <p:nvPr/>
          </p:nvSpPr>
          <p:spPr>
            <a:xfrm>
              <a:off x="4758365" y="550098"/>
              <a:ext cx="571500" cy="419100"/>
            </a:xfrm>
            <a:custGeom>
              <a:avLst/>
              <a:gdLst>
                <a:gd name="connsiteX0" fmla="*/ 381000 w 571500"/>
                <a:gd name="connsiteY0" fmla="*/ 190500 h 419100"/>
                <a:gd name="connsiteX1" fmla="*/ 342900 w 571500"/>
                <a:gd name="connsiteY1" fmla="*/ 190500 h 419100"/>
                <a:gd name="connsiteX2" fmla="*/ 342900 w 571500"/>
                <a:gd name="connsiteY2" fmla="*/ 152400 h 419100"/>
                <a:gd name="connsiteX3" fmla="*/ 381000 w 571500"/>
                <a:gd name="connsiteY3" fmla="*/ 152400 h 419100"/>
                <a:gd name="connsiteX4" fmla="*/ 381000 w 571500"/>
                <a:gd name="connsiteY4" fmla="*/ 190500 h 419100"/>
                <a:gd name="connsiteX5" fmla="*/ 381000 w 571500"/>
                <a:gd name="connsiteY5" fmla="*/ 266700 h 419100"/>
                <a:gd name="connsiteX6" fmla="*/ 342900 w 571500"/>
                <a:gd name="connsiteY6" fmla="*/ 266700 h 419100"/>
                <a:gd name="connsiteX7" fmla="*/ 342900 w 571500"/>
                <a:gd name="connsiteY7" fmla="*/ 228600 h 419100"/>
                <a:gd name="connsiteX8" fmla="*/ 381000 w 571500"/>
                <a:gd name="connsiteY8" fmla="*/ 228600 h 419100"/>
                <a:gd name="connsiteX9" fmla="*/ 381000 w 571500"/>
                <a:gd name="connsiteY9" fmla="*/ 266700 h 419100"/>
                <a:gd name="connsiteX10" fmla="*/ 381000 w 571500"/>
                <a:gd name="connsiteY10" fmla="*/ 342900 h 419100"/>
                <a:gd name="connsiteX11" fmla="*/ 342900 w 571500"/>
                <a:gd name="connsiteY11" fmla="*/ 342900 h 419100"/>
                <a:gd name="connsiteX12" fmla="*/ 342900 w 571500"/>
                <a:gd name="connsiteY12" fmla="*/ 304800 h 419100"/>
                <a:gd name="connsiteX13" fmla="*/ 381000 w 571500"/>
                <a:gd name="connsiteY13" fmla="*/ 304800 h 419100"/>
                <a:gd name="connsiteX14" fmla="*/ 381000 w 571500"/>
                <a:gd name="connsiteY14" fmla="*/ 342900 h 419100"/>
                <a:gd name="connsiteX15" fmla="*/ 304800 w 571500"/>
                <a:gd name="connsiteY15" fmla="*/ 190500 h 419100"/>
                <a:gd name="connsiteX16" fmla="*/ 266700 w 571500"/>
                <a:gd name="connsiteY16" fmla="*/ 190500 h 419100"/>
                <a:gd name="connsiteX17" fmla="*/ 266700 w 571500"/>
                <a:gd name="connsiteY17" fmla="*/ 152400 h 419100"/>
                <a:gd name="connsiteX18" fmla="*/ 304800 w 571500"/>
                <a:gd name="connsiteY18" fmla="*/ 152400 h 419100"/>
                <a:gd name="connsiteX19" fmla="*/ 304800 w 571500"/>
                <a:gd name="connsiteY19" fmla="*/ 190500 h 419100"/>
                <a:gd name="connsiteX20" fmla="*/ 304800 w 571500"/>
                <a:gd name="connsiteY20" fmla="*/ 266700 h 419100"/>
                <a:gd name="connsiteX21" fmla="*/ 266700 w 571500"/>
                <a:gd name="connsiteY21" fmla="*/ 266700 h 419100"/>
                <a:gd name="connsiteX22" fmla="*/ 266700 w 571500"/>
                <a:gd name="connsiteY22" fmla="*/ 228600 h 419100"/>
                <a:gd name="connsiteX23" fmla="*/ 304800 w 571500"/>
                <a:gd name="connsiteY23" fmla="*/ 228600 h 419100"/>
                <a:gd name="connsiteX24" fmla="*/ 304800 w 571500"/>
                <a:gd name="connsiteY24" fmla="*/ 266700 h 419100"/>
                <a:gd name="connsiteX25" fmla="*/ 304800 w 571500"/>
                <a:gd name="connsiteY25" fmla="*/ 342900 h 419100"/>
                <a:gd name="connsiteX26" fmla="*/ 266700 w 571500"/>
                <a:gd name="connsiteY26" fmla="*/ 342900 h 419100"/>
                <a:gd name="connsiteX27" fmla="*/ 266700 w 571500"/>
                <a:gd name="connsiteY27" fmla="*/ 304800 h 419100"/>
                <a:gd name="connsiteX28" fmla="*/ 304800 w 571500"/>
                <a:gd name="connsiteY28" fmla="*/ 304800 h 419100"/>
                <a:gd name="connsiteX29" fmla="*/ 304800 w 571500"/>
                <a:gd name="connsiteY29" fmla="*/ 342900 h 419100"/>
                <a:gd name="connsiteX30" fmla="*/ 228600 w 571500"/>
                <a:gd name="connsiteY30" fmla="*/ 190500 h 419100"/>
                <a:gd name="connsiteX31" fmla="*/ 190500 w 571500"/>
                <a:gd name="connsiteY31" fmla="*/ 190500 h 419100"/>
                <a:gd name="connsiteX32" fmla="*/ 190500 w 571500"/>
                <a:gd name="connsiteY32" fmla="*/ 152400 h 419100"/>
                <a:gd name="connsiteX33" fmla="*/ 228600 w 571500"/>
                <a:gd name="connsiteY33" fmla="*/ 152400 h 419100"/>
                <a:gd name="connsiteX34" fmla="*/ 228600 w 571500"/>
                <a:gd name="connsiteY34" fmla="*/ 190500 h 419100"/>
                <a:gd name="connsiteX35" fmla="*/ 228600 w 571500"/>
                <a:gd name="connsiteY35" fmla="*/ 266700 h 419100"/>
                <a:gd name="connsiteX36" fmla="*/ 190500 w 571500"/>
                <a:gd name="connsiteY36" fmla="*/ 266700 h 419100"/>
                <a:gd name="connsiteX37" fmla="*/ 190500 w 571500"/>
                <a:gd name="connsiteY37" fmla="*/ 228600 h 419100"/>
                <a:gd name="connsiteX38" fmla="*/ 228600 w 571500"/>
                <a:gd name="connsiteY38" fmla="*/ 228600 h 419100"/>
                <a:gd name="connsiteX39" fmla="*/ 228600 w 571500"/>
                <a:gd name="connsiteY39" fmla="*/ 266700 h 419100"/>
                <a:gd name="connsiteX40" fmla="*/ 228600 w 571500"/>
                <a:gd name="connsiteY40" fmla="*/ 342900 h 419100"/>
                <a:gd name="connsiteX41" fmla="*/ 190500 w 571500"/>
                <a:gd name="connsiteY41" fmla="*/ 342900 h 419100"/>
                <a:gd name="connsiteX42" fmla="*/ 190500 w 571500"/>
                <a:gd name="connsiteY42" fmla="*/ 304800 h 419100"/>
                <a:gd name="connsiteX43" fmla="*/ 228600 w 571500"/>
                <a:gd name="connsiteY43" fmla="*/ 304800 h 419100"/>
                <a:gd name="connsiteX44" fmla="*/ 228600 w 571500"/>
                <a:gd name="connsiteY44" fmla="*/ 342900 h 419100"/>
                <a:gd name="connsiteX45" fmla="*/ 438150 w 571500"/>
                <a:gd name="connsiteY45" fmla="*/ 85725 h 419100"/>
                <a:gd name="connsiteX46" fmla="*/ 438150 w 571500"/>
                <a:gd name="connsiteY46" fmla="*/ 28575 h 419100"/>
                <a:gd name="connsiteX47" fmla="*/ 409575 w 571500"/>
                <a:gd name="connsiteY47" fmla="*/ 0 h 419100"/>
                <a:gd name="connsiteX48" fmla="*/ 381000 w 571500"/>
                <a:gd name="connsiteY48" fmla="*/ 28575 h 419100"/>
                <a:gd name="connsiteX49" fmla="*/ 381000 w 571500"/>
                <a:gd name="connsiteY49" fmla="*/ 76200 h 419100"/>
                <a:gd name="connsiteX50" fmla="*/ 190500 w 571500"/>
                <a:gd name="connsiteY50" fmla="*/ 76200 h 419100"/>
                <a:gd name="connsiteX51" fmla="*/ 190500 w 571500"/>
                <a:gd name="connsiteY51" fmla="*/ 28575 h 419100"/>
                <a:gd name="connsiteX52" fmla="*/ 161925 w 571500"/>
                <a:gd name="connsiteY52" fmla="*/ 0 h 419100"/>
                <a:gd name="connsiteX53" fmla="*/ 133350 w 571500"/>
                <a:gd name="connsiteY53" fmla="*/ 28575 h 419100"/>
                <a:gd name="connsiteX54" fmla="*/ 133350 w 571500"/>
                <a:gd name="connsiteY54" fmla="*/ 85725 h 419100"/>
                <a:gd name="connsiteX55" fmla="*/ 21907 w 571500"/>
                <a:gd name="connsiteY55" fmla="*/ 197168 h 419100"/>
                <a:gd name="connsiteX56" fmla="*/ 0 w 571500"/>
                <a:gd name="connsiteY56" fmla="*/ 251460 h 419100"/>
                <a:gd name="connsiteX57" fmla="*/ 0 w 571500"/>
                <a:gd name="connsiteY57" fmla="*/ 419100 h 419100"/>
                <a:gd name="connsiteX58" fmla="*/ 571500 w 571500"/>
                <a:gd name="connsiteY58" fmla="*/ 419100 h 419100"/>
                <a:gd name="connsiteX59" fmla="*/ 571500 w 571500"/>
                <a:gd name="connsiteY59" fmla="*/ 250508 h 419100"/>
                <a:gd name="connsiteX60" fmla="*/ 549593 w 571500"/>
                <a:gd name="connsiteY60" fmla="*/ 196215 h 419100"/>
                <a:gd name="connsiteX61" fmla="*/ 438150 w 571500"/>
                <a:gd name="connsiteY61" fmla="*/ 8572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71500" h="419100">
                  <a:moveTo>
                    <a:pt x="381000" y="190500"/>
                  </a:moveTo>
                  <a:lnTo>
                    <a:pt x="342900" y="190500"/>
                  </a:lnTo>
                  <a:lnTo>
                    <a:pt x="342900" y="152400"/>
                  </a:lnTo>
                  <a:lnTo>
                    <a:pt x="381000" y="152400"/>
                  </a:lnTo>
                  <a:lnTo>
                    <a:pt x="381000" y="190500"/>
                  </a:lnTo>
                  <a:close/>
                  <a:moveTo>
                    <a:pt x="381000" y="266700"/>
                  </a:moveTo>
                  <a:lnTo>
                    <a:pt x="342900" y="266700"/>
                  </a:lnTo>
                  <a:lnTo>
                    <a:pt x="342900" y="228600"/>
                  </a:lnTo>
                  <a:lnTo>
                    <a:pt x="381000" y="228600"/>
                  </a:lnTo>
                  <a:lnTo>
                    <a:pt x="381000" y="266700"/>
                  </a:lnTo>
                  <a:close/>
                  <a:moveTo>
                    <a:pt x="381000" y="342900"/>
                  </a:moveTo>
                  <a:lnTo>
                    <a:pt x="342900" y="342900"/>
                  </a:lnTo>
                  <a:lnTo>
                    <a:pt x="342900" y="304800"/>
                  </a:lnTo>
                  <a:lnTo>
                    <a:pt x="381000" y="304800"/>
                  </a:lnTo>
                  <a:lnTo>
                    <a:pt x="381000" y="342900"/>
                  </a:lnTo>
                  <a:close/>
                  <a:moveTo>
                    <a:pt x="304800" y="190500"/>
                  </a:moveTo>
                  <a:lnTo>
                    <a:pt x="266700" y="190500"/>
                  </a:lnTo>
                  <a:lnTo>
                    <a:pt x="266700" y="152400"/>
                  </a:lnTo>
                  <a:lnTo>
                    <a:pt x="304800" y="152400"/>
                  </a:lnTo>
                  <a:lnTo>
                    <a:pt x="304800" y="190500"/>
                  </a:lnTo>
                  <a:close/>
                  <a:moveTo>
                    <a:pt x="304800" y="266700"/>
                  </a:moveTo>
                  <a:lnTo>
                    <a:pt x="266700" y="266700"/>
                  </a:lnTo>
                  <a:lnTo>
                    <a:pt x="266700" y="228600"/>
                  </a:lnTo>
                  <a:lnTo>
                    <a:pt x="304800" y="228600"/>
                  </a:lnTo>
                  <a:lnTo>
                    <a:pt x="304800" y="266700"/>
                  </a:lnTo>
                  <a:close/>
                  <a:moveTo>
                    <a:pt x="304800" y="342900"/>
                  </a:moveTo>
                  <a:lnTo>
                    <a:pt x="266700" y="342900"/>
                  </a:lnTo>
                  <a:lnTo>
                    <a:pt x="266700" y="304800"/>
                  </a:lnTo>
                  <a:lnTo>
                    <a:pt x="304800" y="304800"/>
                  </a:lnTo>
                  <a:lnTo>
                    <a:pt x="304800" y="342900"/>
                  </a:lnTo>
                  <a:close/>
                  <a:moveTo>
                    <a:pt x="228600" y="190500"/>
                  </a:moveTo>
                  <a:lnTo>
                    <a:pt x="190500" y="190500"/>
                  </a:lnTo>
                  <a:lnTo>
                    <a:pt x="190500" y="152400"/>
                  </a:lnTo>
                  <a:lnTo>
                    <a:pt x="228600" y="152400"/>
                  </a:lnTo>
                  <a:lnTo>
                    <a:pt x="228600" y="190500"/>
                  </a:lnTo>
                  <a:close/>
                  <a:moveTo>
                    <a:pt x="228600" y="266700"/>
                  </a:moveTo>
                  <a:lnTo>
                    <a:pt x="190500" y="266700"/>
                  </a:lnTo>
                  <a:lnTo>
                    <a:pt x="190500" y="228600"/>
                  </a:lnTo>
                  <a:lnTo>
                    <a:pt x="228600" y="228600"/>
                  </a:lnTo>
                  <a:lnTo>
                    <a:pt x="228600" y="266700"/>
                  </a:lnTo>
                  <a:close/>
                  <a:moveTo>
                    <a:pt x="228600" y="342900"/>
                  </a:moveTo>
                  <a:lnTo>
                    <a:pt x="190500" y="342900"/>
                  </a:lnTo>
                  <a:lnTo>
                    <a:pt x="190500" y="304800"/>
                  </a:lnTo>
                  <a:lnTo>
                    <a:pt x="228600" y="304800"/>
                  </a:lnTo>
                  <a:lnTo>
                    <a:pt x="228600" y="342900"/>
                  </a:lnTo>
                  <a:close/>
                  <a:moveTo>
                    <a:pt x="438150" y="85725"/>
                  </a:moveTo>
                  <a:lnTo>
                    <a:pt x="438150" y="28575"/>
                  </a:lnTo>
                  <a:cubicBezTo>
                    <a:pt x="438150" y="12382"/>
                    <a:pt x="425768" y="0"/>
                    <a:pt x="409575" y="0"/>
                  </a:cubicBezTo>
                  <a:cubicBezTo>
                    <a:pt x="393383" y="0"/>
                    <a:pt x="381000" y="12382"/>
                    <a:pt x="381000" y="28575"/>
                  </a:cubicBezTo>
                  <a:lnTo>
                    <a:pt x="381000" y="76200"/>
                  </a:lnTo>
                  <a:lnTo>
                    <a:pt x="190500" y="76200"/>
                  </a:lnTo>
                  <a:lnTo>
                    <a:pt x="190500" y="28575"/>
                  </a:lnTo>
                  <a:cubicBezTo>
                    <a:pt x="190500" y="12382"/>
                    <a:pt x="178118" y="0"/>
                    <a:pt x="161925" y="0"/>
                  </a:cubicBezTo>
                  <a:cubicBezTo>
                    <a:pt x="145733" y="0"/>
                    <a:pt x="133350" y="12382"/>
                    <a:pt x="133350" y="28575"/>
                  </a:cubicBezTo>
                  <a:lnTo>
                    <a:pt x="133350" y="85725"/>
                  </a:lnTo>
                  <a:lnTo>
                    <a:pt x="21907" y="197168"/>
                  </a:lnTo>
                  <a:cubicBezTo>
                    <a:pt x="7620" y="211455"/>
                    <a:pt x="0" y="230505"/>
                    <a:pt x="0" y="251460"/>
                  </a:cubicBezTo>
                  <a:lnTo>
                    <a:pt x="0" y="419100"/>
                  </a:lnTo>
                  <a:lnTo>
                    <a:pt x="571500" y="419100"/>
                  </a:lnTo>
                  <a:lnTo>
                    <a:pt x="571500" y="250508"/>
                  </a:lnTo>
                  <a:cubicBezTo>
                    <a:pt x="571500" y="230505"/>
                    <a:pt x="563880" y="210502"/>
                    <a:pt x="549593" y="196215"/>
                  </a:cubicBezTo>
                  <a:lnTo>
                    <a:pt x="438150" y="85725"/>
                  </a:lnTo>
                  <a:close/>
                </a:path>
              </a:pathLst>
            </a:custGeom>
            <a:grpFill/>
            <a:ln w="9525" cap="flat">
              <a:noFill/>
              <a:prstDash val="solid"/>
              <a:miter/>
            </a:ln>
          </p:spPr>
          <p:txBody>
            <a:bodyPr rtlCol="0" anchor="ctr"/>
            <a:lstStyle/>
            <a:p>
              <a:endParaRPr lang="zh-CN" altLang="en-US" dirty="0"/>
            </a:p>
          </p:txBody>
        </p:sp>
      </p:grpSp>
      <p:grpSp>
        <p:nvGrpSpPr>
          <p:cNvPr id="67" name="组合 66">
            <a:extLst>
              <a:ext uri="{FF2B5EF4-FFF2-40B4-BE49-F238E27FC236}">
                <a16:creationId xmlns:a16="http://schemas.microsoft.com/office/drawing/2014/main" id="{F4597445-59F5-164F-A3E3-9469356458DF}"/>
              </a:ext>
            </a:extLst>
          </p:cNvPr>
          <p:cNvGrpSpPr/>
          <p:nvPr/>
        </p:nvGrpSpPr>
        <p:grpSpPr>
          <a:xfrm>
            <a:off x="9778369" y="3644897"/>
            <a:ext cx="325184" cy="320516"/>
            <a:chOff x="6243855" y="187655"/>
            <a:chExt cx="633195" cy="624105"/>
          </a:xfrm>
          <a:gradFill>
            <a:gsLst>
              <a:gs pos="70000">
                <a:schemeClr val="accent3"/>
              </a:gs>
              <a:gs pos="98000">
                <a:schemeClr val="accent2"/>
              </a:gs>
            </a:gsLst>
            <a:lin ang="5400000" scaled="0"/>
          </a:gradFill>
        </p:grpSpPr>
        <p:sp>
          <p:nvSpPr>
            <p:cNvPr id="57" name="图形 41" descr="扬声器电话">
              <a:extLst>
                <a:ext uri="{FF2B5EF4-FFF2-40B4-BE49-F238E27FC236}">
                  <a16:creationId xmlns:a16="http://schemas.microsoft.com/office/drawing/2014/main" id="{50238BD3-2DF3-E741-BB9A-8AE8948DA25E}"/>
                </a:ext>
              </a:extLst>
            </p:cNvPr>
            <p:cNvSpPr/>
            <p:nvPr/>
          </p:nvSpPr>
          <p:spPr>
            <a:xfrm>
              <a:off x="6307740" y="287953"/>
              <a:ext cx="148685" cy="148494"/>
            </a:xfrm>
            <a:custGeom>
              <a:avLst/>
              <a:gdLst>
                <a:gd name="connsiteX0" fmla="*/ 140684 w 148685"/>
                <a:gd name="connsiteY0" fmla="*/ 138589 h 148494"/>
                <a:gd name="connsiteX1" fmla="*/ 148685 w 148685"/>
                <a:gd name="connsiteY1" fmla="*/ 118777 h 148494"/>
                <a:gd name="connsiteX2" fmla="*/ 140399 w 148685"/>
                <a:gd name="connsiteY2" fmla="*/ 98774 h 148494"/>
                <a:gd name="connsiteX3" fmla="*/ 50102 w 148685"/>
                <a:gd name="connsiteY3" fmla="*/ 8382 h 148494"/>
                <a:gd name="connsiteX4" fmla="*/ 30004 w 148685"/>
                <a:gd name="connsiteY4" fmla="*/ 0 h 148494"/>
                <a:gd name="connsiteX5" fmla="*/ 10001 w 148685"/>
                <a:gd name="connsiteY5" fmla="*/ 8382 h 148494"/>
                <a:gd name="connsiteX6" fmla="*/ 0 w 148685"/>
                <a:gd name="connsiteY6" fmla="*/ 18478 h 148494"/>
                <a:gd name="connsiteX7" fmla="*/ 130302 w 148685"/>
                <a:gd name="connsiteY7" fmla="*/ 148495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85" h="148494">
                  <a:moveTo>
                    <a:pt x="140684" y="138589"/>
                  </a:moveTo>
                  <a:cubicBezTo>
                    <a:pt x="145813" y="133268"/>
                    <a:pt x="148681" y="126167"/>
                    <a:pt x="148685" y="118777"/>
                  </a:cubicBezTo>
                  <a:cubicBezTo>
                    <a:pt x="148717" y="111268"/>
                    <a:pt x="145731" y="104061"/>
                    <a:pt x="140399" y="98774"/>
                  </a:cubicBezTo>
                  <a:lnTo>
                    <a:pt x="50102" y="8382"/>
                  </a:lnTo>
                  <a:cubicBezTo>
                    <a:pt x="44771" y="3045"/>
                    <a:pt x="37547" y="31"/>
                    <a:pt x="30004" y="0"/>
                  </a:cubicBezTo>
                  <a:cubicBezTo>
                    <a:pt x="22494" y="57"/>
                    <a:pt x="15309" y="3068"/>
                    <a:pt x="10001" y="8382"/>
                  </a:cubicBezTo>
                  <a:lnTo>
                    <a:pt x="0" y="18478"/>
                  </a:lnTo>
                  <a:lnTo>
                    <a:pt x="130302" y="148495"/>
                  </a:lnTo>
                  <a:close/>
                </a:path>
              </a:pathLst>
            </a:custGeom>
            <a:grpFill/>
            <a:ln w="9525" cap="flat">
              <a:noFill/>
              <a:prstDash val="solid"/>
              <a:miter/>
            </a:ln>
          </p:spPr>
          <p:txBody>
            <a:bodyPr rtlCol="0" anchor="ctr"/>
            <a:lstStyle/>
            <a:p>
              <a:endParaRPr lang="zh-CN" altLang="en-US"/>
            </a:p>
          </p:txBody>
        </p:sp>
        <p:sp>
          <p:nvSpPr>
            <p:cNvPr id="58" name="图形 41" descr="扬声器电话">
              <a:extLst>
                <a:ext uri="{FF2B5EF4-FFF2-40B4-BE49-F238E27FC236}">
                  <a16:creationId xmlns:a16="http://schemas.microsoft.com/office/drawing/2014/main" id="{50238BD3-2DF3-E741-BB9A-8AE8948DA25E}"/>
                </a:ext>
              </a:extLst>
            </p:cNvPr>
            <p:cNvSpPr/>
            <p:nvPr/>
          </p:nvSpPr>
          <p:spPr>
            <a:xfrm>
              <a:off x="6243855" y="326338"/>
              <a:ext cx="485462" cy="485422"/>
            </a:xfrm>
            <a:custGeom>
              <a:avLst/>
              <a:gdLst>
                <a:gd name="connsiteX0" fmla="*/ 335539 w 485462"/>
                <a:gd name="connsiteY0" fmla="*/ 331470 h 485422"/>
                <a:gd name="connsiteX1" fmla="*/ 315603 w 485462"/>
                <a:gd name="connsiteY1" fmla="*/ 331632 h 485422"/>
                <a:gd name="connsiteX2" fmla="*/ 315441 w 485462"/>
                <a:gd name="connsiteY2" fmla="*/ 331470 h 485422"/>
                <a:gd name="connsiteX3" fmla="*/ 153516 w 485462"/>
                <a:gd name="connsiteY3" fmla="*/ 169545 h 485422"/>
                <a:gd name="connsiteX4" fmla="*/ 153516 w 485462"/>
                <a:gd name="connsiteY4" fmla="*/ 149352 h 485422"/>
                <a:gd name="connsiteX5" fmla="*/ 173709 w 485462"/>
                <a:gd name="connsiteY5" fmla="*/ 129731 h 485422"/>
                <a:gd name="connsiteX6" fmla="*/ 43883 w 485462"/>
                <a:gd name="connsiteY6" fmla="*/ 0 h 485422"/>
                <a:gd name="connsiteX7" fmla="*/ 21976 w 485462"/>
                <a:gd name="connsiteY7" fmla="*/ 21622 h 485422"/>
                <a:gd name="connsiteX8" fmla="*/ 163 w 485462"/>
                <a:gd name="connsiteY8" fmla="*/ 68485 h 485422"/>
                <a:gd name="connsiteX9" fmla="*/ 15403 w 485462"/>
                <a:gd name="connsiteY9" fmla="*/ 153543 h 485422"/>
                <a:gd name="connsiteX10" fmla="*/ 54742 w 485462"/>
                <a:gd name="connsiteY10" fmla="*/ 222028 h 485422"/>
                <a:gd name="connsiteX11" fmla="*/ 254767 w 485462"/>
                <a:gd name="connsiteY11" fmla="*/ 428530 h 485422"/>
                <a:gd name="connsiteX12" fmla="*/ 296105 w 485462"/>
                <a:gd name="connsiteY12" fmla="*/ 454724 h 485422"/>
                <a:gd name="connsiteX13" fmla="*/ 400880 w 485462"/>
                <a:gd name="connsiteY13" fmla="*/ 485204 h 485422"/>
                <a:gd name="connsiteX14" fmla="*/ 467555 w 485462"/>
                <a:gd name="connsiteY14" fmla="*/ 459010 h 485422"/>
                <a:gd name="connsiteX15" fmla="*/ 485462 w 485462"/>
                <a:gd name="connsiteY15" fmla="*/ 441103 h 485422"/>
                <a:gd name="connsiteX16" fmla="*/ 355160 w 485462"/>
                <a:gd name="connsiteY16" fmla="*/ 311277 h 4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462" h="485422">
                  <a:moveTo>
                    <a:pt x="335539" y="331470"/>
                  </a:moveTo>
                  <a:cubicBezTo>
                    <a:pt x="330078" y="337020"/>
                    <a:pt x="321153" y="337093"/>
                    <a:pt x="315603" y="331632"/>
                  </a:cubicBezTo>
                  <a:cubicBezTo>
                    <a:pt x="315549" y="331579"/>
                    <a:pt x="315494" y="331524"/>
                    <a:pt x="315441" y="331470"/>
                  </a:cubicBezTo>
                  <a:lnTo>
                    <a:pt x="153516" y="169545"/>
                  </a:lnTo>
                  <a:cubicBezTo>
                    <a:pt x="147945" y="163967"/>
                    <a:pt x="147945" y="154930"/>
                    <a:pt x="153516" y="149352"/>
                  </a:cubicBezTo>
                  <a:lnTo>
                    <a:pt x="173709" y="129731"/>
                  </a:lnTo>
                  <a:lnTo>
                    <a:pt x="43883" y="0"/>
                  </a:lnTo>
                  <a:cubicBezTo>
                    <a:pt x="35501" y="8382"/>
                    <a:pt x="27310" y="16573"/>
                    <a:pt x="21976" y="21622"/>
                  </a:cubicBezTo>
                  <a:cubicBezTo>
                    <a:pt x="8912" y="33830"/>
                    <a:pt x="1093" y="50629"/>
                    <a:pt x="163" y="68485"/>
                  </a:cubicBezTo>
                  <a:cubicBezTo>
                    <a:pt x="-1015" y="97609"/>
                    <a:pt x="4187" y="126640"/>
                    <a:pt x="15403" y="153543"/>
                  </a:cubicBezTo>
                  <a:cubicBezTo>
                    <a:pt x="26152" y="177651"/>
                    <a:pt x="39332" y="200597"/>
                    <a:pt x="54742" y="222028"/>
                  </a:cubicBezTo>
                  <a:cubicBezTo>
                    <a:pt x="108332" y="302430"/>
                    <a:pt x="176112" y="372405"/>
                    <a:pt x="254767" y="428530"/>
                  </a:cubicBezTo>
                  <a:cubicBezTo>
                    <a:pt x="267899" y="438243"/>
                    <a:pt x="281714" y="446997"/>
                    <a:pt x="296105" y="454724"/>
                  </a:cubicBezTo>
                  <a:cubicBezTo>
                    <a:pt x="328629" y="471817"/>
                    <a:pt x="364262" y="482183"/>
                    <a:pt x="400880" y="485204"/>
                  </a:cubicBezTo>
                  <a:cubicBezTo>
                    <a:pt x="425926" y="487026"/>
                    <a:pt x="450447" y="477392"/>
                    <a:pt x="467555" y="459010"/>
                  </a:cubicBezTo>
                  <a:lnTo>
                    <a:pt x="485462" y="441103"/>
                  </a:lnTo>
                  <a:lnTo>
                    <a:pt x="355160" y="311277"/>
                  </a:lnTo>
                  <a:close/>
                </a:path>
              </a:pathLst>
            </a:custGeom>
            <a:grpFill/>
            <a:ln w="9525" cap="flat">
              <a:noFill/>
              <a:prstDash val="solid"/>
              <a:miter/>
            </a:ln>
          </p:spPr>
          <p:txBody>
            <a:bodyPr rtlCol="0" anchor="ctr"/>
            <a:lstStyle/>
            <a:p>
              <a:endParaRPr lang="zh-CN" altLang="en-US"/>
            </a:p>
          </p:txBody>
        </p:sp>
        <p:sp>
          <p:nvSpPr>
            <p:cNvPr id="59" name="图形 41" descr="扬声器电话">
              <a:extLst>
                <a:ext uri="{FF2B5EF4-FFF2-40B4-BE49-F238E27FC236}">
                  <a16:creationId xmlns:a16="http://schemas.microsoft.com/office/drawing/2014/main" id="{50238BD3-2DF3-E741-BB9A-8AE8948DA25E}"/>
                </a:ext>
              </a:extLst>
            </p:cNvPr>
            <p:cNvSpPr/>
            <p:nvPr/>
          </p:nvSpPr>
          <p:spPr>
            <a:xfrm>
              <a:off x="6619208" y="598492"/>
              <a:ext cx="148279" cy="149041"/>
            </a:xfrm>
            <a:custGeom>
              <a:avLst/>
              <a:gdLst>
                <a:gd name="connsiteX0" fmla="*/ 140017 w 148279"/>
                <a:gd name="connsiteY0" fmla="*/ 98845 h 149041"/>
                <a:gd name="connsiteX1" fmla="*/ 49721 w 148279"/>
                <a:gd name="connsiteY1" fmla="*/ 8262 h 149041"/>
                <a:gd name="connsiteX2" fmla="*/ 9525 w 148279"/>
                <a:gd name="connsiteY2" fmla="*/ 8262 h 149041"/>
                <a:gd name="connsiteX3" fmla="*/ 0 w 148279"/>
                <a:gd name="connsiteY3" fmla="*/ 18549 h 149041"/>
                <a:gd name="connsiteX4" fmla="*/ 129921 w 148279"/>
                <a:gd name="connsiteY4" fmla="*/ 149042 h 149041"/>
                <a:gd name="connsiteX5" fmla="*/ 140017 w 148279"/>
                <a:gd name="connsiteY5" fmla="*/ 139517 h 149041"/>
                <a:gd name="connsiteX6" fmla="*/ 140017 w 148279"/>
                <a:gd name="connsiteY6" fmla="*/ 9932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79" h="149041">
                  <a:moveTo>
                    <a:pt x="140017" y="98845"/>
                  </a:moveTo>
                  <a:lnTo>
                    <a:pt x="49721" y="8262"/>
                  </a:lnTo>
                  <a:cubicBezTo>
                    <a:pt x="38587" y="-2754"/>
                    <a:pt x="20659" y="-2754"/>
                    <a:pt x="9525" y="8262"/>
                  </a:cubicBezTo>
                  <a:lnTo>
                    <a:pt x="0" y="18549"/>
                  </a:lnTo>
                  <a:lnTo>
                    <a:pt x="129921" y="149042"/>
                  </a:lnTo>
                  <a:lnTo>
                    <a:pt x="140017" y="139517"/>
                  </a:lnTo>
                  <a:cubicBezTo>
                    <a:pt x="151034" y="128383"/>
                    <a:pt x="151034" y="110455"/>
                    <a:pt x="140017" y="99321"/>
                  </a:cubicBezTo>
                  <a:close/>
                </a:path>
              </a:pathLst>
            </a:custGeom>
            <a:grpFill/>
            <a:ln w="9525" cap="flat">
              <a:noFill/>
              <a:prstDash val="solid"/>
              <a:miter/>
            </a:ln>
          </p:spPr>
          <p:txBody>
            <a:bodyPr rtlCol="0" anchor="ctr"/>
            <a:lstStyle/>
            <a:p>
              <a:endParaRPr lang="zh-CN" altLang="en-US"/>
            </a:p>
          </p:txBody>
        </p:sp>
        <p:sp>
          <p:nvSpPr>
            <p:cNvPr id="60" name="图形 41" descr="扬声器电话">
              <a:extLst>
                <a:ext uri="{FF2B5EF4-FFF2-40B4-BE49-F238E27FC236}">
                  <a16:creationId xmlns:a16="http://schemas.microsoft.com/office/drawing/2014/main" id="{50238BD3-2DF3-E741-BB9A-8AE8948DA25E}"/>
                </a:ext>
              </a:extLst>
            </p:cNvPr>
            <p:cNvSpPr/>
            <p:nvPr/>
          </p:nvSpPr>
          <p:spPr>
            <a:xfrm>
              <a:off x="6553200" y="369392"/>
              <a:ext cx="134683" cy="151637"/>
            </a:xfrm>
            <a:custGeom>
              <a:avLst/>
              <a:gdLst>
                <a:gd name="connsiteX0" fmla="*/ 134684 w 134683"/>
                <a:gd name="connsiteY0" fmla="*/ 151638 h 151637"/>
                <a:gd name="connsiteX1" fmla="*/ 96583 w 134683"/>
                <a:gd name="connsiteY1" fmla="*/ 151638 h 151637"/>
                <a:gd name="connsiteX2" fmla="*/ 0 w 134683"/>
                <a:gd name="connsiteY2" fmla="*/ 38862 h 151637"/>
                <a:gd name="connsiteX3" fmla="*/ 0 w 134683"/>
                <a:gd name="connsiteY3" fmla="*/ 0 h 151637"/>
                <a:gd name="connsiteX4" fmla="*/ 134684 w 134683"/>
                <a:gd name="connsiteY4" fmla="*/ 151638 h 15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83" h="151637">
                  <a:moveTo>
                    <a:pt x="134684" y="151638"/>
                  </a:moveTo>
                  <a:lnTo>
                    <a:pt x="96583" y="151638"/>
                  </a:lnTo>
                  <a:cubicBezTo>
                    <a:pt x="92453" y="96995"/>
                    <a:pt x="53357" y="51345"/>
                    <a:pt x="0" y="38862"/>
                  </a:cubicBezTo>
                  <a:lnTo>
                    <a:pt x="0" y="0"/>
                  </a:lnTo>
                  <a:cubicBezTo>
                    <a:pt x="74546" y="13342"/>
                    <a:pt x="130232" y="76038"/>
                    <a:pt x="134684" y="151638"/>
                  </a:cubicBezTo>
                  <a:close/>
                </a:path>
              </a:pathLst>
            </a:custGeom>
            <a:grpFill/>
            <a:ln w="9525" cap="flat">
              <a:noFill/>
              <a:prstDash val="solid"/>
              <a:miter/>
            </a:ln>
          </p:spPr>
          <p:txBody>
            <a:bodyPr rtlCol="0" anchor="ctr"/>
            <a:lstStyle/>
            <a:p>
              <a:endParaRPr lang="zh-CN" altLang="en-US"/>
            </a:p>
          </p:txBody>
        </p:sp>
        <p:sp>
          <p:nvSpPr>
            <p:cNvPr id="61" name="图形 41" descr="扬声器电话">
              <a:extLst>
                <a:ext uri="{FF2B5EF4-FFF2-40B4-BE49-F238E27FC236}">
                  <a16:creationId xmlns:a16="http://schemas.microsoft.com/office/drawing/2014/main" id="{50238BD3-2DF3-E741-BB9A-8AE8948DA25E}"/>
                </a:ext>
              </a:extLst>
            </p:cNvPr>
            <p:cNvSpPr/>
            <p:nvPr/>
          </p:nvSpPr>
          <p:spPr>
            <a:xfrm>
              <a:off x="6553200" y="276237"/>
              <a:ext cx="225742" cy="244792"/>
            </a:xfrm>
            <a:custGeom>
              <a:avLst/>
              <a:gdLst>
                <a:gd name="connsiteX0" fmla="*/ 225742 w 225742"/>
                <a:gd name="connsiteY0" fmla="*/ 225743 h 244792"/>
                <a:gd name="connsiteX1" fmla="*/ 224885 w 225742"/>
                <a:gd name="connsiteY1" fmla="*/ 244793 h 244792"/>
                <a:gd name="connsiteX2" fmla="*/ 186785 w 225742"/>
                <a:gd name="connsiteY2" fmla="*/ 244793 h 244792"/>
                <a:gd name="connsiteX3" fmla="*/ 187738 w 225742"/>
                <a:gd name="connsiteY3" fmla="*/ 225743 h 244792"/>
                <a:gd name="connsiteX4" fmla="*/ 0 w 225742"/>
                <a:gd name="connsiteY4" fmla="*/ 38100 h 244792"/>
                <a:gd name="connsiteX5" fmla="*/ 0 w 225742"/>
                <a:gd name="connsiteY5" fmla="*/ 0 h 244792"/>
                <a:gd name="connsiteX6" fmla="*/ 225742 w 225742"/>
                <a:gd name="connsiteY6" fmla="*/ 22574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244792">
                  <a:moveTo>
                    <a:pt x="225742" y="225743"/>
                  </a:moveTo>
                  <a:cubicBezTo>
                    <a:pt x="225742" y="232124"/>
                    <a:pt x="225742" y="238506"/>
                    <a:pt x="224885" y="244793"/>
                  </a:cubicBezTo>
                  <a:lnTo>
                    <a:pt x="186785" y="244793"/>
                  </a:lnTo>
                  <a:cubicBezTo>
                    <a:pt x="187440" y="238464"/>
                    <a:pt x="187758" y="232105"/>
                    <a:pt x="187738" y="225743"/>
                  </a:cubicBezTo>
                  <a:cubicBezTo>
                    <a:pt x="187581" y="122138"/>
                    <a:pt x="103604" y="38205"/>
                    <a:pt x="0" y="38100"/>
                  </a:cubicBezTo>
                  <a:lnTo>
                    <a:pt x="0" y="0"/>
                  </a:lnTo>
                  <a:cubicBezTo>
                    <a:pt x="124631" y="105"/>
                    <a:pt x="225638" y="101112"/>
                    <a:pt x="225742" y="225743"/>
                  </a:cubicBezTo>
                  <a:close/>
                </a:path>
              </a:pathLst>
            </a:custGeom>
            <a:grpFill/>
            <a:ln w="9525" cap="flat">
              <a:noFill/>
              <a:prstDash val="solid"/>
              <a:miter/>
            </a:ln>
          </p:spPr>
          <p:txBody>
            <a:bodyPr rtlCol="0" anchor="ctr"/>
            <a:lstStyle/>
            <a:p>
              <a:endParaRPr lang="zh-CN" altLang="en-US"/>
            </a:p>
          </p:txBody>
        </p:sp>
        <p:sp>
          <p:nvSpPr>
            <p:cNvPr id="62" name="图形 41" descr="扬声器电话">
              <a:extLst>
                <a:ext uri="{FF2B5EF4-FFF2-40B4-BE49-F238E27FC236}">
                  <a16:creationId xmlns:a16="http://schemas.microsoft.com/office/drawing/2014/main" id="{50238BD3-2DF3-E741-BB9A-8AE8948DA25E}"/>
                </a:ext>
              </a:extLst>
            </p:cNvPr>
            <p:cNvSpPr/>
            <p:nvPr/>
          </p:nvSpPr>
          <p:spPr>
            <a:xfrm>
              <a:off x="6553200" y="187655"/>
              <a:ext cx="323850" cy="333375"/>
            </a:xfrm>
            <a:custGeom>
              <a:avLst/>
              <a:gdLst>
                <a:gd name="connsiteX0" fmla="*/ 323850 w 323850"/>
                <a:gd name="connsiteY0" fmla="*/ 314325 h 333375"/>
                <a:gd name="connsiteX1" fmla="*/ 323183 w 323850"/>
                <a:gd name="connsiteY1" fmla="*/ 333375 h 333375"/>
                <a:gd name="connsiteX2" fmla="*/ 285083 w 323850"/>
                <a:gd name="connsiteY2" fmla="*/ 333375 h 333375"/>
                <a:gd name="connsiteX3" fmla="*/ 285845 w 323850"/>
                <a:gd name="connsiteY3" fmla="*/ 314325 h 333375"/>
                <a:gd name="connsiteX4" fmla="*/ 9620 w 323850"/>
                <a:gd name="connsiteY4" fmla="*/ 38100 h 333375"/>
                <a:gd name="connsiteX5" fmla="*/ 9525 w 323850"/>
                <a:gd name="connsiteY5" fmla="*/ 38100 h 333375"/>
                <a:gd name="connsiteX6" fmla="*/ 0 w 323850"/>
                <a:gd name="connsiteY6" fmla="*/ 38100 h 333375"/>
                <a:gd name="connsiteX7" fmla="*/ 0 w 323850"/>
                <a:gd name="connsiteY7" fmla="*/ 0 h 333375"/>
                <a:gd name="connsiteX8" fmla="*/ 9525 w 323850"/>
                <a:gd name="connsiteY8" fmla="*/ 0 h 333375"/>
                <a:gd name="connsiteX9" fmla="*/ 323850 w 323850"/>
                <a:gd name="connsiteY9" fmla="*/ 3143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33375">
                  <a:moveTo>
                    <a:pt x="323850" y="314325"/>
                  </a:moveTo>
                  <a:cubicBezTo>
                    <a:pt x="323850" y="320707"/>
                    <a:pt x="323850" y="327089"/>
                    <a:pt x="323183" y="333375"/>
                  </a:cubicBezTo>
                  <a:lnTo>
                    <a:pt x="285083" y="333375"/>
                  </a:lnTo>
                  <a:cubicBezTo>
                    <a:pt x="285083" y="327089"/>
                    <a:pt x="285845" y="320707"/>
                    <a:pt x="285845" y="314325"/>
                  </a:cubicBezTo>
                  <a:cubicBezTo>
                    <a:pt x="285845" y="161770"/>
                    <a:pt x="162176" y="38100"/>
                    <a:pt x="9620" y="38100"/>
                  </a:cubicBezTo>
                  <a:cubicBezTo>
                    <a:pt x="9589" y="38100"/>
                    <a:pt x="9556" y="38100"/>
                    <a:pt x="9525" y="38100"/>
                  </a:cubicBezTo>
                  <a:cubicBezTo>
                    <a:pt x="6286" y="38100"/>
                    <a:pt x="3143" y="38100"/>
                    <a:pt x="0" y="38100"/>
                  </a:cubicBezTo>
                  <a:lnTo>
                    <a:pt x="0" y="0"/>
                  </a:lnTo>
                  <a:lnTo>
                    <a:pt x="9525" y="0"/>
                  </a:lnTo>
                  <a:cubicBezTo>
                    <a:pt x="183122" y="0"/>
                    <a:pt x="323850" y="140728"/>
                    <a:pt x="323850" y="314325"/>
                  </a:cubicBezTo>
                  <a:close/>
                </a:path>
              </a:pathLst>
            </a:custGeom>
            <a:grpFill/>
            <a:ln w="9525" cap="flat">
              <a:noFill/>
              <a:prstDash val="solid"/>
              <a:miter/>
            </a:ln>
          </p:spPr>
          <p:txBody>
            <a:bodyPr rtlCol="0" anchor="ctr"/>
            <a:lstStyle/>
            <a:p>
              <a:endParaRPr lang="zh-CN" altLang="en-US"/>
            </a:p>
          </p:txBody>
        </p:sp>
      </p:grpSp>
      <p:pic>
        <p:nvPicPr>
          <p:cNvPr id="70" name="图片 69">
            <a:extLst>
              <a:ext uri="{FF2B5EF4-FFF2-40B4-BE49-F238E27FC236}">
                <a16:creationId xmlns:a16="http://schemas.microsoft.com/office/drawing/2014/main" id="{1E2090C6-19D0-3C4B-8279-357D1F53FFA8}"/>
              </a:ext>
            </a:extLst>
          </p:cNvPr>
          <p:cNvPicPr>
            <a:picLocks noChangeAspect="1"/>
          </p:cNvPicPr>
          <p:nvPr/>
        </p:nvPicPr>
        <p:blipFill>
          <a:blip r:embed="rId2"/>
          <a:srcRect l="44335" t="1474" r="2157" b="3400"/>
          <a:stretch>
            <a:fillRect/>
          </a:stretch>
        </p:blipFill>
        <p:spPr>
          <a:xfrm>
            <a:off x="4876369" y="1507440"/>
            <a:ext cx="2433578" cy="2433578"/>
          </a:xfrm>
          <a:custGeom>
            <a:avLst/>
            <a:gdLst>
              <a:gd name="connsiteX0" fmla="*/ 1216789 w 2433578"/>
              <a:gd name="connsiteY0" fmla="*/ 0 h 2433578"/>
              <a:gd name="connsiteX1" fmla="*/ 2433578 w 2433578"/>
              <a:gd name="connsiteY1" fmla="*/ 1216789 h 2433578"/>
              <a:gd name="connsiteX2" fmla="*/ 1216789 w 2433578"/>
              <a:gd name="connsiteY2" fmla="*/ 2433578 h 2433578"/>
              <a:gd name="connsiteX3" fmla="*/ 0 w 2433578"/>
              <a:gd name="connsiteY3" fmla="*/ 1216789 h 2433578"/>
              <a:gd name="connsiteX4" fmla="*/ 1216789 w 2433578"/>
              <a:gd name="connsiteY4" fmla="*/ 0 h 243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578" h="2433578">
                <a:moveTo>
                  <a:pt x="1216789" y="0"/>
                </a:moveTo>
                <a:cubicBezTo>
                  <a:pt x="1888803" y="0"/>
                  <a:pt x="2433578" y="544775"/>
                  <a:pt x="2433578" y="1216789"/>
                </a:cubicBezTo>
                <a:cubicBezTo>
                  <a:pt x="2433578" y="1888803"/>
                  <a:pt x="1888803" y="2433578"/>
                  <a:pt x="1216789" y="2433578"/>
                </a:cubicBezTo>
                <a:cubicBezTo>
                  <a:pt x="544775" y="2433578"/>
                  <a:pt x="0" y="1888803"/>
                  <a:pt x="0" y="1216789"/>
                </a:cubicBezTo>
                <a:cubicBezTo>
                  <a:pt x="0" y="544775"/>
                  <a:pt x="544775" y="0"/>
                  <a:pt x="1216789" y="0"/>
                </a:cubicBezTo>
                <a:close/>
              </a:path>
            </a:pathLst>
          </a:custGeom>
          <a:blipFill dpi="0" rotWithShape="1">
            <a:blip r:embed="rId3"/>
            <a:srcRect/>
            <a:tile tx="0" ty="0" sx="100000" sy="100000" flip="none" algn="br"/>
          </a:blipFill>
          <a:ln w="57150">
            <a:gradFill>
              <a:gsLst>
                <a:gs pos="0">
                  <a:schemeClr val="accent3"/>
                </a:gs>
                <a:gs pos="99000">
                  <a:schemeClr val="accent2"/>
                </a:gs>
              </a:gsLst>
              <a:lin ang="16200000" scaled="0"/>
            </a:gradFill>
          </a:ln>
        </p:spPr>
      </p:pic>
    </p:spTree>
    <p:extLst>
      <p:ext uri="{BB962C8B-B14F-4D97-AF65-F5344CB8AC3E}">
        <p14:creationId xmlns:p14="http://schemas.microsoft.com/office/powerpoint/2010/main" val="217773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968A080-3B8B-C24A-99A0-04549A068C4C}"/>
              </a:ext>
            </a:extLst>
          </p:cNvPr>
          <p:cNvSpPr>
            <a:spLocks noGrp="1"/>
          </p:cNvSpPr>
          <p:nvPr>
            <p:ph type="body" sz="quarter" idx="13"/>
          </p:nvPr>
        </p:nvSpPr>
        <p:spPr/>
        <p:txBody>
          <a:bodyPr/>
          <a:lstStyle/>
          <a:p>
            <a:r>
              <a:rPr kumimoji="1" lang="en-US" altLang="zh-CN" dirty="0"/>
              <a:t>03</a:t>
            </a:r>
            <a:endParaRPr kumimoji="1" lang="zh-CN" altLang="en-US" dirty="0"/>
          </a:p>
        </p:txBody>
      </p:sp>
      <p:sp>
        <p:nvSpPr>
          <p:cNvPr id="3" name="文本占位符 2">
            <a:extLst>
              <a:ext uri="{FF2B5EF4-FFF2-40B4-BE49-F238E27FC236}">
                <a16:creationId xmlns:a16="http://schemas.microsoft.com/office/drawing/2014/main" id="{A7288805-F22C-B844-9BD3-899FA55AE50D}"/>
              </a:ext>
            </a:extLst>
          </p:cNvPr>
          <p:cNvSpPr>
            <a:spLocks noGrp="1"/>
          </p:cNvSpPr>
          <p:nvPr>
            <p:ph type="body" sz="quarter" idx="11"/>
          </p:nvPr>
        </p:nvSpPr>
        <p:spPr/>
        <p:txBody>
          <a:bodyPr/>
          <a:lstStyle/>
          <a:p>
            <a:r>
              <a:rPr kumimoji="1" lang="zh-CN" altLang="en-US" dirty="0"/>
              <a:t>市场分析</a:t>
            </a:r>
          </a:p>
        </p:txBody>
      </p:sp>
      <p:sp>
        <p:nvSpPr>
          <p:cNvPr id="4" name="文本占位符 3">
            <a:extLst>
              <a:ext uri="{FF2B5EF4-FFF2-40B4-BE49-F238E27FC236}">
                <a16:creationId xmlns:a16="http://schemas.microsoft.com/office/drawing/2014/main" id="{E5631473-A30E-D049-80CD-F4630413F707}"/>
              </a:ext>
            </a:extLst>
          </p:cNvPr>
          <p:cNvSpPr>
            <a:spLocks noGrp="1"/>
          </p:cNvSpPr>
          <p:nvPr>
            <p:ph type="body" sz="quarter" idx="12"/>
          </p:nvPr>
        </p:nvSpPr>
        <p:spPr/>
        <p:txBody>
          <a:bodyPr/>
          <a:lstStyle/>
          <a:p>
            <a:r>
              <a:rPr kumimoji="1" lang="en-US" altLang="zh-CN" dirty="0"/>
              <a:t>MARKET ANALYSIS</a:t>
            </a:r>
            <a:endParaRPr kumimoji="1" lang="zh-CN" altLang="en-US" dirty="0"/>
          </a:p>
        </p:txBody>
      </p:sp>
    </p:spTree>
    <p:extLst>
      <p:ext uri="{BB962C8B-B14F-4D97-AF65-F5344CB8AC3E}">
        <p14:creationId xmlns:p14="http://schemas.microsoft.com/office/powerpoint/2010/main" val="1797300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F44DD67-8139-D448-9914-E8BE6EDA7F36}"/>
              </a:ext>
            </a:extLst>
          </p:cNvPr>
          <p:cNvSpPr>
            <a:spLocks noGrp="1"/>
          </p:cNvSpPr>
          <p:nvPr>
            <p:ph type="body" sz="quarter" idx="11"/>
          </p:nvPr>
        </p:nvSpPr>
        <p:spPr/>
        <p:txBody>
          <a:bodyPr/>
          <a:lstStyle/>
          <a:p>
            <a:r>
              <a:rPr kumimoji="1" lang="zh-CN" altLang="en-US" dirty="0"/>
              <a:t>市场调研</a:t>
            </a:r>
          </a:p>
        </p:txBody>
      </p:sp>
      <p:sp>
        <p:nvSpPr>
          <p:cNvPr id="3" name="文本占位符 2">
            <a:extLst>
              <a:ext uri="{FF2B5EF4-FFF2-40B4-BE49-F238E27FC236}">
                <a16:creationId xmlns:a16="http://schemas.microsoft.com/office/drawing/2014/main" id="{B21A8159-E9B9-CB42-8B71-26863156F101}"/>
              </a:ext>
            </a:extLst>
          </p:cNvPr>
          <p:cNvSpPr>
            <a:spLocks noGrp="1"/>
          </p:cNvSpPr>
          <p:nvPr>
            <p:ph type="body" sz="quarter" idx="12"/>
          </p:nvPr>
        </p:nvSpPr>
        <p:spPr/>
        <p:txBody>
          <a:bodyPr/>
          <a:lstStyle/>
          <a:p>
            <a:r>
              <a:rPr kumimoji="1" lang="en-US" altLang="zh-CN" dirty="0"/>
              <a:t>MARKET RESEARCH</a:t>
            </a:r>
            <a:endParaRPr kumimoji="1" lang="zh-CN" altLang="en-US" dirty="0"/>
          </a:p>
        </p:txBody>
      </p:sp>
      <p:sp>
        <p:nvSpPr>
          <p:cNvPr id="4" name="矩形 3">
            <a:extLst>
              <a:ext uri="{FF2B5EF4-FFF2-40B4-BE49-F238E27FC236}">
                <a16:creationId xmlns:a16="http://schemas.microsoft.com/office/drawing/2014/main" id="{45557409-0B03-8C4B-9777-57A00504AD42}"/>
              </a:ext>
            </a:extLst>
          </p:cNvPr>
          <p:cNvSpPr/>
          <p:nvPr/>
        </p:nvSpPr>
        <p:spPr>
          <a:xfrm>
            <a:off x="-5556" y="3462396"/>
            <a:ext cx="12180888" cy="2100375"/>
          </a:xfrm>
          <a:prstGeom prst="rect">
            <a:avLst/>
          </a:pr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53AA9C35-7A14-004E-9762-1EC5986635D1}"/>
              </a:ext>
            </a:extLst>
          </p:cNvPr>
          <p:cNvSpPr/>
          <p:nvPr/>
        </p:nvSpPr>
        <p:spPr>
          <a:xfrm>
            <a:off x="0" y="3462395"/>
            <a:ext cx="12180888" cy="2100375"/>
          </a:xfrm>
          <a:prstGeom prst="rect">
            <a:avLst/>
          </a:prstGeom>
          <a:gradFill>
            <a:gsLst>
              <a:gs pos="49000">
                <a:schemeClr val="accent2">
                  <a:alpha val="90000"/>
                </a:schemeClr>
              </a:gs>
              <a:gs pos="0">
                <a:schemeClr val="accent2">
                  <a:alpha val="90000"/>
                </a:schemeClr>
              </a:gs>
              <a:gs pos="98000">
                <a:schemeClr val="accent3">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标题 1">
            <a:extLst>
              <a:ext uri="{FF2B5EF4-FFF2-40B4-BE49-F238E27FC236}">
                <a16:creationId xmlns:a16="http://schemas.microsoft.com/office/drawing/2014/main" id="{C2DAEF69-4439-604B-9B20-3C82594A65C9}"/>
              </a:ext>
            </a:extLst>
          </p:cNvPr>
          <p:cNvSpPr txBox="1">
            <a:spLocks/>
          </p:cNvSpPr>
          <p:nvPr/>
        </p:nvSpPr>
        <p:spPr>
          <a:xfrm>
            <a:off x="4224380" y="1889149"/>
            <a:ext cx="2031145" cy="4148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市场现状</a:t>
            </a:r>
            <a:endParaRPr kumimoji="1" lang="zh-CN" altLang="en-US" sz="1800" dirty="0">
              <a:latin typeface="+mj-ea"/>
            </a:endParaRPr>
          </a:p>
        </p:txBody>
      </p:sp>
      <p:sp>
        <p:nvSpPr>
          <p:cNvPr id="7" name="标题 1">
            <a:extLst>
              <a:ext uri="{FF2B5EF4-FFF2-40B4-BE49-F238E27FC236}">
                <a16:creationId xmlns:a16="http://schemas.microsoft.com/office/drawing/2014/main" id="{5C2A83EA-8FF8-D748-B7B8-16FA4A3662F4}"/>
              </a:ext>
            </a:extLst>
          </p:cNvPr>
          <p:cNvSpPr txBox="1">
            <a:spLocks/>
          </p:cNvSpPr>
          <p:nvPr/>
        </p:nvSpPr>
        <p:spPr>
          <a:xfrm>
            <a:off x="4635073" y="2403428"/>
            <a:ext cx="7094022" cy="6497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目前，整个区域市场拥有各类金融设备企业至少</a:t>
            </a:r>
            <a:r>
              <a:rPr kumimoji="1" lang="en-US" altLang="zh-CN" sz="1600" dirty="0">
                <a:solidFill>
                  <a:schemeClr val="tx1">
                    <a:alpha val="90000"/>
                  </a:schemeClr>
                </a:solidFill>
                <a:latin typeface="+mn-ea"/>
                <a:ea typeface="+mn-ea"/>
              </a:rPr>
              <a:t>389</a:t>
            </a:r>
            <a:r>
              <a:rPr kumimoji="1" lang="zh-CN" altLang="en-US" sz="1600" dirty="0">
                <a:solidFill>
                  <a:schemeClr val="tx1">
                    <a:alpha val="90000"/>
                  </a:schemeClr>
                </a:solidFill>
                <a:latin typeface="+mn-ea"/>
                <a:ea typeface="+mn-ea"/>
              </a:rPr>
              <a:t>家，规模以上企业至少</a:t>
            </a:r>
            <a:r>
              <a:rPr kumimoji="1" lang="en-US" altLang="zh-CN" sz="1600" dirty="0">
                <a:solidFill>
                  <a:schemeClr val="tx1">
                    <a:alpha val="90000"/>
                  </a:schemeClr>
                </a:solidFill>
                <a:latin typeface="+mn-ea"/>
                <a:ea typeface="+mn-ea"/>
              </a:rPr>
              <a:t>50</a:t>
            </a:r>
            <a:r>
              <a:rPr kumimoji="1" lang="zh-CN" altLang="en-US" sz="1600" dirty="0">
                <a:solidFill>
                  <a:schemeClr val="tx1">
                    <a:alpha val="90000"/>
                  </a:schemeClr>
                </a:solidFill>
                <a:latin typeface="+mn-ea"/>
                <a:ea typeface="+mn-ea"/>
              </a:rPr>
              <a:t>家，从业人员至少</a:t>
            </a:r>
            <a:r>
              <a:rPr kumimoji="1" lang="en-US" altLang="zh-CN" sz="1600" dirty="0">
                <a:solidFill>
                  <a:schemeClr val="tx1">
                    <a:alpha val="90000"/>
                  </a:schemeClr>
                </a:solidFill>
                <a:latin typeface="+mn-ea"/>
                <a:ea typeface="+mn-ea"/>
              </a:rPr>
              <a:t>32000</a:t>
            </a:r>
            <a:r>
              <a:rPr kumimoji="1" lang="zh-CN" altLang="en-US" sz="1600" dirty="0">
                <a:solidFill>
                  <a:schemeClr val="tx1">
                    <a:alpha val="90000"/>
                  </a:schemeClr>
                </a:solidFill>
                <a:latin typeface="+mn-ea"/>
                <a:ea typeface="+mn-ea"/>
              </a:rPr>
              <a:t>人</a:t>
            </a:r>
          </a:p>
        </p:txBody>
      </p:sp>
      <p:sp>
        <p:nvSpPr>
          <p:cNvPr id="15" name="标题 1">
            <a:extLst>
              <a:ext uri="{FF2B5EF4-FFF2-40B4-BE49-F238E27FC236}">
                <a16:creationId xmlns:a16="http://schemas.microsoft.com/office/drawing/2014/main" id="{3A32A272-08B5-184C-8A17-D273C842BD52}"/>
              </a:ext>
            </a:extLst>
          </p:cNvPr>
          <p:cNvSpPr txBox="1">
            <a:spLocks/>
          </p:cNvSpPr>
          <p:nvPr/>
        </p:nvSpPr>
        <p:spPr>
          <a:xfrm>
            <a:off x="4670553" y="4207045"/>
            <a:ext cx="1248485" cy="4148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3200" dirty="0">
                <a:solidFill>
                  <a:schemeClr val="accent1"/>
                </a:solidFill>
                <a:latin typeface="+mj-ea"/>
              </a:rPr>
              <a:t>389+</a:t>
            </a:r>
            <a:endParaRPr kumimoji="1" lang="zh-CN" altLang="en-US" sz="2800" dirty="0">
              <a:solidFill>
                <a:schemeClr val="accent1"/>
              </a:solidFill>
              <a:latin typeface="+mj-ea"/>
            </a:endParaRPr>
          </a:p>
        </p:txBody>
      </p:sp>
      <p:sp>
        <p:nvSpPr>
          <p:cNvPr id="16" name="标题 1">
            <a:extLst>
              <a:ext uri="{FF2B5EF4-FFF2-40B4-BE49-F238E27FC236}">
                <a16:creationId xmlns:a16="http://schemas.microsoft.com/office/drawing/2014/main" id="{9AEB96CA-2791-A244-BACC-82ACEBCFA79E}"/>
              </a:ext>
            </a:extLst>
          </p:cNvPr>
          <p:cNvSpPr txBox="1">
            <a:spLocks/>
          </p:cNvSpPr>
          <p:nvPr/>
        </p:nvSpPr>
        <p:spPr>
          <a:xfrm>
            <a:off x="4667731" y="4616223"/>
            <a:ext cx="1477447" cy="35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设备企业</a:t>
            </a:r>
          </a:p>
        </p:txBody>
      </p:sp>
      <p:sp>
        <p:nvSpPr>
          <p:cNvPr id="23" name="标题 1">
            <a:extLst>
              <a:ext uri="{FF2B5EF4-FFF2-40B4-BE49-F238E27FC236}">
                <a16:creationId xmlns:a16="http://schemas.microsoft.com/office/drawing/2014/main" id="{3003264B-F0DE-B141-9F51-89A092D6BBCB}"/>
              </a:ext>
            </a:extLst>
          </p:cNvPr>
          <p:cNvSpPr txBox="1">
            <a:spLocks/>
          </p:cNvSpPr>
          <p:nvPr/>
        </p:nvSpPr>
        <p:spPr>
          <a:xfrm>
            <a:off x="6795273" y="4207045"/>
            <a:ext cx="1248485" cy="4148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3200" dirty="0">
                <a:solidFill>
                  <a:schemeClr val="accent1"/>
                </a:solidFill>
                <a:latin typeface="+mj-ea"/>
              </a:rPr>
              <a:t>50+</a:t>
            </a:r>
            <a:endParaRPr kumimoji="1" lang="zh-CN" altLang="en-US" sz="2800" dirty="0">
              <a:solidFill>
                <a:schemeClr val="accent1"/>
              </a:solidFill>
              <a:latin typeface="+mj-ea"/>
            </a:endParaRPr>
          </a:p>
        </p:txBody>
      </p:sp>
      <p:sp>
        <p:nvSpPr>
          <p:cNvPr id="24" name="标题 1">
            <a:extLst>
              <a:ext uri="{FF2B5EF4-FFF2-40B4-BE49-F238E27FC236}">
                <a16:creationId xmlns:a16="http://schemas.microsoft.com/office/drawing/2014/main" id="{3C17848E-8576-6147-B7E4-2D2D16FF87B1}"/>
              </a:ext>
            </a:extLst>
          </p:cNvPr>
          <p:cNvSpPr txBox="1">
            <a:spLocks/>
          </p:cNvSpPr>
          <p:nvPr/>
        </p:nvSpPr>
        <p:spPr>
          <a:xfrm>
            <a:off x="6800601" y="4616223"/>
            <a:ext cx="1477447" cy="35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规模企业</a:t>
            </a:r>
          </a:p>
        </p:txBody>
      </p:sp>
      <p:sp>
        <p:nvSpPr>
          <p:cNvPr id="25" name="标题 1">
            <a:extLst>
              <a:ext uri="{FF2B5EF4-FFF2-40B4-BE49-F238E27FC236}">
                <a16:creationId xmlns:a16="http://schemas.microsoft.com/office/drawing/2014/main" id="{F3E7888E-D3FA-4749-8475-B99EDDF840AB}"/>
              </a:ext>
            </a:extLst>
          </p:cNvPr>
          <p:cNvSpPr txBox="1">
            <a:spLocks/>
          </p:cNvSpPr>
          <p:nvPr/>
        </p:nvSpPr>
        <p:spPr>
          <a:xfrm>
            <a:off x="8937755" y="4207045"/>
            <a:ext cx="1792449" cy="35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3200" dirty="0">
                <a:solidFill>
                  <a:schemeClr val="accent1"/>
                </a:solidFill>
                <a:latin typeface="+mj-ea"/>
              </a:rPr>
              <a:t>32000+</a:t>
            </a:r>
            <a:endParaRPr kumimoji="1" lang="zh-CN" altLang="en-US" sz="2800" dirty="0">
              <a:solidFill>
                <a:schemeClr val="accent1"/>
              </a:solidFill>
              <a:latin typeface="+mj-ea"/>
            </a:endParaRPr>
          </a:p>
        </p:txBody>
      </p:sp>
      <p:sp>
        <p:nvSpPr>
          <p:cNvPr id="26" name="标题 1">
            <a:extLst>
              <a:ext uri="{FF2B5EF4-FFF2-40B4-BE49-F238E27FC236}">
                <a16:creationId xmlns:a16="http://schemas.microsoft.com/office/drawing/2014/main" id="{72E08455-9BD7-4947-A4A8-6C114749AFE5}"/>
              </a:ext>
            </a:extLst>
          </p:cNvPr>
          <p:cNvSpPr txBox="1">
            <a:spLocks/>
          </p:cNvSpPr>
          <p:nvPr/>
        </p:nvSpPr>
        <p:spPr>
          <a:xfrm>
            <a:off x="8933471" y="4616223"/>
            <a:ext cx="1477447" cy="35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从业人员</a:t>
            </a:r>
          </a:p>
        </p:txBody>
      </p:sp>
      <p:cxnSp>
        <p:nvCxnSpPr>
          <p:cNvPr id="17" name="直线连接符 16">
            <a:extLst>
              <a:ext uri="{FF2B5EF4-FFF2-40B4-BE49-F238E27FC236}">
                <a16:creationId xmlns:a16="http://schemas.microsoft.com/office/drawing/2014/main" id="{C9FC4BAC-7E19-AE43-9B10-9E8BD28C4A97}"/>
              </a:ext>
            </a:extLst>
          </p:cNvPr>
          <p:cNvCxnSpPr>
            <a:cxnSpLocks/>
          </p:cNvCxnSpPr>
          <p:nvPr/>
        </p:nvCxnSpPr>
        <p:spPr>
          <a:xfrm>
            <a:off x="4727575" y="2255022"/>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01AA5A78-17FB-EB4A-9323-EAD3C8613108}"/>
              </a:ext>
            </a:extLst>
          </p:cNvPr>
          <p:cNvGrpSpPr/>
          <p:nvPr/>
        </p:nvGrpSpPr>
        <p:grpSpPr>
          <a:xfrm>
            <a:off x="5893514" y="1889151"/>
            <a:ext cx="267255" cy="271129"/>
            <a:chOff x="5772150" y="3095625"/>
            <a:chExt cx="657225" cy="666750"/>
          </a:xfrm>
        </p:grpSpPr>
        <p:sp>
          <p:nvSpPr>
            <p:cNvPr id="10" name="图形 8" descr="上升趋势条形图">
              <a:extLst>
                <a:ext uri="{FF2B5EF4-FFF2-40B4-BE49-F238E27FC236}">
                  <a16:creationId xmlns:a16="http://schemas.microsoft.com/office/drawing/2014/main" id="{73C3C97D-72DC-DB40-8B4F-33EDB08781D0}"/>
                </a:ext>
              </a:extLst>
            </p:cNvPr>
            <p:cNvSpPr/>
            <p:nvPr/>
          </p:nvSpPr>
          <p:spPr>
            <a:xfrm>
              <a:off x="5772150" y="3095625"/>
              <a:ext cx="657225" cy="666750"/>
            </a:xfrm>
            <a:custGeom>
              <a:avLst/>
              <a:gdLst>
                <a:gd name="connsiteX0" fmla="*/ 57150 w 657225"/>
                <a:gd name="connsiteY0" fmla="*/ 0 h 666750"/>
                <a:gd name="connsiteX1" fmla="*/ 0 w 657225"/>
                <a:gd name="connsiteY1" fmla="*/ 0 h 666750"/>
                <a:gd name="connsiteX2" fmla="*/ 0 w 657225"/>
                <a:gd name="connsiteY2" fmla="*/ 666750 h 666750"/>
                <a:gd name="connsiteX3" fmla="*/ 657225 w 657225"/>
                <a:gd name="connsiteY3" fmla="*/ 666750 h 666750"/>
                <a:gd name="connsiteX4" fmla="*/ 657225 w 657225"/>
                <a:gd name="connsiteY4" fmla="*/ 609600 h 666750"/>
                <a:gd name="connsiteX5" fmla="*/ 57150 w 657225"/>
                <a:gd name="connsiteY5" fmla="*/ 609600 h 666750"/>
                <a:gd name="connsiteX6" fmla="*/ 57150 w 657225"/>
                <a:gd name="connsiteY6"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225" h="666750">
                  <a:moveTo>
                    <a:pt x="57150" y="0"/>
                  </a:moveTo>
                  <a:lnTo>
                    <a:pt x="0" y="0"/>
                  </a:lnTo>
                  <a:lnTo>
                    <a:pt x="0" y="666750"/>
                  </a:lnTo>
                  <a:lnTo>
                    <a:pt x="657225" y="666750"/>
                  </a:lnTo>
                  <a:lnTo>
                    <a:pt x="657225" y="609600"/>
                  </a:lnTo>
                  <a:lnTo>
                    <a:pt x="57150" y="609600"/>
                  </a:lnTo>
                  <a:lnTo>
                    <a:pt x="57150" y="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11" name="图形 8" descr="上升趋势条形图">
              <a:extLst>
                <a:ext uri="{FF2B5EF4-FFF2-40B4-BE49-F238E27FC236}">
                  <a16:creationId xmlns:a16="http://schemas.microsoft.com/office/drawing/2014/main" id="{73C3C97D-72DC-DB40-8B4F-33EDB08781D0}"/>
                </a:ext>
              </a:extLst>
            </p:cNvPr>
            <p:cNvSpPr/>
            <p:nvPr/>
          </p:nvSpPr>
          <p:spPr>
            <a:xfrm rot="-10800000">
              <a:off x="6286500" y="3095625"/>
              <a:ext cx="142875" cy="552450"/>
            </a:xfrm>
            <a:custGeom>
              <a:avLst/>
              <a:gdLst>
                <a:gd name="connsiteX0" fmla="*/ 0 w 142875"/>
                <a:gd name="connsiteY0" fmla="*/ 0 h 552450"/>
                <a:gd name="connsiteX1" fmla="*/ 142875 w 142875"/>
                <a:gd name="connsiteY1" fmla="*/ 0 h 552450"/>
                <a:gd name="connsiteX2" fmla="*/ 142875 w 142875"/>
                <a:gd name="connsiteY2" fmla="*/ 552450 h 552450"/>
                <a:gd name="connsiteX3" fmla="*/ 0 w 142875"/>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142875" h="552450">
                  <a:moveTo>
                    <a:pt x="0" y="0"/>
                  </a:moveTo>
                  <a:lnTo>
                    <a:pt x="142875" y="0"/>
                  </a:lnTo>
                  <a:lnTo>
                    <a:pt x="142875" y="552450"/>
                  </a:lnTo>
                  <a:lnTo>
                    <a:pt x="0" y="55245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12" name="图形 8" descr="上升趋势条形图">
              <a:extLst>
                <a:ext uri="{FF2B5EF4-FFF2-40B4-BE49-F238E27FC236}">
                  <a16:creationId xmlns:a16="http://schemas.microsoft.com/office/drawing/2014/main" id="{73C3C97D-72DC-DB40-8B4F-33EDB08781D0}"/>
                </a:ext>
              </a:extLst>
            </p:cNvPr>
            <p:cNvSpPr/>
            <p:nvPr/>
          </p:nvSpPr>
          <p:spPr>
            <a:xfrm rot="-10800000">
              <a:off x="6086475" y="3286125"/>
              <a:ext cx="142875" cy="361950"/>
            </a:xfrm>
            <a:custGeom>
              <a:avLst/>
              <a:gdLst>
                <a:gd name="connsiteX0" fmla="*/ 0 w 142875"/>
                <a:gd name="connsiteY0" fmla="*/ 0 h 361950"/>
                <a:gd name="connsiteX1" fmla="*/ 142875 w 142875"/>
                <a:gd name="connsiteY1" fmla="*/ 0 h 361950"/>
                <a:gd name="connsiteX2" fmla="*/ 142875 w 142875"/>
                <a:gd name="connsiteY2" fmla="*/ 361950 h 361950"/>
                <a:gd name="connsiteX3" fmla="*/ 0 w 142875"/>
                <a:gd name="connsiteY3" fmla="*/ 361950 h 361950"/>
              </a:gdLst>
              <a:ahLst/>
              <a:cxnLst>
                <a:cxn ang="0">
                  <a:pos x="connsiteX0" y="connsiteY0"/>
                </a:cxn>
                <a:cxn ang="0">
                  <a:pos x="connsiteX1" y="connsiteY1"/>
                </a:cxn>
                <a:cxn ang="0">
                  <a:pos x="connsiteX2" y="connsiteY2"/>
                </a:cxn>
                <a:cxn ang="0">
                  <a:pos x="connsiteX3" y="connsiteY3"/>
                </a:cxn>
              </a:cxnLst>
              <a:rect l="l" t="t" r="r" b="b"/>
              <a:pathLst>
                <a:path w="142875" h="361950">
                  <a:moveTo>
                    <a:pt x="0" y="0"/>
                  </a:moveTo>
                  <a:lnTo>
                    <a:pt x="142875" y="0"/>
                  </a:lnTo>
                  <a:lnTo>
                    <a:pt x="142875" y="361950"/>
                  </a:lnTo>
                  <a:lnTo>
                    <a:pt x="0" y="36195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14" name="图形 8" descr="上升趋势条形图">
              <a:extLst>
                <a:ext uri="{FF2B5EF4-FFF2-40B4-BE49-F238E27FC236}">
                  <a16:creationId xmlns:a16="http://schemas.microsoft.com/office/drawing/2014/main" id="{73C3C97D-72DC-DB40-8B4F-33EDB08781D0}"/>
                </a:ext>
              </a:extLst>
            </p:cNvPr>
            <p:cNvSpPr/>
            <p:nvPr/>
          </p:nvSpPr>
          <p:spPr>
            <a:xfrm rot="-10800000">
              <a:off x="5886450" y="3457575"/>
              <a:ext cx="142875" cy="190500"/>
            </a:xfrm>
            <a:custGeom>
              <a:avLst/>
              <a:gdLst>
                <a:gd name="connsiteX0" fmla="*/ 0 w 142875"/>
                <a:gd name="connsiteY0" fmla="*/ 0 h 190500"/>
                <a:gd name="connsiteX1" fmla="*/ 142875 w 142875"/>
                <a:gd name="connsiteY1" fmla="*/ 0 h 190500"/>
                <a:gd name="connsiteX2" fmla="*/ 142875 w 142875"/>
                <a:gd name="connsiteY2" fmla="*/ 190500 h 190500"/>
                <a:gd name="connsiteX3" fmla="*/ 0 w 142875"/>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5" h="190500">
                  <a:moveTo>
                    <a:pt x="0" y="0"/>
                  </a:moveTo>
                  <a:lnTo>
                    <a:pt x="142875" y="0"/>
                  </a:lnTo>
                  <a:lnTo>
                    <a:pt x="142875" y="190500"/>
                  </a:lnTo>
                  <a:lnTo>
                    <a:pt x="0" y="19050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18" name="图形 8" descr="上升趋势条形图">
              <a:extLst>
                <a:ext uri="{FF2B5EF4-FFF2-40B4-BE49-F238E27FC236}">
                  <a16:creationId xmlns:a16="http://schemas.microsoft.com/office/drawing/2014/main" id="{73C3C97D-72DC-DB40-8B4F-33EDB08781D0}"/>
                </a:ext>
              </a:extLst>
            </p:cNvPr>
            <p:cNvSpPr/>
            <p:nvPr/>
          </p:nvSpPr>
          <p:spPr>
            <a:xfrm>
              <a:off x="5882544" y="3095625"/>
              <a:ext cx="308705" cy="308705"/>
            </a:xfrm>
            <a:custGeom>
              <a:avLst/>
              <a:gdLst>
                <a:gd name="connsiteX0" fmla="*/ 308705 w 308705"/>
                <a:gd name="connsiteY0" fmla="*/ 130874 h 308705"/>
                <a:gd name="connsiteX1" fmla="*/ 308705 w 308705"/>
                <a:gd name="connsiteY1" fmla="*/ 0 h 308705"/>
                <a:gd name="connsiteX2" fmla="*/ 177832 w 308705"/>
                <a:gd name="connsiteY2" fmla="*/ 0 h 308705"/>
                <a:gd name="connsiteX3" fmla="*/ 229838 w 308705"/>
                <a:gd name="connsiteY3" fmla="*/ 52006 h 308705"/>
                <a:gd name="connsiteX4" fmla="*/ 0 w 308705"/>
                <a:gd name="connsiteY4" fmla="*/ 281845 h 308705"/>
                <a:gd name="connsiteX5" fmla="*/ 26860 w 308705"/>
                <a:gd name="connsiteY5" fmla="*/ 308705 h 308705"/>
                <a:gd name="connsiteX6" fmla="*/ 256699 w 308705"/>
                <a:gd name="connsiteY6" fmla="*/ 78962 h 308705"/>
                <a:gd name="connsiteX7" fmla="*/ 308705 w 308705"/>
                <a:gd name="connsiteY7" fmla="*/ 130874 h 30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05" h="308705">
                  <a:moveTo>
                    <a:pt x="308705" y="130874"/>
                  </a:moveTo>
                  <a:lnTo>
                    <a:pt x="308705" y="0"/>
                  </a:lnTo>
                  <a:lnTo>
                    <a:pt x="177832" y="0"/>
                  </a:lnTo>
                  <a:lnTo>
                    <a:pt x="229838" y="52006"/>
                  </a:lnTo>
                  <a:lnTo>
                    <a:pt x="0" y="281845"/>
                  </a:lnTo>
                  <a:lnTo>
                    <a:pt x="26860" y="308705"/>
                  </a:lnTo>
                  <a:lnTo>
                    <a:pt x="256699" y="78962"/>
                  </a:lnTo>
                  <a:lnTo>
                    <a:pt x="308705" y="130874"/>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grpSp>
      <p:pic>
        <p:nvPicPr>
          <p:cNvPr id="29" name="图片 28">
            <a:extLst>
              <a:ext uri="{FF2B5EF4-FFF2-40B4-BE49-F238E27FC236}">
                <a16:creationId xmlns:a16="http://schemas.microsoft.com/office/drawing/2014/main" id="{34D775B9-6BDE-FC40-ABF0-6920D09CA771}"/>
              </a:ext>
            </a:extLst>
          </p:cNvPr>
          <p:cNvPicPr>
            <a:picLocks noChangeAspect="1"/>
          </p:cNvPicPr>
          <p:nvPr/>
        </p:nvPicPr>
        <p:blipFill>
          <a:blip r:embed="rId3"/>
          <a:srcRect l="19752" t="476" r="23858" b="1027"/>
          <a:stretch>
            <a:fillRect/>
          </a:stretch>
        </p:blipFill>
        <p:spPr>
          <a:xfrm>
            <a:off x="1113316" y="1292388"/>
            <a:ext cx="3157538" cy="3676925"/>
          </a:xfrm>
          <a:custGeom>
            <a:avLst/>
            <a:gdLst>
              <a:gd name="connsiteX0" fmla="*/ 91569 w 3157538"/>
              <a:gd name="connsiteY0" fmla="*/ 0 h 3676925"/>
              <a:gd name="connsiteX1" fmla="*/ 3065969 w 3157538"/>
              <a:gd name="connsiteY1" fmla="*/ 0 h 3676925"/>
              <a:gd name="connsiteX2" fmla="*/ 3157538 w 3157538"/>
              <a:gd name="connsiteY2" fmla="*/ 91569 h 3676925"/>
              <a:gd name="connsiteX3" fmla="*/ 3157538 w 3157538"/>
              <a:gd name="connsiteY3" fmla="*/ 3585356 h 3676925"/>
              <a:gd name="connsiteX4" fmla="*/ 3065969 w 3157538"/>
              <a:gd name="connsiteY4" fmla="*/ 3676925 h 3676925"/>
              <a:gd name="connsiteX5" fmla="*/ 91569 w 3157538"/>
              <a:gd name="connsiteY5" fmla="*/ 3676925 h 3676925"/>
              <a:gd name="connsiteX6" fmla="*/ 0 w 3157538"/>
              <a:gd name="connsiteY6" fmla="*/ 3585356 h 3676925"/>
              <a:gd name="connsiteX7" fmla="*/ 0 w 3157538"/>
              <a:gd name="connsiteY7" fmla="*/ 91569 h 3676925"/>
              <a:gd name="connsiteX8" fmla="*/ 91569 w 3157538"/>
              <a:gd name="connsiteY8" fmla="*/ 0 h 367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7538" h="3676925">
                <a:moveTo>
                  <a:pt x="91569" y="0"/>
                </a:moveTo>
                <a:lnTo>
                  <a:pt x="3065969" y="0"/>
                </a:lnTo>
                <a:cubicBezTo>
                  <a:pt x="3116541" y="0"/>
                  <a:pt x="3157538" y="40997"/>
                  <a:pt x="3157538" y="91569"/>
                </a:cubicBezTo>
                <a:lnTo>
                  <a:pt x="3157538" y="3585356"/>
                </a:lnTo>
                <a:cubicBezTo>
                  <a:pt x="3157538" y="3635928"/>
                  <a:pt x="3116541" y="3676925"/>
                  <a:pt x="3065969" y="3676925"/>
                </a:cubicBezTo>
                <a:lnTo>
                  <a:pt x="91569" y="3676925"/>
                </a:lnTo>
                <a:cubicBezTo>
                  <a:pt x="40997" y="3676925"/>
                  <a:pt x="0" y="3635928"/>
                  <a:pt x="0" y="3585356"/>
                </a:cubicBezTo>
                <a:lnTo>
                  <a:pt x="0" y="91569"/>
                </a:lnTo>
                <a:cubicBezTo>
                  <a:pt x="0" y="40997"/>
                  <a:pt x="40997" y="0"/>
                  <a:pt x="91569" y="0"/>
                </a:cubicBezTo>
                <a:close/>
              </a:path>
            </a:pathLst>
          </a:custGeom>
          <a:blipFill dpi="0" rotWithShape="1">
            <a:blip r:embed="rId4"/>
            <a:srcRect/>
            <a:tile tx="0" ty="0" sx="100000" sy="100000" flip="none" algn="ctr"/>
          </a:blipFill>
          <a:ln>
            <a:solidFill>
              <a:schemeClr val="accent3"/>
            </a:solidFill>
          </a:ln>
          <a:effectLst>
            <a:outerShdw blurRad="39836" sx="101000" sy="101000" algn="ctr" rotWithShape="0">
              <a:schemeClr val="accent3">
                <a:alpha val="28613"/>
              </a:schemeClr>
            </a:outerShdw>
          </a:effectLst>
        </p:spPr>
      </p:pic>
    </p:spTree>
    <p:extLst>
      <p:ext uri="{BB962C8B-B14F-4D97-AF65-F5344CB8AC3E}">
        <p14:creationId xmlns:p14="http://schemas.microsoft.com/office/powerpoint/2010/main" val="4081011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CCAA883-BFF6-504A-AB7C-4B80B8B85125}"/>
              </a:ext>
            </a:extLst>
          </p:cNvPr>
          <p:cNvSpPr>
            <a:spLocks noGrp="1"/>
          </p:cNvSpPr>
          <p:nvPr>
            <p:ph type="body" sz="quarter" idx="11"/>
          </p:nvPr>
        </p:nvSpPr>
        <p:spPr/>
        <p:txBody>
          <a:bodyPr/>
          <a:lstStyle/>
          <a:p>
            <a:r>
              <a:rPr kumimoji="1" lang="zh-CN" altLang="en-US" dirty="0"/>
              <a:t>市场容量</a:t>
            </a:r>
          </a:p>
        </p:txBody>
      </p:sp>
      <p:sp>
        <p:nvSpPr>
          <p:cNvPr id="3" name="文本占位符 2">
            <a:extLst>
              <a:ext uri="{FF2B5EF4-FFF2-40B4-BE49-F238E27FC236}">
                <a16:creationId xmlns:a16="http://schemas.microsoft.com/office/drawing/2014/main" id="{A847A6D3-BFC1-9A46-B0EB-13C655526C53}"/>
              </a:ext>
            </a:extLst>
          </p:cNvPr>
          <p:cNvSpPr>
            <a:spLocks noGrp="1"/>
          </p:cNvSpPr>
          <p:nvPr>
            <p:ph type="body" sz="quarter" idx="12"/>
          </p:nvPr>
        </p:nvSpPr>
        <p:spPr/>
        <p:txBody>
          <a:bodyPr/>
          <a:lstStyle/>
          <a:p>
            <a:r>
              <a:rPr kumimoji="1" lang="en-US" altLang="zh-CN" dirty="0"/>
              <a:t>MARKET CAPACITY</a:t>
            </a:r>
            <a:endParaRPr kumimoji="1" lang="zh-CN" altLang="en-US" dirty="0"/>
          </a:p>
        </p:txBody>
      </p:sp>
      <p:grpSp>
        <p:nvGrpSpPr>
          <p:cNvPr id="16" name="组合 15">
            <a:extLst>
              <a:ext uri="{FF2B5EF4-FFF2-40B4-BE49-F238E27FC236}">
                <a16:creationId xmlns:a16="http://schemas.microsoft.com/office/drawing/2014/main" id="{0DC15EF8-1263-594E-853E-38F4A4594706}"/>
              </a:ext>
            </a:extLst>
          </p:cNvPr>
          <p:cNvGrpSpPr/>
          <p:nvPr/>
        </p:nvGrpSpPr>
        <p:grpSpPr>
          <a:xfrm>
            <a:off x="1096611" y="1501411"/>
            <a:ext cx="2896137" cy="1930758"/>
            <a:chOff x="1037508" y="1735653"/>
            <a:chExt cx="2896137" cy="1930758"/>
          </a:xfrm>
        </p:grpSpPr>
        <p:graphicFrame>
          <p:nvGraphicFramePr>
            <p:cNvPr id="4" name="图表 3">
              <a:extLst>
                <a:ext uri="{FF2B5EF4-FFF2-40B4-BE49-F238E27FC236}">
                  <a16:creationId xmlns:a16="http://schemas.microsoft.com/office/drawing/2014/main" id="{29B472A5-B9D3-224C-B19D-6B6BC76794C1}"/>
                </a:ext>
              </a:extLst>
            </p:cNvPr>
            <p:cNvGraphicFramePr/>
            <p:nvPr/>
          </p:nvGraphicFramePr>
          <p:xfrm>
            <a:off x="1037508" y="1735653"/>
            <a:ext cx="2896137" cy="1930758"/>
          </p:xfrm>
          <a:graphic>
            <a:graphicData uri="http://schemas.openxmlformats.org/drawingml/2006/chart">
              <c:chart xmlns:c="http://schemas.openxmlformats.org/drawingml/2006/chart" xmlns:r="http://schemas.openxmlformats.org/officeDocument/2006/relationships" r:id="rId2"/>
            </a:graphicData>
          </a:graphic>
        </p:graphicFrame>
        <p:sp>
          <p:nvSpPr>
            <p:cNvPr id="10" name="椭圆 9">
              <a:extLst>
                <a:ext uri="{FF2B5EF4-FFF2-40B4-BE49-F238E27FC236}">
                  <a16:creationId xmlns:a16="http://schemas.microsoft.com/office/drawing/2014/main" id="{47A28605-0E81-1A44-89C7-4B119A6CD591}"/>
                </a:ext>
              </a:extLst>
            </p:cNvPr>
            <p:cNvSpPr/>
            <p:nvPr/>
          </p:nvSpPr>
          <p:spPr>
            <a:xfrm rot="17726946">
              <a:off x="2228607" y="1873591"/>
              <a:ext cx="186936" cy="194584"/>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0" name="标题 1">
            <a:extLst>
              <a:ext uri="{FF2B5EF4-FFF2-40B4-BE49-F238E27FC236}">
                <a16:creationId xmlns:a16="http://schemas.microsoft.com/office/drawing/2014/main" id="{9B2A07DF-1D38-A646-B0F0-8C768FDF20B8}"/>
              </a:ext>
            </a:extLst>
          </p:cNvPr>
          <p:cNvSpPr txBox="1">
            <a:spLocks/>
          </p:cNvSpPr>
          <p:nvPr/>
        </p:nvSpPr>
        <p:spPr>
          <a:xfrm>
            <a:off x="1529107" y="3621825"/>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银行机构</a:t>
            </a:r>
            <a:endParaRPr kumimoji="1" lang="zh-CN" altLang="en-US" sz="1800" dirty="0">
              <a:latin typeface="+mj-ea"/>
            </a:endParaRPr>
          </a:p>
        </p:txBody>
      </p:sp>
      <p:sp>
        <p:nvSpPr>
          <p:cNvPr id="21" name="标题 1">
            <a:extLst>
              <a:ext uri="{FF2B5EF4-FFF2-40B4-BE49-F238E27FC236}">
                <a16:creationId xmlns:a16="http://schemas.microsoft.com/office/drawing/2014/main" id="{90F41187-79B6-A24E-BACD-8E8B11EBE347}"/>
              </a:ext>
            </a:extLst>
          </p:cNvPr>
          <p:cNvSpPr txBox="1">
            <a:spLocks/>
          </p:cNvSpPr>
          <p:nvPr/>
        </p:nvSpPr>
        <p:spPr>
          <a:xfrm>
            <a:off x="1096611" y="4196903"/>
            <a:ext cx="2896137" cy="1050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目前，国内银行业机构的总资产为</a:t>
            </a:r>
            <a:r>
              <a:rPr kumimoji="1" lang="en-US" altLang="zh-CN" sz="1600" dirty="0">
                <a:solidFill>
                  <a:schemeClr val="tx1">
                    <a:alpha val="90000"/>
                  </a:schemeClr>
                </a:solidFill>
                <a:latin typeface="+mn-ea"/>
                <a:ea typeface="+mn-ea"/>
              </a:rPr>
              <a:t>300</a:t>
            </a:r>
            <a:r>
              <a:rPr kumimoji="1" lang="zh-CN" altLang="en-US" sz="1600" dirty="0">
                <a:solidFill>
                  <a:schemeClr val="tx1">
                    <a:alpha val="90000"/>
                  </a:schemeClr>
                </a:solidFill>
                <a:latin typeface="+mn-ea"/>
                <a:ea typeface="+mn-ea"/>
              </a:rPr>
              <a:t>万亿元，同比增长</a:t>
            </a:r>
            <a:r>
              <a:rPr kumimoji="1" lang="en-US" altLang="zh-CN" sz="1600" dirty="0">
                <a:solidFill>
                  <a:schemeClr val="tx1">
                    <a:alpha val="90000"/>
                  </a:schemeClr>
                </a:solidFill>
                <a:latin typeface="+mn-ea"/>
                <a:ea typeface="+mn-ea"/>
              </a:rPr>
              <a:t>72%</a:t>
            </a:r>
            <a:endParaRPr kumimoji="1" lang="zh-CN" altLang="en-US" sz="1400" dirty="0">
              <a:solidFill>
                <a:schemeClr val="tx1">
                  <a:alpha val="90000"/>
                </a:schemeClr>
              </a:solidFill>
              <a:latin typeface="+mn-ea"/>
              <a:ea typeface="+mn-ea"/>
            </a:endParaRPr>
          </a:p>
        </p:txBody>
      </p:sp>
      <p:cxnSp>
        <p:nvCxnSpPr>
          <p:cNvPr id="22" name="直线连接符 21">
            <a:extLst>
              <a:ext uri="{FF2B5EF4-FFF2-40B4-BE49-F238E27FC236}">
                <a16:creationId xmlns:a16="http://schemas.microsoft.com/office/drawing/2014/main" id="{E570381A-1DC6-BF45-9B6C-75CE83C83F33}"/>
              </a:ext>
            </a:extLst>
          </p:cNvPr>
          <p:cNvCxnSpPr>
            <a:cxnSpLocks/>
          </p:cNvCxnSpPr>
          <p:nvPr/>
        </p:nvCxnSpPr>
        <p:spPr>
          <a:xfrm>
            <a:off x="1678201" y="3993037"/>
            <a:ext cx="1732956" cy="0"/>
          </a:xfrm>
          <a:prstGeom prst="line">
            <a:avLst/>
          </a:prstGeom>
          <a:ln w="15875">
            <a:gradFill>
              <a:gsLst>
                <a:gs pos="2000">
                  <a:schemeClr val="accent1">
                    <a:alpha val="0"/>
                  </a:schemeClr>
                </a:gs>
                <a:gs pos="52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标题 1">
            <a:extLst>
              <a:ext uri="{FF2B5EF4-FFF2-40B4-BE49-F238E27FC236}">
                <a16:creationId xmlns:a16="http://schemas.microsoft.com/office/drawing/2014/main" id="{37C60E75-8E12-CF42-939E-8A3771A81ACC}"/>
              </a:ext>
            </a:extLst>
          </p:cNvPr>
          <p:cNvSpPr txBox="1">
            <a:spLocks/>
          </p:cNvSpPr>
          <p:nvPr/>
        </p:nvSpPr>
        <p:spPr>
          <a:xfrm>
            <a:off x="1529107" y="2297513"/>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000" dirty="0">
                <a:latin typeface="+mj-ea"/>
              </a:rPr>
              <a:t>72%</a:t>
            </a:r>
            <a:endParaRPr kumimoji="1" lang="zh-CN" altLang="en-US" sz="1800" dirty="0">
              <a:latin typeface="+mj-ea"/>
            </a:endParaRPr>
          </a:p>
        </p:txBody>
      </p:sp>
      <p:grpSp>
        <p:nvGrpSpPr>
          <p:cNvPr id="14" name="组合 13">
            <a:extLst>
              <a:ext uri="{FF2B5EF4-FFF2-40B4-BE49-F238E27FC236}">
                <a16:creationId xmlns:a16="http://schemas.microsoft.com/office/drawing/2014/main" id="{9C967B0C-D0FC-C042-A955-4C84F3BC4E7A}"/>
              </a:ext>
            </a:extLst>
          </p:cNvPr>
          <p:cNvGrpSpPr/>
          <p:nvPr/>
        </p:nvGrpSpPr>
        <p:grpSpPr>
          <a:xfrm>
            <a:off x="4633845" y="1479913"/>
            <a:ext cx="2896137" cy="1930758"/>
            <a:chOff x="4521143" y="1844675"/>
            <a:chExt cx="2896137" cy="1930758"/>
          </a:xfrm>
        </p:grpSpPr>
        <p:graphicFrame>
          <p:nvGraphicFramePr>
            <p:cNvPr id="5" name="图表 4">
              <a:extLst>
                <a:ext uri="{FF2B5EF4-FFF2-40B4-BE49-F238E27FC236}">
                  <a16:creationId xmlns:a16="http://schemas.microsoft.com/office/drawing/2014/main" id="{7FE3422A-7DC5-8544-B0D7-4AC6B055E187}"/>
                </a:ext>
              </a:extLst>
            </p:cNvPr>
            <p:cNvGraphicFramePr/>
            <p:nvPr/>
          </p:nvGraphicFramePr>
          <p:xfrm>
            <a:off x="4521143" y="1844675"/>
            <a:ext cx="2896137" cy="1930758"/>
          </p:xfrm>
          <a:graphic>
            <a:graphicData uri="http://schemas.openxmlformats.org/drawingml/2006/chart">
              <c:chart xmlns:c="http://schemas.openxmlformats.org/drawingml/2006/chart" xmlns:r="http://schemas.openxmlformats.org/officeDocument/2006/relationships" r:id="rId3"/>
            </a:graphicData>
          </a:graphic>
        </p:graphicFrame>
        <p:sp>
          <p:nvSpPr>
            <p:cNvPr id="7" name="椭圆 6">
              <a:extLst>
                <a:ext uri="{FF2B5EF4-FFF2-40B4-BE49-F238E27FC236}">
                  <a16:creationId xmlns:a16="http://schemas.microsoft.com/office/drawing/2014/main" id="{03AB572D-5C29-014C-842E-6F8ED07BF143}"/>
                </a:ext>
              </a:extLst>
            </p:cNvPr>
            <p:cNvSpPr/>
            <p:nvPr/>
          </p:nvSpPr>
          <p:spPr>
            <a:xfrm rot="17726946">
              <a:off x="6103861" y="2013708"/>
              <a:ext cx="186936" cy="194584"/>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标题 1">
            <a:extLst>
              <a:ext uri="{FF2B5EF4-FFF2-40B4-BE49-F238E27FC236}">
                <a16:creationId xmlns:a16="http://schemas.microsoft.com/office/drawing/2014/main" id="{3066D7CB-A1B4-B747-BA94-0215914A17E3}"/>
              </a:ext>
            </a:extLst>
          </p:cNvPr>
          <p:cNvSpPr txBox="1">
            <a:spLocks/>
          </p:cNvSpPr>
          <p:nvPr/>
        </p:nvSpPr>
        <p:spPr>
          <a:xfrm>
            <a:off x="5066341" y="3621825"/>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证券机构</a:t>
            </a:r>
            <a:endParaRPr kumimoji="1" lang="zh-CN" altLang="en-US" sz="1800" dirty="0">
              <a:latin typeface="+mj-ea"/>
            </a:endParaRPr>
          </a:p>
        </p:txBody>
      </p:sp>
      <p:cxnSp>
        <p:nvCxnSpPr>
          <p:cNvPr id="13" name="直线连接符 12">
            <a:extLst>
              <a:ext uri="{FF2B5EF4-FFF2-40B4-BE49-F238E27FC236}">
                <a16:creationId xmlns:a16="http://schemas.microsoft.com/office/drawing/2014/main" id="{19B42A71-4B5E-C942-8EFA-51E037C26C57}"/>
              </a:ext>
            </a:extLst>
          </p:cNvPr>
          <p:cNvCxnSpPr>
            <a:cxnSpLocks/>
          </p:cNvCxnSpPr>
          <p:nvPr/>
        </p:nvCxnSpPr>
        <p:spPr>
          <a:xfrm>
            <a:off x="5215435" y="3993037"/>
            <a:ext cx="1732956" cy="0"/>
          </a:xfrm>
          <a:prstGeom prst="line">
            <a:avLst/>
          </a:prstGeom>
          <a:ln w="15875">
            <a:gradFill>
              <a:gsLst>
                <a:gs pos="2000">
                  <a:schemeClr val="accent1">
                    <a:alpha val="0"/>
                  </a:schemeClr>
                </a:gs>
                <a:gs pos="52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4" name="标题 1">
            <a:extLst>
              <a:ext uri="{FF2B5EF4-FFF2-40B4-BE49-F238E27FC236}">
                <a16:creationId xmlns:a16="http://schemas.microsoft.com/office/drawing/2014/main" id="{F6B555E9-D5E8-814C-B199-AA448191B8E9}"/>
              </a:ext>
            </a:extLst>
          </p:cNvPr>
          <p:cNvSpPr txBox="1">
            <a:spLocks/>
          </p:cNvSpPr>
          <p:nvPr/>
        </p:nvSpPr>
        <p:spPr>
          <a:xfrm>
            <a:off x="5066341" y="2276015"/>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000" dirty="0">
                <a:latin typeface="+mj-ea"/>
              </a:rPr>
              <a:t>65%</a:t>
            </a:r>
            <a:endParaRPr kumimoji="1" lang="zh-CN" altLang="en-US" sz="1800" dirty="0">
              <a:latin typeface="+mj-ea"/>
            </a:endParaRPr>
          </a:p>
        </p:txBody>
      </p:sp>
      <p:sp>
        <p:nvSpPr>
          <p:cNvPr id="26" name="标题 1">
            <a:extLst>
              <a:ext uri="{FF2B5EF4-FFF2-40B4-BE49-F238E27FC236}">
                <a16:creationId xmlns:a16="http://schemas.microsoft.com/office/drawing/2014/main" id="{5989527D-C782-6A41-AF8D-74B19CEFC164}"/>
              </a:ext>
            </a:extLst>
          </p:cNvPr>
          <p:cNvSpPr txBox="1">
            <a:spLocks/>
          </p:cNvSpPr>
          <p:nvPr/>
        </p:nvSpPr>
        <p:spPr>
          <a:xfrm>
            <a:off x="4633845" y="4196902"/>
            <a:ext cx="2896137" cy="129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目前，国内证券业机构的总资产为</a:t>
            </a:r>
            <a:r>
              <a:rPr kumimoji="1" lang="en-US" altLang="zh-CN" sz="1600" dirty="0">
                <a:solidFill>
                  <a:schemeClr val="tx1">
                    <a:alpha val="90000"/>
                  </a:schemeClr>
                </a:solidFill>
                <a:latin typeface="+mn-ea"/>
                <a:ea typeface="+mn-ea"/>
              </a:rPr>
              <a:t>10.</a:t>
            </a:r>
            <a:r>
              <a:rPr kumimoji="1" lang="zh-CN" altLang="en-US" sz="1600" dirty="0">
                <a:solidFill>
                  <a:schemeClr val="tx1">
                    <a:alpha val="90000"/>
                  </a:schemeClr>
                </a:solidFill>
                <a:latin typeface="+mn-ea"/>
                <a:ea typeface="+mn-ea"/>
              </a:rPr>
              <a:t>万亿元，同比增长</a:t>
            </a:r>
            <a:r>
              <a:rPr kumimoji="1" lang="en-US" altLang="zh-CN" sz="1600" dirty="0">
                <a:solidFill>
                  <a:schemeClr val="tx1">
                    <a:alpha val="90000"/>
                  </a:schemeClr>
                </a:solidFill>
                <a:latin typeface="+mn-ea"/>
                <a:ea typeface="+mn-ea"/>
              </a:rPr>
              <a:t>65%</a:t>
            </a:r>
          </a:p>
          <a:p>
            <a:pPr algn="ctr">
              <a:lnSpc>
                <a:spcPct val="120000"/>
              </a:lnSpc>
            </a:pPr>
            <a:endParaRPr kumimoji="1" lang="en-US" altLang="zh-CN" sz="1600" dirty="0">
              <a:solidFill>
                <a:schemeClr val="tx1">
                  <a:alpha val="90000"/>
                </a:schemeClr>
              </a:solidFill>
              <a:latin typeface="+mn-ea"/>
            </a:endParaRPr>
          </a:p>
          <a:p>
            <a:pPr algn="ctr">
              <a:lnSpc>
                <a:spcPct val="120000"/>
              </a:lnSpc>
            </a:pPr>
            <a:endParaRPr kumimoji="1" lang="en-US" altLang="zh-CN" sz="1600" dirty="0">
              <a:solidFill>
                <a:schemeClr val="tx1">
                  <a:alpha val="90000"/>
                </a:schemeClr>
              </a:solidFill>
              <a:latin typeface="+mn-ea"/>
            </a:endParaRPr>
          </a:p>
        </p:txBody>
      </p:sp>
      <p:grpSp>
        <p:nvGrpSpPr>
          <p:cNvPr id="15" name="组合 14">
            <a:extLst>
              <a:ext uri="{FF2B5EF4-FFF2-40B4-BE49-F238E27FC236}">
                <a16:creationId xmlns:a16="http://schemas.microsoft.com/office/drawing/2014/main" id="{52A52E8B-E520-AB41-B4DA-69A2420942D2}"/>
              </a:ext>
            </a:extLst>
          </p:cNvPr>
          <p:cNvGrpSpPr/>
          <p:nvPr/>
        </p:nvGrpSpPr>
        <p:grpSpPr>
          <a:xfrm>
            <a:off x="8171079" y="1491511"/>
            <a:ext cx="2896137" cy="1930758"/>
            <a:chOff x="8024276" y="1844675"/>
            <a:chExt cx="2896137" cy="1930758"/>
          </a:xfrm>
        </p:grpSpPr>
        <p:graphicFrame>
          <p:nvGraphicFramePr>
            <p:cNvPr id="6" name="图表 5">
              <a:extLst>
                <a:ext uri="{FF2B5EF4-FFF2-40B4-BE49-F238E27FC236}">
                  <a16:creationId xmlns:a16="http://schemas.microsoft.com/office/drawing/2014/main" id="{AFD5BC8E-2A31-7149-A18D-8C3E6E25C3B3}"/>
                </a:ext>
              </a:extLst>
            </p:cNvPr>
            <p:cNvGraphicFramePr/>
            <p:nvPr/>
          </p:nvGraphicFramePr>
          <p:xfrm>
            <a:off x="8024276" y="1844675"/>
            <a:ext cx="2896137" cy="1930758"/>
          </p:xfrm>
          <a:graphic>
            <a:graphicData uri="http://schemas.openxmlformats.org/drawingml/2006/chart">
              <c:chart xmlns:c="http://schemas.openxmlformats.org/drawingml/2006/chart" xmlns:r="http://schemas.openxmlformats.org/officeDocument/2006/relationships" r:id="rId4"/>
            </a:graphicData>
          </a:graphic>
        </p:graphicFrame>
        <p:sp>
          <p:nvSpPr>
            <p:cNvPr id="9" name="椭圆 8">
              <a:extLst>
                <a:ext uri="{FF2B5EF4-FFF2-40B4-BE49-F238E27FC236}">
                  <a16:creationId xmlns:a16="http://schemas.microsoft.com/office/drawing/2014/main" id="{6F755F28-7C6D-0546-8CA0-16DA39831B4D}"/>
                </a:ext>
              </a:extLst>
            </p:cNvPr>
            <p:cNvSpPr/>
            <p:nvPr/>
          </p:nvSpPr>
          <p:spPr>
            <a:xfrm rot="17726946">
              <a:off x="9211304" y="1999796"/>
              <a:ext cx="186936" cy="194584"/>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7" name="标题 1">
            <a:extLst>
              <a:ext uri="{FF2B5EF4-FFF2-40B4-BE49-F238E27FC236}">
                <a16:creationId xmlns:a16="http://schemas.microsoft.com/office/drawing/2014/main" id="{5DB55A2A-1722-1247-9014-70BC6CB3E05C}"/>
              </a:ext>
            </a:extLst>
          </p:cNvPr>
          <p:cNvSpPr txBox="1">
            <a:spLocks/>
          </p:cNvSpPr>
          <p:nvPr/>
        </p:nvSpPr>
        <p:spPr>
          <a:xfrm>
            <a:off x="8603575" y="3621825"/>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保险机构</a:t>
            </a:r>
            <a:endParaRPr kumimoji="1" lang="zh-CN" altLang="en-US" sz="1800" dirty="0">
              <a:latin typeface="+mj-ea"/>
            </a:endParaRPr>
          </a:p>
        </p:txBody>
      </p:sp>
      <p:cxnSp>
        <p:nvCxnSpPr>
          <p:cNvPr id="19" name="直线连接符 18">
            <a:extLst>
              <a:ext uri="{FF2B5EF4-FFF2-40B4-BE49-F238E27FC236}">
                <a16:creationId xmlns:a16="http://schemas.microsoft.com/office/drawing/2014/main" id="{E375B950-F8B6-7C49-B332-B26F51A3664B}"/>
              </a:ext>
            </a:extLst>
          </p:cNvPr>
          <p:cNvCxnSpPr>
            <a:cxnSpLocks/>
          </p:cNvCxnSpPr>
          <p:nvPr/>
        </p:nvCxnSpPr>
        <p:spPr>
          <a:xfrm>
            <a:off x="8752669" y="3993037"/>
            <a:ext cx="1732956" cy="0"/>
          </a:xfrm>
          <a:prstGeom prst="line">
            <a:avLst/>
          </a:prstGeom>
          <a:ln w="15875">
            <a:gradFill>
              <a:gsLst>
                <a:gs pos="2000">
                  <a:schemeClr val="accent1">
                    <a:alpha val="0"/>
                  </a:schemeClr>
                </a:gs>
                <a:gs pos="52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5" name="标题 1">
            <a:extLst>
              <a:ext uri="{FF2B5EF4-FFF2-40B4-BE49-F238E27FC236}">
                <a16:creationId xmlns:a16="http://schemas.microsoft.com/office/drawing/2014/main" id="{CAFD3BBB-4DAC-AC49-AAB4-4F89A3DB784B}"/>
              </a:ext>
            </a:extLst>
          </p:cNvPr>
          <p:cNvSpPr txBox="1">
            <a:spLocks/>
          </p:cNvSpPr>
          <p:nvPr/>
        </p:nvSpPr>
        <p:spPr>
          <a:xfrm>
            <a:off x="8603575" y="2287613"/>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2000" dirty="0">
                <a:latin typeface="+mj-ea"/>
              </a:rPr>
              <a:t>55%</a:t>
            </a:r>
            <a:endParaRPr kumimoji="1" lang="zh-CN" altLang="en-US" sz="1800" dirty="0">
              <a:latin typeface="+mj-ea"/>
            </a:endParaRPr>
          </a:p>
        </p:txBody>
      </p:sp>
      <p:sp>
        <p:nvSpPr>
          <p:cNvPr id="27" name="标题 1">
            <a:extLst>
              <a:ext uri="{FF2B5EF4-FFF2-40B4-BE49-F238E27FC236}">
                <a16:creationId xmlns:a16="http://schemas.microsoft.com/office/drawing/2014/main" id="{333871E2-C075-7347-AED3-4331B6A817C7}"/>
              </a:ext>
            </a:extLst>
          </p:cNvPr>
          <p:cNvSpPr txBox="1">
            <a:spLocks/>
          </p:cNvSpPr>
          <p:nvPr/>
        </p:nvSpPr>
        <p:spPr>
          <a:xfrm>
            <a:off x="8171079" y="4196903"/>
            <a:ext cx="2896137" cy="10433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目前，国内保险业机构的总资产为</a:t>
            </a:r>
            <a:r>
              <a:rPr kumimoji="1" lang="en-US" altLang="zh-CN" sz="1600" dirty="0">
                <a:solidFill>
                  <a:schemeClr val="tx1">
                    <a:alpha val="90000"/>
                  </a:schemeClr>
                </a:solidFill>
                <a:latin typeface="+mn-ea"/>
                <a:ea typeface="+mn-ea"/>
              </a:rPr>
              <a:t>20</a:t>
            </a:r>
            <a:r>
              <a:rPr kumimoji="1" lang="zh-CN" altLang="en-US" sz="1600" dirty="0">
                <a:solidFill>
                  <a:schemeClr val="tx1">
                    <a:alpha val="90000"/>
                  </a:schemeClr>
                </a:solidFill>
                <a:latin typeface="+mn-ea"/>
                <a:ea typeface="+mn-ea"/>
              </a:rPr>
              <a:t>万亿元，同比增长为</a:t>
            </a:r>
            <a:r>
              <a:rPr kumimoji="1" lang="en-US" altLang="zh-CN" sz="1600" dirty="0">
                <a:solidFill>
                  <a:schemeClr val="tx1">
                    <a:alpha val="90000"/>
                  </a:schemeClr>
                </a:solidFill>
                <a:latin typeface="+mn-ea"/>
                <a:ea typeface="+mn-ea"/>
              </a:rPr>
              <a:t>55%</a:t>
            </a:r>
          </a:p>
          <a:p>
            <a:pPr algn="ctr">
              <a:lnSpc>
                <a:spcPct val="120000"/>
              </a:lnSpc>
            </a:pPr>
            <a:endParaRPr kumimoji="1" lang="en-US" altLang="zh-CN" sz="1600" dirty="0">
              <a:solidFill>
                <a:schemeClr val="tx1">
                  <a:alpha val="90000"/>
                </a:schemeClr>
              </a:solidFill>
              <a:latin typeface="+mn-ea"/>
              <a:ea typeface="+mn-ea"/>
            </a:endParaRPr>
          </a:p>
        </p:txBody>
      </p:sp>
    </p:spTree>
    <p:extLst>
      <p:ext uri="{BB962C8B-B14F-4D97-AF65-F5344CB8AC3E}">
        <p14:creationId xmlns:p14="http://schemas.microsoft.com/office/powerpoint/2010/main" val="1910456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C7C3369-7A73-4544-A5EA-DA3D8A5467A2}"/>
              </a:ext>
            </a:extLst>
          </p:cNvPr>
          <p:cNvSpPr>
            <a:spLocks noGrp="1"/>
          </p:cNvSpPr>
          <p:nvPr>
            <p:ph type="body" sz="quarter" idx="11"/>
          </p:nvPr>
        </p:nvSpPr>
        <p:spPr/>
        <p:txBody>
          <a:bodyPr/>
          <a:lstStyle/>
          <a:p>
            <a:r>
              <a:rPr kumimoji="1" lang="zh-CN" altLang="en-US" dirty="0"/>
              <a:t>销售分析</a:t>
            </a:r>
          </a:p>
        </p:txBody>
      </p:sp>
      <p:sp>
        <p:nvSpPr>
          <p:cNvPr id="3" name="文本占位符 2">
            <a:extLst>
              <a:ext uri="{FF2B5EF4-FFF2-40B4-BE49-F238E27FC236}">
                <a16:creationId xmlns:a16="http://schemas.microsoft.com/office/drawing/2014/main" id="{6B975A9C-0E01-6247-8251-C3803D2EB471}"/>
              </a:ext>
            </a:extLst>
          </p:cNvPr>
          <p:cNvSpPr>
            <a:spLocks noGrp="1"/>
          </p:cNvSpPr>
          <p:nvPr>
            <p:ph type="body" sz="quarter" idx="12"/>
          </p:nvPr>
        </p:nvSpPr>
        <p:spPr/>
        <p:txBody>
          <a:bodyPr/>
          <a:lstStyle/>
          <a:p>
            <a:r>
              <a:rPr kumimoji="1" lang="en-US" altLang="zh-CN" dirty="0"/>
              <a:t>SALES ANALYSIS</a:t>
            </a:r>
            <a:endParaRPr kumimoji="1" lang="zh-CN" altLang="en-US" dirty="0"/>
          </a:p>
        </p:txBody>
      </p:sp>
      <p:graphicFrame>
        <p:nvGraphicFramePr>
          <p:cNvPr id="4" name="图表 3">
            <a:extLst>
              <a:ext uri="{FF2B5EF4-FFF2-40B4-BE49-F238E27FC236}">
                <a16:creationId xmlns:a16="http://schemas.microsoft.com/office/drawing/2014/main" id="{EDA7120D-666E-374D-ADC6-C0604CCD4C8D}"/>
              </a:ext>
            </a:extLst>
          </p:cNvPr>
          <p:cNvGraphicFramePr/>
          <p:nvPr/>
        </p:nvGraphicFramePr>
        <p:xfrm>
          <a:off x="854107" y="1443732"/>
          <a:ext cx="4669615" cy="4560042"/>
        </p:xfrm>
        <a:graphic>
          <a:graphicData uri="http://schemas.openxmlformats.org/drawingml/2006/chart">
            <c:chart xmlns:c="http://schemas.openxmlformats.org/drawingml/2006/chart" xmlns:r="http://schemas.openxmlformats.org/officeDocument/2006/relationships" r:id="rId2"/>
          </a:graphicData>
        </a:graphic>
      </p:graphicFrame>
      <p:sp>
        <p:nvSpPr>
          <p:cNvPr id="5" name="标题 1">
            <a:extLst>
              <a:ext uri="{FF2B5EF4-FFF2-40B4-BE49-F238E27FC236}">
                <a16:creationId xmlns:a16="http://schemas.microsoft.com/office/drawing/2014/main" id="{E1DF075F-1CBF-3D49-8DAF-97A09E004350}"/>
              </a:ext>
            </a:extLst>
          </p:cNvPr>
          <p:cNvSpPr txBox="1">
            <a:spLocks/>
          </p:cNvSpPr>
          <p:nvPr/>
        </p:nvSpPr>
        <p:spPr>
          <a:xfrm>
            <a:off x="6331475" y="175853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销售情况</a:t>
            </a:r>
            <a:endParaRPr kumimoji="1" lang="zh-CN" altLang="en-US" sz="1800" dirty="0">
              <a:latin typeface="+mj-ea"/>
            </a:endParaRPr>
          </a:p>
        </p:txBody>
      </p:sp>
      <p:sp>
        <p:nvSpPr>
          <p:cNvPr id="6" name="标题 1">
            <a:extLst>
              <a:ext uri="{FF2B5EF4-FFF2-40B4-BE49-F238E27FC236}">
                <a16:creationId xmlns:a16="http://schemas.microsoft.com/office/drawing/2014/main" id="{69867CAB-3000-7C48-A389-FDF92E82CAA8}"/>
              </a:ext>
            </a:extLst>
          </p:cNvPr>
          <p:cNvSpPr txBox="1">
            <a:spLocks/>
          </p:cNvSpPr>
          <p:nvPr/>
        </p:nvSpPr>
        <p:spPr>
          <a:xfrm>
            <a:off x="6320761" y="2405563"/>
            <a:ext cx="5125931" cy="630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en-US" altLang="zh-CN" sz="1800" dirty="0">
                <a:solidFill>
                  <a:schemeClr val="accent1"/>
                </a:solidFill>
                <a:latin typeface="+mn-ea"/>
                <a:ea typeface="+mn-ea"/>
              </a:rPr>
              <a:t>20XX</a:t>
            </a:r>
            <a:r>
              <a:rPr kumimoji="1" lang="zh-CN" altLang="en-US" sz="1800" dirty="0">
                <a:solidFill>
                  <a:schemeClr val="accent1"/>
                </a:solidFill>
                <a:latin typeface="+mn-ea"/>
                <a:ea typeface="+mn-ea"/>
              </a:rPr>
              <a:t>年：</a:t>
            </a:r>
            <a:r>
              <a:rPr kumimoji="1" lang="zh-CN" altLang="en-US" sz="1600" dirty="0">
                <a:solidFill>
                  <a:schemeClr val="tx1">
                    <a:alpha val="90000"/>
                  </a:schemeClr>
                </a:solidFill>
                <a:latin typeface="+mn-ea"/>
                <a:ea typeface="+mn-ea"/>
              </a:rPr>
              <a:t>在整个年度中，金融设备产品主要销量为</a:t>
            </a:r>
            <a:r>
              <a:rPr kumimoji="1" lang="en-US" altLang="zh-CN" sz="1600" dirty="0">
                <a:solidFill>
                  <a:schemeClr val="tx1">
                    <a:alpha val="90000"/>
                  </a:schemeClr>
                </a:solidFill>
                <a:latin typeface="+mn-ea"/>
                <a:ea typeface="+mn-ea"/>
              </a:rPr>
              <a:t>850</a:t>
            </a:r>
            <a:r>
              <a:rPr kumimoji="1" lang="zh-CN" altLang="en-US" sz="1600" dirty="0">
                <a:solidFill>
                  <a:schemeClr val="tx1">
                    <a:alpha val="90000"/>
                  </a:schemeClr>
                </a:solidFill>
                <a:latin typeface="+mn-ea"/>
                <a:ea typeface="+mn-ea"/>
              </a:rPr>
              <a:t>万，主营金融产品销售</a:t>
            </a:r>
            <a:r>
              <a:rPr kumimoji="1" lang="en-US" altLang="zh-CN" sz="1600" dirty="0">
                <a:solidFill>
                  <a:schemeClr val="tx1">
                    <a:alpha val="90000"/>
                  </a:schemeClr>
                </a:solidFill>
                <a:latin typeface="+mn-ea"/>
                <a:ea typeface="+mn-ea"/>
              </a:rPr>
              <a:t>350</a:t>
            </a:r>
            <a:r>
              <a:rPr kumimoji="1" lang="zh-CN" altLang="en-US" sz="1600" dirty="0">
                <a:solidFill>
                  <a:schemeClr val="tx1">
                    <a:alpha val="90000"/>
                  </a:schemeClr>
                </a:solidFill>
                <a:latin typeface="+mn-ea"/>
                <a:ea typeface="+mn-ea"/>
              </a:rPr>
              <a:t>万</a:t>
            </a:r>
          </a:p>
        </p:txBody>
      </p:sp>
      <p:cxnSp>
        <p:nvCxnSpPr>
          <p:cNvPr id="7" name="直线连接符 6">
            <a:extLst>
              <a:ext uri="{FF2B5EF4-FFF2-40B4-BE49-F238E27FC236}">
                <a16:creationId xmlns:a16="http://schemas.microsoft.com/office/drawing/2014/main" id="{0B1BEC66-12E6-C34F-9E6D-7B37016F8D73}"/>
              </a:ext>
            </a:extLst>
          </p:cNvPr>
          <p:cNvCxnSpPr>
            <a:cxnSpLocks/>
          </p:cNvCxnSpPr>
          <p:nvPr/>
        </p:nvCxnSpPr>
        <p:spPr>
          <a:xfrm>
            <a:off x="6425962" y="2195926"/>
            <a:ext cx="1732956"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id="{BD12C0CC-070D-0246-ABA6-CB39C346D987}"/>
              </a:ext>
            </a:extLst>
          </p:cNvPr>
          <p:cNvSpPr txBox="1">
            <a:spLocks/>
          </p:cNvSpPr>
          <p:nvPr/>
        </p:nvSpPr>
        <p:spPr>
          <a:xfrm>
            <a:off x="6340902" y="3245351"/>
            <a:ext cx="5125931" cy="7409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en-US" altLang="zh-CN" sz="1800" dirty="0">
                <a:solidFill>
                  <a:schemeClr val="accent1"/>
                </a:solidFill>
                <a:latin typeface="+mn-ea"/>
                <a:ea typeface="+mn-ea"/>
              </a:rPr>
              <a:t>20XX</a:t>
            </a:r>
            <a:r>
              <a:rPr kumimoji="1" lang="zh-CN" altLang="en-US" sz="1800" dirty="0">
                <a:solidFill>
                  <a:schemeClr val="accent1"/>
                </a:solidFill>
                <a:latin typeface="+mn-ea"/>
                <a:ea typeface="+mn-ea"/>
              </a:rPr>
              <a:t>年：</a:t>
            </a:r>
            <a:r>
              <a:rPr kumimoji="1" lang="zh-CN" altLang="en-US" sz="1600" dirty="0">
                <a:solidFill>
                  <a:schemeClr val="tx1">
                    <a:alpha val="90000"/>
                  </a:schemeClr>
                </a:solidFill>
                <a:latin typeface="+mn-ea"/>
                <a:ea typeface="+mn-ea"/>
              </a:rPr>
              <a:t>在整个年度中，金融设备产品主要销量为</a:t>
            </a:r>
            <a:r>
              <a:rPr kumimoji="1" lang="en-US" altLang="zh-CN" sz="1600" dirty="0">
                <a:solidFill>
                  <a:schemeClr val="tx1">
                    <a:alpha val="90000"/>
                  </a:schemeClr>
                </a:solidFill>
                <a:latin typeface="+mn-ea"/>
                <a:ea typeface="+mn-ea"/>
              </a:rPr>
              <a:t>650</a:t>
            </a:r>
            <a:r>
              <a:rPr kumimoji="1" lang="zh-CN" altLang="en-US" sz="1600" dirty="0">
                <a:solidFill>
                  <a:schemeClr val="tx1">
                    <a:alpha val="90000"/>
                  </a:schemeClr>
                </a:solidFill>
                <a:latin typeface="+mn-ea"/>
                <a:ea typeface="+mn-ea"/>
              </a:rPr>
              <a:t>万，主营金融产品销售</a:t>
            </a:r>
            <a:r>
              <a:rPr kumimoji="1" lang="en-US" altLang="zh-CN" sz="1600" dirty="0">
                <a:solidFill>
                  <a:schemeClr val="tx1">
                    <a:alpha val="90000"/>
                  </a:schemeClr>
                </a:solidFill>
                <a:latin typeface="+mn-ea"/>
                <a:ea typeface="+mn-ea"/>
              </a:rPr>
              <a:t>450</a:t>
            </a:r>
            <a:r>
              <a:rPr kumimoji="1" lang="zh-CN" altLang="en-US" sz="1600" dirty="0">
                <a:solidFill>
                  <a:schemeClr val="tx1">
                    <a:alpha val="90000"/>
                  </a:schemeClr>
                </a:solidFill>
                <a:latin typeface="+mn-ea"/>
                <a:ea typeface="+mn-ea"/>
              </a:rPr>
              <a:t>万</a:t>
            </a:r>
            <a:endParaRPr kumimoji="1" lang="zh-CN" altLang="en-US" sz="1400" dirty="0">
              <a:solidFill>
                <a:schemeClr val="tx1">
                  <a:alpha val="90000"/>
                </a:schemeClr>
              </a:solidFill>
              <a:latin typeface="+mn-ea"/>
              <a:ea typeface="+mn-ea"/>
            </a:endParaRPr>
          </a:p>
        </p:txBody>
      </p:sp>
      <p:sp>
        <p:nvSpPr>
          <p:cNvPr id="13" name="标题 1">
            <a:extLst>
              <a:ext uri="{FF2B5EF4-FFF2-40B4-BE49-F238E27FC236}">
                <a16:creationId xmlns:a16="http://schemas.microsoft.com/office/drawing/2014/main" id="{0AFBA520-07C1-C740-82C6-439557D72A78}"/>
              </a:ext>
            </a:extLst>
          </p:cNvPr>
          <p:cNvSpPr txBox="1">
            <a:spLocks/>
          </p:cNvSpPr>
          <p:nvPr/>
        </p:nvSpPr>
        <p:spPr>
          <a:xfrm>
            <a:off x="6330188" y="4085139"/>
            <a:ext cx="5125931" cy="630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en-US" altLang="zh-CN" sz="1800" dirty="0">
                <a:solidFill>
                  <a:schemeClr val="accent1"/>
                </a:solidFill>
                <a:latin typeface="+mn-ea"/>
                <a:ea typeface="+mn-ea"/>
              </a:rPr>
              <a:t>20XX</a:t>
            </a:r>
            <a:r>
              <a:rPr kumimoji="1" lang="zh-CN" altLang="en-US" sz="1800" dirty="0">
                <a:solidFill>
                  <a:schemeClr val="accent1"/>
                </a:solidFill>
                <a:latin typeface="+mn-ea"/>
                <a:ea typeface="+mn-ea"/>
              </a:rPr>
              <a:t>年：</a:t>
            </a:r>
            <a:r>
              <a:rPr kumimoji="1" lang="zh-CN" altLang="en-US" sz="1600" dirty="0">
                <a:solidFill>
                  <a:schemeClr val="tx1">
                    <a:alpha val="90000"/>
                  </a:schemeClr>
                </a:solidFill>
                <a:latin typeface="+mn-ea"/>
                <a:ea typeface="+mn-ea"/>
              </a:rPr>
              <a:t>在整个年度中，金融设备产品主要销量为</a:t>
            </a:r>
            <a:r>
              <a:rPr kumimoji="1" lang="en-US" altLang="zh-CN" sz="1600" dirty="0">
                <a:solidFill>
                  <a:schemeClr val="tx1">
                    <a:alpha val="90000"/>
                  </a:schemeClr>
                </a:solidFill>
                <a:latin typeface="+mn-ea"/>
                <a:ea typeface="+mn-ea"/>
              </a:rPr>
              <a:t>350</a:t>
            </a:r>
            <a:r>
              <a:rPr kumimoji="1" lang="zh-CN" altLang="en-US" sz="1600" dirty="0">
                <a:solidFill>
                  <a:schemeClr val="tx1">
                    <a:alpha val="90000"/>
                  </a:schemeClr>
                </a:solidFill>
                <a:latin typeface="+mn-ea"/>
                <a:ea typeface="+mn-ea"/>
              </a:rPr>
              <a:t>万，主营金融产品销售</a:t>
            </a:r>
            <a:r>
              <a:rPr kumimoji="1" lang="en-US" altLang="zh-CN" sz="1600" dirty="0">
                <a:solidFill>
                  <a:schemeClr val="tx1">
                    <a:alpha val="90000"/>
                  </a:schemeClr>
                </a:solidFill>
                <a:latin typeface="+mn-ea"/>
                <a:ea typeface="+mn-ea"/>
              </a:rPr>
              <a:t>100</a:t>
            </a:r>
            <a:r>
              <a:rPr kumimoji="1" lang="zh-CN" altLang="en-US" sz="1600" dirty="0">
                <a:solidFill>
                  <a:schemeClr val="tx1">
                    <a:alpha val="90000"/>
                  </a:schemeClr>
                </a:solidFill>
                <a:latin typeface="+mn-ea"/>
                <a:ea typeface="+mn-ea"/>
              </a:rPr>
              <a:t>万</a:t>
            </a:r>
            <a:endParaRPr kumimoji="1" lang="zh-CN" altLang="en-US" sz="1400" dirty="0">
              <a:solidFill>
                <a:schemeClr val="tx1">
                  <a:alpha val="90000"/>
                </a:schemeClr>
              </a:solidFill>
              <a:latin typeface="+mn-ea"/>
              <a:ea typeface="+mn-ea"/>
            </a:endParaRPr>
          </a:p>
        </p:txBody>
      </p:sp>
      <p:sp>
        <p:nvSpPr>
          <p:cNvPr id="14" name="标题 1">
            <a:extLst>
              <a:ext uri="{FF2B5EF4-FFF2-40B4-BE49-F238E27FC236}">
                <a16:creationId xmlns:a16="http://schemas.microsoft.com/office/drawing/2014/main" id="{4A460261-75B2-0841-ABB3-81A5E99F44D9}"/>
              </a:ext>
            </a:extLst>
          </p:cNvPr>
          <p:cNvSpPr txBox="1">
            <a:spLocks/>
          </p:cNvSpPr>
          <p:nvPr/>
        </p:nvSpPr>
        <p:spPr>
          <a:xfrm>
            <a:off x="6340901" y="4924926"/>
            <a:ext cx="5125931" cy="630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en-US" altLang="zh-CN" sz="1800" dirty="0">
                <a:solidFill>
                  <a:schemeClr val="accent1"/>
                </a:solidFill>
                <a:latin typeface="+mn-ea"/>
                <a:ea typeface="+mn-ea"/>
              </a:rPr>
              <a:t>20XX</a:t>
            </a:r>
            <a:r>
              <a:rPr kumimoji="1" lang="zh-CN" altLang="en-US" sz="1800" dirty="0">
                <a:solidFill>
                  <a:schemeClr val="accent1"/>
                </a:solidFill>
                <a:latin typeface="+mn-ea"/>
                <a:ea typeface="+mn-ea"/>
              </a:rPr>
              <a:t>年：</a:t>
            </a:r>
            <a:r>
              <a:rPr kumimoji="1" lang="zh-CN" altLang="en-US" sz="1600" dirty="0">
                <a:solidFill>
                  <a:schemeClr val="tx1">
                    <a:alpha val="90000"/>
                  </a:schemeClr>
                </a:solidFill>
                <a:latin typeface="+mn-ea"/>
                <a:ea typeface="+mn-ea"/>
              </a:rPr>
              <a:t>在整个年度中，金融设备产品主要销量为</a:t>
            </a:r>
            <a:r>
              <a:rPr kumimoji="1" lang="en-US" altLang="zh-CN" sz="1600" dirty="0">
                <a:solidFill>
                  <a:schemeClr val="tx1">
                    <a:alpha val="90000"/>
                  </a:schemeClr>
                </a:solidFill>
                <a:latin typeface="+mn-ea"/>
                <a:ea typeface="+mn-ea"/>
              </a:rPr>
              <a:t>150</a:t>
            </a:r>
            <a:r>
              <a:rPr kumimoji="1" lang="zh-CN" altLang="en-US" sz="1600" dirty="0">
                <a:solidFill>
                  <a:schemeClr val="tx1">
                    <a:alpha val="90000"/>
                  </a:schemeClr>
                </a:solidFill>
                <a:latin typeface="+mn-ea"/>
                <a:ea typeface="+mn-ea"/>
              </a:rPr>
              <a:t>万，主营金融产品销售</a:t>
            </a:r>
            <a:r>
              <a:rPr kumimoji="1" lang="en-US" altLang="zh-CN" sz="1600" dirty="0">
                <a:solidFill>
                  <a:schemeClr val="tx1">
                    <a:alpha val="90000"/>
                  </a:schemeClr>
                </a:solidFill>
                <a:latin typeface="+mn-ea"/>
                <a:ea typeface="+mn-ea"/>
              </a:rPr>
              <a:t>50</a:t>
            </a:r>
            <a:r>
              <a:rPr kumimoji="1" lang="zh-CN" altLang="en-US" sz="1600" dirty="0">
                <a:solidFill>
                  <a:schemeClr val="tx1">
                    <a:alpha val="90000"/>
                  </a:schemeClr>
                </a:solidFill>
                <a:latin typeface="+mn-ea"/>
                <a:ea typeface="+mn-ea"/>
              </a:rPr>
              <a:t>万</a:t>
            </a:r>
            <a:endParaRPr kumimoji="1" lang="zh-CN" altLang="en-US" sz="1400" dirty="0">
              <a:solidFill>
                <a:schemeClr val="tx1">
                  <a:alpha val="90000"/>
                </a:schemeClr>
              </a:solidFill>
              <a:latin typeface="+mn-ea"/>
              <a:ea typeface="+mn-ea"/>
            </a:endParaRPr>
          </a:p>
        </p:txBody>
      </p:sp>
    </p:spTree>
    <p:extLst>
      <p:ext uri="{BB962C8B-B14F-4D97-AF65-F5344CB8AC3E}">
        <p14:creationId xmlns:p14="http://schemas.microsoft.com/office/powerpoint/2010/main" val="3061086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A21145C-330B-AF46-B79B-9849973D6968}"/>
              </a:ext>
            </a:extLst>
          </p:cNvPr>
          <p:cNvSpPr>
            <a:spLocks noGrp="1"/>
          </p:cNvSpPr>
          <p:nvPr>
            <p:ph type="body" sz="quarter" idx="11"/>
          </p:nvPr>
        </p:nvSpPr>
        <p:spPr/>
        <p:txBody>
          <a:bodyPr/>
          <a:lstStyle/>
          <a:p>
            <a:r>
              <a:rPr kumimoji="1" lang="zh-CN" altLang="en-US" dirty="0"/>
              <a:t>市场营销</a:t>
            </a:r>
          </a:p>
        </p:txBody>
      </p:sp>
      <p:sp>
        <p:nvSpPr>
          <p:cNvPr id="3" name="文本占位符 2">
            <a:extLst>
              <a:ext uri="{FF2B5EF4-FFF2-40B4-BE49-F238E27FC236}">
                <a16:creationId xmlns:a16="http://schemas.microsoft.com/office/drawing/2014/main" id="{31AACD48-9B9C-254A-AECF-47AF67CF5151}"/>
              </a:ext>
            </a:extLst>
          </p:cNvPr>
          <p:cNvSpPr>
            <a:spLocks noGrp="1"/>
          </p:cNvSpPr>
          <p:nvPr>
            <p:ph type="body" sz="quarter" idx="12"/>
          </p:nvPr>
        </p:nvSpPr>
        <p:spPr/>
        <p:txBody>
          <a:bodyPr/>
          <a:lstStyle/>
          <a:p>
            <a:r>
              <a:rPr kumimoji="1" lang="en-US" altLang="zh-CN" dirty="0"/>
              <a:t>MARKETING MANAGEMENT</a:t>
            </a:r>
            <a:endParaRPr kumimoji="1" lang="zh-CN" altLang="en-US" dirty="0"/>
          </a:p>
        </p:txBody>
      </p:sp>
      <p:sp>
        <p:nvSpPr>
          <p:cNvPr id="4" name="椭圆 3">
            <a:extLst>
              <a:ext uri="{FF2B5EF4-FFF2-40B4-BE49-F238E27FC236}">
                <a16:creationId xmlns:a16="http://schemas.microsoft.com/office/drawing/2014/main" id="{6447CF58-B38D-5A46-BA23-77902ABDC0E2}"/>
              </a:ext>
            </a:extLst>
          </p:cNvPr>
          <p:cNvSpPr/>
          <p:nvPr/>
        </p:nvSpPr>
        <p:spPr>
          <a:xfrm>
            <a:off x="3828056" y="2177546"/>
            <a:ext cx="2433578" cy="2433578"/>
          </a:xfrm>
          <a:prstGeom prst="ellipse">
            <a:avLst/>
          </a:prstGeom>
          <a:gradFill>
            <a:gsLst>
              <a:gs pos="0">
                <a:schemeClr val="accent3"/>
              </a:gs>
              <a:gs pos="99000">
                <a:schemeClr val="accent2"/>
              </a:gs>
            </a:gsLst>
            <a:lin ang="0" scaled="0"/>
          </a:gradFill>
          <a:ln w="6350">
            <a:gradFill>
              <a:gsLst>
                <a:gs pos="0">
                  <a:schemeClr val="accent1"/>
                </a:gs>
                <a:gs pos="99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标题 1">
            <a:extLst>
              <a:ext uri="{FF2B5EF4-FFF2-40B4-BE49-F238E27FC236}">
                <a16:creationId xmlns:a16="http://schemas.microsoft.com/office/drawing/2014/main" id="{5E746DF4-7DF0-D348-A401-4D07C6D146D4}"/>
              </a:ext>
            </a:extLst>
          </p:cNvPr>
          <p:cNvSpPr txBox="1">
            <a:spLocks/>
          </p:cNvSpPr>
          <p:nvPr/>
        </p:nvSpPr>
        <p:spPr>
          <a:xfrm>
            <a:off x="4029273" y="336925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外部环境</a:t>
            </a:r>
          </a:p>
        </p:txBody>
      </p:sp>
      <p:sp>
        <p:nvSpPr>
          <p:cNvPr id="5" name="椭圆 4">
            <a:extLst>
              <a:ext uri="{FF2B5EF4-FFF2-40B4-BE49-F238E27FC236}">
                <a16:creationId xmlns:a16="http://schemas.microsoft.com/office/drawing/2014/main" id="{791542F9-8003-CD4C-8EB6-3836D00A052D}"/>
              </a:ext>
            </a:extLst>
          </p:cNvPr>
          <p:cNvSpPr/>
          <p:nvPr/>
        </p:nvSpPr>
        <p:spPr>
          <a:xfrm>
            <a:off x="5930367" y="2177546"/>
            <a:ext cx="2433578" cy="2433578"/>
          </a:xfrm>
          <a:prstGeom prst="ellipse">
            <a:avLst/>
          </a:prstGeom>
          <a:gradFill>
            <a:gsLst>
              <a:gs pos="0">
                <a:schemeClr val="accent3"/>
              </a:gs>
              <a:gs pos="99000">
                <a:schemeClr val="accent2"/>
              </a:gs>
            </a:gsLst>
            <a:lin ang="0" scaled="0"/>
          </a:gradFill>
          <a:ln w="6350">
            <a:gradFill>
              <a:gsLst>
                <a:gs pos="0">
                  <a:schemeClr val="accent1"/>
                </a:gs>
                <a:gs pos="99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标题 1">
            <a:extLst>
              <a:ext uri="{FF2B5EF4-FFF2-40B4-BE49-F238E27FC236}">
                <a16:creationId xmlns:a16="http://schemas.microsoft.com/office/drawing/2014/main" id="{E28B0781-CA5A-F94F-B4CF-EF644D5D8E1E}"/>
              </a:ext>
            </a:extLst>
          </p:cNvPr>
          <p:cNvSpPr txBox="1">
            <a:spLocks/>
          </p:cNvSpPr>
          <p:nvPr/>
        </p:nvSpPr>
        <p:spPr>
          <a:xfrm>
            <a:off x="6131584" y="338501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市场环境</a:t>
            </a:r>
          </a:p>
        </p:txBody>
      </p:sp>
      <p:sp>
        <p:nvSpPr>
          <p:cNvPr id="8" name="椭圆 7">
            <a:extLst>
              <a:ext uri="{FF2B5EF4-FFF2-40B4-BE49-F238E27FC236}">
                <a16:creationId xmlns:a16="http://schemas.microsoft.com/office/drawing/2014/main" id="{D3932018-8101-DE49-8117-636D9BFF2DDF}"/>
              </a:ext>
            </a:extLst>
          </p:cNvPr>
          <p:cNvSpPr/>
          <p:nvPr/>
        </p:nvSpPr>
        <p:spPr>
          <a:xfrm>
            <a:off x="5967689" y="1886336"/>
            <a:ext cx="3015998" cy="3015998"/>
          </a:xfrm>
          <a:prstGeom prst="ellipse">
            <a:avLst/>
          </a:prstGeom>
          <a:noFill/>
          <a:ln w="22225">
            <a:gradFill>
              <a:gsLst>
                <a:gs pos="75000">
                  <a:schemeClr val="accent1"/>
                </a:gs>
                <a:gs pos="100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9BDAB74F-8805-214A-948F-4A7C78EFD620}"/>
              </a:ext>
            </a:extLst>
          </p:cNvPr>
          <p:cNvSpPr/>
          <p:nvPr/>
        </p:nvSpPr>
        <p:spPr>
          <a:xfrm>
            <a:off x="3208314" y="1886336"/>
            <a:ext cx="3015998" cy="3015998"/>
          </a:xfrm>
          <a:prstGeom prst="ellipse">
            <a:avLst/>
          </a:prstGeom>
          <a:noFill/>
          <a:ln w="22225">
            <a:gradFill>
              <a:gsLst>
                <a:gs pos="58000">
                  <a:schemeClr val="accent1"/>
                </a:gs>
                <a:gs pos="99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88D08A48-60C5-624A-BC89-3A5BE35483A4}"/>
              </a:ext>
            </a:extLst>
          </p:cNvPr>
          <p:cNvSpPr/>
          <p:nvPr/>
        </p:nvSpPr>
        <p:spPr>
          <a:xfrm rot="17726946">
            <a:off x="8905154" y="3344853"/>
            <a:ext cx="237468" cy="232767"/>
          </a:xfrm>
          <a:prstGeom prst="ellipse">
            <a:avLst/>
          </a:prstGeom>
          <a:gradFill>
            <a:gsLst>
              <a:gs pos="97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FEA635C8-BC47-9446-9BB2-2FED28910B7F}"/>
              </a:ext>
            </a:extLst>
          </p:cNvPr>
          <p:cNvSpPr/>
          <p:nvPr/>
        </p:nvSpPr>
        <p:spPr>
          <a:xfrm rot="17726946">
            <a:off x="8282532" y="2104492"/>
            <a:ext cx="237468" cy="232767"/>
          </a:xfrm>
          <a:prstGeom prst="ellipse">
            <a:avLst/>
          </a:prstGeom>
          <a:gradFill>
            <a:gsLst>
              <a:gs pos="96000">
                <a:schemeClr val="accent2"/>
              </a:gs>
              <a:gs pos="100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CAB5B781-48BC-FA4D-87BC-A1458A6C2312}"/>
              </a:ext>
            </a:extLst>
          </p:cNvPr>
          <p:cNvSpPr/>
          <p:nvPr/>
        </p:nvSpPr>
        <p:spPr>
          <a:xfrm rot="17726946">
            <a:off x="8312243" y="4498262"/>
            <a:ext cx="237468" cy="232767"/>
          </a:xfrm>
          <a:prstGeom prst="ellipse">
            <a:avLst/>
          </a:prstGeom>
          <a:gradFill>
            <a:gsLst>
              <a:gs pos="96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a:extLst>
              <a:ext uri="{FF2B5EF4-FFF2-40B4-BE49-F238E27FC236}">
                <a16:creationId xmlns:a16="http://schemas.microsoft.com/office/drawing/2014/main" id="{952FF8B1-9F61-3D4C-97D5-84AB7B28107E}"/>
              </a:ext>
            </a:extLst>
          </p:cNvPr>
          <p:cNvSpPr/>
          <p:nvPr/>
        </p:nvSpPr>
        <p:spPr>
          <a:xfrm rot="17726946">
            <a:off x="3634680" y="2104492"/>
            <a:ext cx="237468" cy="232767"/>
          </a:xfrm>
          <a:prstGeom prst="ellipse">
            <a:avLst/>
          </a:prstGeom>
          <a:gradFill>
            <a:gsLst>
              <a:gs pos="96000">
                <a:schemeClr val="accent2"/>
              </a:gs>
              <a:gs pos="100000">
                <a:schemeClr val="accent2"/>
              </a:gs>
              <a:gs pos="32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D656FB21-FD04-F040-A3C2-645CAEC81977}"/>
              </a:ext>
            </a:extLst>
          </p:cNvPr>
          <p:cNvSpPr/>
          <p:nvPr/>
        </p:nvSpPr>
        <p:spPr>
          <a:xfrm rot="17726946">
            <a:off x="3089580" y="3344853"/>
            <a:ext cx="237468" cy="232767"/>
          </a:xfrm>
          <a:prstGeom prst="ellipse">
            <a:avLst/>
          </a:prstGeom>
          <a:gradFill>
            <a:gsLst>
              <a:gs pos="97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a:extLst>
              <a:ext uri="{FF2B5EF4-FFF2-40B4-BE49-F238E27FC236}">
                <a16:creationId xmlns:a16="http://schemas.microsoft.com/office/drawing/2014/main" id="{69D09BA2-F327-E74F-9480-0A5C30EE44B1}"/>
              </a:ext>
            </a:extLst>
          </p:cNvPr>
          <p:cNvSpPr/>
          <p:nvPr/>
        </p:nvSpPr>
        <p:spPr>
          <a:xfrm rot="17726946">
            <a:off x="3682119" y="4498262"/>
            <a:ext cx="237468" cy="232767"/>
          </a:xfrm>
          <a:prstGeom prst="ellipse">
            <a:avLst/>
          </a:prstGeom>
          <a:gradFill>
            <a:gsLst>
              <a:gs pos="96000">
                <a:schemeClr val="accent2"/>
              </a:gs>
              <a:gs pos="99000">
                <a:schemeClr val="accent2"/>
              </a:gs>
              <a:gs pos="31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标题 1">
            <a:extLst>
              <a:ext uri="{FF2B5EF4-FFF2-40B4-BE49-F238E27FC236}">
                <a16:creationId xmlns:a16="http://schemas.microsoft.com/office/drawing/2014/main" id="{21F8B228-9FDF-A142-8B71-4BFD6DDC74BA}"/>
              </a:ext>
            </a:extLst>
          </p:cNvPr>
          <p:cNvSpPr txBox="1">
            <a:spLocks/>
          </p:cNvSpPr>
          <p:nvPr/>
        </p:nvSpPr>
        <p:spPr>
          <a:xfrm>
            <a:off x="8538102" y="2031139"/>
            <a:ext cx="1169038" cy="3762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竞品分析</a:t>
            </a:r>
          </a:p>
        </p:txBody>
      </p:sp>
      <p:sp>
        <p:nvSpPr>
          <p:cNvPr id="19" name="标题 1">
            <a:extLst>
              <a:ext uri="{FF2B5EF4-FFF2-40B4-BE49-F238E27FC236}">
                <a16:creationId xmlns:a16="http://schemas.microsoft.com/office/drawing/2014/main" id="{F12050C1-3EDE-0F41-BDFA-C26690FC8DAA}"/>
              </a:ext>
            </a:extLst>
          </p:cNvPr>
          <p:cNvSpPr txBox="1">
            <a:spLocks/>
          </p:cNvSpPr>
          <p:nvPr/>
        </p:nvSpPr>
        <p:spPr>
          <a:xfrm>
            <a:off x="9168308" y="3290545"/>
            <a:ext cx="1468589" cy="3762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目标人群分析</a:t>
            </a:r>
          </a:p>
        </p:txBody>
      </p:sp>
      <p:sp>
        <p:nvSpPr>
          <p:cNvPr id="20" name="标题 1">
            <a:extLst>
              <a:ext uri="{FF2B5EF4-FFF2-40B4-BE49-F238E27FC236}">
                <a16:creationId xmlns:a16="http://schemas.microsoft.com/office/drawing/2014/main" id="{0ACF3375-D4D7-2142-BB5A-188E4D374FD2}"/>
              </a:ext>
            </a:extLst>
          </p:cNvPr>
          <p:cNvSpPr txBox="1">
            <a:spLocks/>
          </p:cNvSpPr>
          <p:nvPr/>
        </p:nvSpPr>
        <p:spPr>
          <a:xfrm>
            <a:off x="8584174" y="4425813"/>
            <a:ext cx="1468589" cy="390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媒体环境分析</a:t>
            </a:r>
          </a:p>
        </p:txBody>
      </p:sp>
      <p:sp>
        <p:nvSpPr>
          <p:cNvPr id="21" name="标题 1">
            <a:extLst>
              <a:ext uri="{FF2B5EF4-FFF2-40B4-BE49-F238E27FC236}">
                <a16:creationId xmlns:a16="http://schemas.microsoft.com/office/drawing/2014/main" id="{26F0236E-369C-F74F-BE0C-68828C770015}"/>
              </a:ext>
            </a:extLst>
          </p:cNvPr>
          <p:cNvSpPr txBox="1">
            <a:spLocks/>
          </p:cNvSpPr>
          <p:nvPr/>
        </p:nvSpPr>
        <p:spPr>
          <a:xfrm>
            <a:off x="2106096" y="2023668"/>
            <a:ext cx="1446614" cy="3912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经济形势分析</a:t>
            </a:r>
          </a:p>
        </p:txBody>
      </p:sp>
      <p:sp>
        <p:nvSpPr>
          <p:cNvPr id="22" name="标题 1">
            <a:extLst>
              <a:ext uri="{FF2B5EF4-FFF2-40B4-BE49-F238E27FC236}">
                <a16:creationId xmlns:a16="http://schemas.microsoft.com/office/drawing/2014/main" id="{BDD7DB6E-76CE-1348-AFBE-4788CCCE98E5}"/>
              </a:ext>
            </a:extLst>
          </p:cNvPr>
          <p:cNvSpPr txBox="1">
            <a:spLocks/>
          </p:cNvSpPr>
          <p:nvPr/>
        </p:nvSpPr>
        <p:spPr>
          <a:xfrm>
            <a:off x="1515183" y="3283075"/>
            <a:ext cx="1655809" cy="3912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政策导向分析</a:t>
            </a:r>
          </a:p>
        </p:txBody>
      </p:sp>
      <p:sp>
        <p:nvSpPr>
          <p:cNvPr id="23" name="标题 1">
            <a:extLst>
              <a:ext uri="{FF2B5EF4-FFF2-40B4-BE49-F238E27FC236}">
                <a16:creationId xmlns:a16="http://schemas.microsoft.com/office/drawing/2014/main" id="{1343A53D-40CF-EC4D-9003-4148CB9AC8CB}"/>
              </a:ext>
            </a:extLst>
          </p:cNvPr>
          <p:cNvSpPr txBox="1">
            <a:spLocks/>
          </p:cNvSpPr>
          <p:nvPr/>
        </p:nvSpPr>
        <p:spPr>
          <a:xfrm>
            <a:off x="2092418" y="4425594"/>
            <a:ext cx="1655809" cy="3912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社会导向分析</a:t>
            </a:r>
          </a:p>
        </p:txBody>
      </p:sp>
      <p:grpSp>
        <p:nvGrpSpPr>
          <p:cNvPr id="32" name="组合 31">
            <a:extLst>
              <a:ext uri="{FF2B5EF4-FFF2-40B4-BE49-F238E27FC236}">
                <a16:creationId xmlns:a16="http://schemas.microsoft.com/office/drawing/2014/main" id="{D4351DFA-E973-B946-85B5-C999BD2048E5}"/>
              </a:ext>
            </a:extLst>
          </p:cNvPr>
          <p:cNvGrpSpPr/>
          <p:nvPr/>
        </p:nvGrpSpPr>
        <p:grpSpPr>
          <a:xfrm>
            <a:off x="4849598" y="2834805"/>
            <a:ext cx="390495" cy="403322"/>
            <a:chOff x="4862219" y="2834805"/>
            <a:chExt cx="390495" cy="403322"/>
          </a:xfrm>
          <a:solidFill>
            <a:schemeClr val="accent1"/>
          </a:solidFill>
        </p:grpSpPr>
        <p:sp>
          <p:nvSpPr>
            <p:cNvPr id="10" name="图形 24" descr="可持续性">
              <a:extLst>
                <a:ext uri="{FF2B5EF4-FFF2-40B4-BE49-F238E27FC236}">
                  <a16:creationId xmlns:a16="http://schemas.microsoft.com/office/drawing/2014/main" id="{1CEF2E61-8919-7047-BDD0-B3DBCB6E2A68}"/>
                </a:ext>
              </a:extLst>
            </p:cNvPr>
            <p:cNvSpPr/>
            <p:nvPr/>
          </p:nvSpPr>
          <p:spPr>
            <a:xfrm>
              <a:off x="5057101" y="3042514"/>
              <a:ext cx="195613" cy="195613"/>
            </a:xfrm>
            <a:custGeom>
              <a:avLst/>
              <a:gdLst>
                <a:gd name="connsiteX0" fmla="*/ 100818 w 195613"/>
                <a:gd name="connsiteY0" fmla="*/ 68550 h 195613"/>
                <a:gd name="connsiteX1" fmla="*/ 97205 w 195613"/>
                <a:gd name="connsiteY1" fmla="*/ 70005 h 195613"/>
                <a:gd name="connsiteX2" fmla="*/ 42355 w 195613"/>
                <a:gd name="connsiteY2" fmla="*/ 116776 h 195613"/>
                <a:gd name="connsiteX3" fmla="*/ 23385 w 195613"/>
                <a:gd name="connsiteY3" fmla="*/ 136348 h 195613"/>
                <a:gd name="connsiteX4" fmla="*/ 13750 w 195613"/>
                <a:gd name="connsiteY4" fmla="*/ 97656 h 195613"/>
                <a:gd name="connsiteX5" fmla="*/ 90882 w 195613"/>
                <a:gd name="connsiteY5" fmla="*/ 17363 h 195613"/>
                <a:gd name="connsiteX6" fmla="*/ 195614 w 195613"/>
                <a:gd name="connsiteY6" fmla="*/ 0 h 195613"/>
                <a:gd name="connsiteX7" fmla="*/ 129171 w 195613"/>
                <a:gd name="connsiteY7" fmla="*/ 167762 h 195613"/>
                <a:gd name="connsiteX8" fmla="*/ 90882 w 195613"/>
                <a:gd name="connsiteY8" fmla="*/ 178351 h 195613"/>
                <a:gd name="connsiteX9" fmla="*/ 40699 w 195613"/>
                <a:gd name="connsiteY9" fmla="*/ 159131 h 195613"/>
                <a:gd name="connsiteX10" fmla="*/ 16259 w 195613"/>
                <a:gd name="connsiteY10" fmla="*/ 195614 h 195613"/>
                <a:gd name="connsiteX11" fmla="*/ 0 w 195613"/>
                <a:gd name="connsiteY11" fmla="*/ 195614 h 195613"/>
                <a:gd name="connsiteX12" fmla="*/ 20675 w 195613"/>
                <a:gd name="connsiteY12" fmla="*/ 156822 h 195613"/>
                <a:gd name="connsiteX13" fmla="*/ 25092 w 195613"/>
                <a:gd name="connsiteY13" fmla="*/ 151804 h 195613"/>
                <a:gd name="connsiteX14" fmla="*/ 106589 w 195613"/>
                <a:gd name="connsiteY14" fmla="*/ 74522 h 195613"/>
                <a:gd name="connsiteX15" fmla="*/ 101228 w 195613"/>
                <a:gd name="connsiteY15" fmla="*/ 68557 h 195613"/>
                <a:gd name="connsiteX16" fmla="*/ 100818 w 195613"/>
                <a:gd name="connsiteY16" fmla="*/ 68550 h 1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613" h="195613">
                  <a:moveTo>
                    <a:pt x="100818" y="68550"/>
                  </a:moveTo>
                  <a:cubicBezTo>
                    <a:pt x="99480" y="68593"/>
                    <a:pt x="98199" y="69109"/>
                    <a:pt x="97205" y="70005"/>
                  </a:cubicBezTo>
                  <a:cubicBezTo>
                    <a:pt x="77935" y="84401"/>
                    <a:pt x="59614" y="100024"/>
                    <a:pt x="42355" y="116776"/>
                  </a:cubicBezTo>
                  <a:cubicBezTo>
                    <a:pt x="35429" y="123701"/>
                    <a:pt x="29156" y="130024"/>
                    <a:pt x="23385" y="136348"/>
                  </a:cubicBezTo>
                  <a:cubicBezTo>
                    <a:pt x="17072" y="124427"/>
                    <a:pt x="13764" y="111146"/>
                    <a:pt x="13750" y="97656"/>
                  </a:cubicBezTo>
                  <a:cubicBezTo>
                    <a:pt x="12883" y="54187"/>
                    <a:pt x="47413" y="18242"/>
                    <a:pt x="90882" y="17363"/>
                  </a:cubicBezTo>
                  <a:cubicBezTo>
                    <a:pt x="131379" y="18417"/>
                    <a:pt x="195614" y="0"/>
                    <a:pt x="195614" y="0"/>
                  </a:cubicBezTo>
                  <a:cubicBezTo>
                    <a:pt x="195614" y="70658"/>
                    <a:pt x="188187" y="133588"/>
                    <a:pt x="129171" y="167762"/>
                  </a:cubicBezTo>
                  <a:cubicBezTo>
                    <a:pt x="117622" y="174739"/>
                    <a:pt x="104375" y="178402"/>
                    <a:pt x="90882" y="178351"/>
                  </a:cubicBezTo>
                  <a:cubicBezTo>
                    <a:pt x="72348" y="178399"/>
                    <a:pt x="54459" y="171547"/>
                    <a:pt x="40699" y="159131"/>
                  </a:cubicBezTo>
                  <a:cubicBezTo>
                    <a:pt x="26095" y="175440"/>
                    <a:pt x="16259" y="189241"/>
                    <a:pt x="16259" y="195614"/>
                  </a:cubicBezTo>
                  <a:lnTo>
                    <a:pt x="0" y="195614"/>
                  </a:lnTo>
                  <a:cubicBezTo>
                    <a:pt x="0" y="185878"/>
                    <a:pt x="8130" y="172078"/>
                    <a:pt x="20675" y="156822"/>
                  </a:cubicBezTo>
                  <a:cubicBezTo>
                    <a:pt x="22081" y="155116"/>
                    <a:pt x="25092" y="151804"/>
                    <a:pt x="25092" y="151804"/>
                  </a:cubicBezTo>
                  <a:lnTo>
                    <a:pt x="106589" y="74522"/>
                  </a:lnTo>
                  <a:cubicBezTo>
                    <a:pt x="106756" y="71395"/>
                    <a:pt x="104356" y="68724"/>
                    <a:pt x="101228" y="68557"/>
                  </a:cubicBezTo>
                  <a:cubicBezTo>
                    <a:pt x="101092" y="68550"/>
                    <a:pt x="100955" y="68548"/>
                    <a:pt x="100818" y="68550"/>
                  </a:cubicBezTo>
                  <a:close/>
                </a:path>
              </a:pathLst>
            </a:custGeom>
            <a:grpFill/>
            <a:ln w="4961" cap="flat">
              <a:noFill/>
              <a:prstDash val="solid"/>
              <a:miter/>
            </a:ln>
          </p:spPr>
          <p:txBody>
            <a:bodyPr rtlCol="0" anchor="ctr"/>
            <a:lstStyle/>
            <a:p>
              <a:endParaRPr lang="zh-CN" altLang="en-US" dirty="0"/>
            </a:p>
          </p:txBody>
        </p:sp>
        <p:sp>
          <p:nvSpPr>
            <p:cNvPr id="12" name="图形 24" descr="可持续性">
              <a:extLst>
                <a:ext uri="{FF2B5EF4-FFF2-40B4-BE49-F238E27FC236}">
                  <a16:creationId xmlns:a16="http://schemas.microsoft.com/office/drawing/2014/main" id="{1CEF2E61-8919-7047-BDD0-B3DBCB6E2A68}"/>
                </a:ext>
              </a:extLst>
            </p:cNvPr>
            <p:cNvSpPr/>
            <p:nvPr/>
          </p:nvSpPr>
          <p:spPr>
            <a:xfrm>
              <a:off x="4862219" y="2978229"/>
              <a:ext cx="152677" cy="227179"/>
            </a:xfrm>
            <a:custGeom>
              <a:avLst/>
              <a:gdLst>
                <a:gd name="connsiteX0" fmla="*/ 43127 w 152677"/>
                <a:gd name="connsiteY0" fmla="*/ 174135 h 227179"/>
                <a:gd name="connsiteX1" fmla="*/ 62348 w 152677"/>
                <a:gd name="connsiteY1" fmla="*/ 187033 h 227179"/>
                <a:gd name="connsiteX2" fmla="*/ 152677 w 152677"/>
                <a:gd name="connsiteY2" fmla="*/ 187033 h 227179"/>
                <a:gd name="connsiteX3" fmla="*/ 152677 w 152677"/>
                <a:gd name="connsiteY3" fmla="*/ 227179 h 227179"/>
                <a:gd name="connsiteX4" fmla="*/ 62348 w 152677"/>
                <a:gd name="connsiteY4" fmla="*/ 227179 h 227179"/>
                <a:gd name="connsiteX5" fmla="*/ 7397 w 152677"/>
                <a:gd name="connsiteY5" fmla="*/ 194209 h 227179"/>
                <a:gd name="connsiteX6" fmla="*/ 9806 w 152677"/>
                <a:gd name="connsiteY6" fmla="*/ 132885 h 227179"/>
                <a:gd name="connsiteX7" fmla="*/ 61996 w 152677"/>
                <a:gd name="connsiteY7" fmla="*/ 42555 h 227179"/>
                <a:gd name="connsiteX8" fmla="*/ 27571 w 152677"/>
                <a:gd name="connsiteY8" fmla="*/ 22482 h 227179"/>
                <a:gd name="connsiteX9" fmla="*/ 111577 w 152677"/>
                <a:gd name="connsiteY9" fmla="*/ 0 h 227179"/>
                <a:gd name="connsiteX10" fmla="*/ 134059 w 152677"/>
                <a:gd name="connsiteY10" fmla="*/ 84007 h 227179"/>
                <a:gd name="connsiteX11" fmla="*/ 97476 w 152677"/>
                <a:gd name="connsiteY11" fmla="*/ 62980 h 227179"/>
                <a:gd name="connsiteX12" fmla="*/ 45085 w 152677"/>
                <a:gd name="connsiteY12" fmla="*/ 153811 h 227179"/>
                <a:gd name="connsiteX13" fmla="*/ 43127 w 152677"/>
                <a:gd name="connsiteY13" fmla="*/ 174135 h 22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677" h="227179">
                  <a:moveTo>
                    <a:pt x="43127" y="174135"/>
                  </a:moveTo>
                  <a:cubicBezTo>
                    <a:pt x="46914" y="181433"/>
                    <a:pt x="54160" y="186295"/>
                    <a:pt x="62348" y="187033"/>
                  </a:cubicBezTo>
                  <a:lnTo>
                    <a:pt x="152677" y="187033"/>
                  </a:lnTo>
                  <a:lnTo>
                    <a:pt x="152677" y="227179"/>
                  </a:lnTo>
                  <a:lnTo>
                    <a:pt x="62348" y="227179"/>
                  </a:lnTo>
                  <a:cubicBezTo>
                    <a:pt x="39465" y="226763"/>
                    <a:pt x="18532" y="214203"/>
                    <a:pt x="7397" y="194209"/>
                  </a:cubicBezTo>
                  <a:cubicBezTo>
                    <a:pt x="-3270" y="174911"/>
                    <a:pt x="-2342" y="151287"/>
                    <a:pt x="9806" y="132885"/>
                  </a:cubicBezTo>
                  <a:lnTo>
                    <a:pt x="61996" y="42555"/>
                  </a:lnTo>
                  <a:lnTo>
                    <a:pt x="27571" y="22482"/>
                  </a:lnTo>
                  <a:lnTo>
                    <a:pt x="111577" y="0"/>
                  </a:lnTo>
                  <a:lnTo>
                    <a:pt x="134059" y="84007"/>
                  </a:lnTo>
                  <a:lnTo>
                    <a:pt x="97476" y="62980"/>
                  </a:lnTo>
                  <a:lnTo>
                    <a:pt x="45085" y="153811"/>
                  </a:lnTo>
                  <a:cubicBezTo>
                    <a:pt x="40613" y="159660"/>
                    <a:pt x="39855" y="167541"/>
                    <a:pt x="43127" y="174135"/>
                  </a:cubicBezTo>
                  <a:close/>
                </a:path>
              </a:pathLst>
            </a:custGeom>
            <a:grpFill/>
            <a:ln w="4961" cap="flat">
              <a:noFill/>
              <a:prstDash val="solid"/>
              <a:miter/>
            </a:ln>
          </p:spPr>
          <p:txBody>
            <a:bodyPr rtlCol="0" anchor="ctr"/>
            <a:lstStyle/>
            <a:p>
              <a:endParaRPr lang="zh-CN" altLang="en-US"/>
            </a:p>
          </p:txBody>
        </p:sp>
        <p:sp>
          <p:nvSpPr>
            <p:cNvPr id="24" name="图形 24" descr="可持续性">
              <a:extLst>
                <a:ext uri="{FF2B5EF4-FFF2-40B4-BE49-F238E27FC236}">
                  <a16:creationId xmlns:a16="http://schemas.microsoft.com/office/drawing/2014/main" id="{1CEF2E61-8919-7047-BDD0-B3DBCB6E2A68}"/>
                </a:ext>
              </a:extLst>
            </p:cNvPr>
            <p:cNvSpPr/>
            <p:nvPr/>
          </p:nvSpPr>
          <p:spPr>
            <a:xfrm>
              <a:off x="4976356" y="2834805"/>
              <a:ext cx="235158" cy="187334"/>
            </a:xfrm>
            <a:custGeom>
              <a:avLst/>
              <a:gdLst>
                <a:gd name="connsiteX0" fmla="*/ 0 w 235158"/>
                <a:gd name="connsiteY0" fmla="*/ 110354 h 187334"/>
                <a:gd name="connsiteX1" fmla="*/ 42003 w 235158"/>
                <a:gd name="connsiteY1" fmla="*/ 31918 h 187334"/>
                <a:gd name="connsiteX2" fmla="*/ 96653 w 235158"/>
                <a:gd name="connsiteY2" fmla="*/ 1 h 187334"/>
                <a:gd name="connsiteX3" fmla="*/ 148542 w 235158"/>
                <a:gd name="connsiteY3" fmla="*/ 32821 h 187334"/>
                <a:gd name="connsiteX4" fmla="*/ 200733 w 235158"/>
                <a:gd name="connsiteY4" fmla="*/ 123151 h 187334"/>
                <a:gd name="connsiteX5" fmla="*/ 235158 w 235158"/>
                <a:gd name="connsiteY5" fmla="*/ 103077 h 187334"/>
                <a:gd name="connsiteX6" fmla="*/ 212676 w 235158"/>
                <a:gd name="connsiteY6" fmla="*/ 187335 h 187334"/>
                <a:gd name="connsiteX7" fmla="*/ 128870 w 235158"/>
                <a:gd name="connsiteY7" fmla="*/ 164853 h 187334"/>
                <a:gd name="connsiteX8" fmla="*/ 165404 w 235158"/>
                <a:gd name="connsiteY8" fmla="*/ 143726 h 187334"/>
                <a:gd name="connsiteX9" fmla="*/ 112761 w 235158"/>
                <a:gd name="connsiteY9" fmla="*/ 52844 h 187334"/>
                <a:gd name="connsiteX10" fmla="*/ 96101 w 235158"/>
                <a:gd name="connsiteY10" fmla="*/ 41001 h 187334"/>
                <a:gd name="connsiteX11" fmla="*/ 77533 w 235158"/>
                <a:gd name="connsiteY11" fmla="*/ 52443 h 187334"/>
                <a:gd name="connsiteX12" fmla="*/ 35479 w 235158"/>
                <a:gd name="connsiteY12" fmla="*/ 130879 h 1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158" h="187334">
                  <a:moveTo>
                    <a:pt x="0" y="110354"/>
                  </a:moveTo>
                  <a:lnTo>
                    <a:pt x="42003" y="31918"/>
                  </a:lnTo>
                  <a:cubicBezTo>
                    <a:pt x="53021" y="12095"/>
                    <a:pt x="73973" y="-142"/>
                    <a:pt x="96653" y="1"/>
                  </a:cubicBezTo>
                  <a:cubicBezTo>
                    <a:pt x="118703" y="453"/>
                    <a:pt x="138685" y="13092"/>
                    <a:pt x="148542" y="32821"/>
                  </a:cubicBezTo>
                  <a:lnTo>
                    <a:pt x="200733" y="123151"/>
                  </a:lnTo>
                  <a:lnTo>
                    <a:pt x="235158" y="103077"/>
                  </a:lnTo>
                  <a:lnTo>
                    <a:pt x="212676" y="187335"/>
                  </a:lnTo>
                  <a:lnTo>
                    <a:pt x="128870" y="164853"/>
                  </a:lnTo>
                  <a:lnTo>
                    <a:pt x="165404" y="143726"/>
                  </a:lnTo>
                  <a:lnTo>
                    <a:pt x="112761" y="52844"/>
                  </a:lnTo>
                  <a:cubicBezTo>
                    <a:pt x="109903" y="46057"/>
                    <a:pt x="103451" y="41470"/>
                    <a:pt x="96101" y="41001"/>
                  </a:cubicBezTo>
                  <a:cubicBezTo>
                    <a:pt x="88361" y="41384"/>
                    <a:pt x="81355" y="45702"/>
                    <a:pt x="77533" y="52443"/>
                  </a:cubicBezTo>
                  <a:lnTo>
                    <a:pt x="35479" y="130879"/>
                  </a:lnTo>
                  <a:close/>
                </a:path>
              </a:pathLst>
            </a:custGeom>
            <a:grpFill/>
            <a:ln w="4961" cap="flat">
              <a:noFill/>
              <a:prstDash val="solid"/>
              <a:miter/>
            </a:ln>
          </p:spPr>
          <p:txBody>
            <a:bodyPr rtlCol="0" anchor="ctr"/>
            <a:lstStyle/>
            <a:p>
              <a:endParaRPr lang="zh-CN" altLang="en-US"/>
            </a:p>
          </p:txBody>
        </p:sp>
      </p:grpSp>
      <p:grpSp>
        <p:nvGrpSpPr>
          <p:cNvPr id="33" name="组合 32">
            <a:extLst>
              <a:ext uri="{FF2B5EF4-FFF2-40B4-BE49-F238E27FC236}">
                <a16:creationId xmlns:a16="http://schemas.microsoft.com/office/drawing/2014/main" id="{CA0878D8-4A4C-4D4D-8178-CC0C75149753}"/>
              </a:ext>
            </a:extLst>
          </p:cNvPr>
          <p:cNvGrpSpPr/>
          <p:nvPr/>
        </p:nvGrpSpPr>
        <p:grpSpPr>
          <a:xfrm>
            <a:off x="6972505" y="2916623"/>
            <a:ext cx="349303" cy="354366"/>
            <a:chOff x="6988137" y="2916623"/>
            <a:chExt cx="349303" cy="354366"/>
          </a:xfrm>
          <a:solidFill>
            <a:schemeClr val="accent1"/>
          </a:solidFill>
        </p:grpSpPr>
        <p:sp>
          <p:nvSpPr>
            <p:cNvPr id="26" name="图形 26" descr="上升趋势条形图">
              <a:extLst>
                <a:ext uri="{FF2B5EF4-FFF2-40B4-BE49-F238E27FC236}">
                  <a16:creationId xmlns:a16="http://schemas.microsoft.com/office/drawing/2014/main" id="{AE7D0BD6-5EF6-DF4C-A447-1F9ED5A149B7}"/>
                </a:ext>
              </a:extLst>
            </p:cNvPr>
            <p:cNvSpPr/>
            <p:nvPr/>
          </p:nvSpPr>
          <p:spPr>
            <a:xfrm>
              <a:off x="6988137" y="2916623"/>
              <a:ext cx="349303" cy="354366"/>
            </a:xfrm>
            <a:custGeom>
              <a:avLst/>
              <a:gdLst>
                <a:gd name="connsiteX0" fmla="*/ 30374 w 349303"/>
                <a:gd name="connsiteY0" fmla="*/ 0 h 354366"/>
                <a:gd name="connsiteX1" fmla="*/ 0 w 349303"/>
                <a:gd name="connsiteY1" fmla="*/ 0 h 354366"/>
                <a:gd name="connsiteX2" fmla="*/ 0 w 349303"/>
                <a:gd name="connsiteY2" fmla="*/ 354366 h 354366"/>
                <a:gd name="connsiteX3" fmla="*/ 349304 w 349303"/>
                <a:gd name="connsiteY3" fmla="*/ 354366 h 354366"/>
                <a:gd name="connsiteX4" fmla="*/ 349304 w 349303"/>
                <a:gd name="connsiteY4" fmla="*/ 323992 h 354366"/>
                <a:gd name="connsiteX5" fmla="*/ 30374 w 349303"/>
                <a:gd name="connsiteY5" fmla="*/ 323992 h 354366"/>
                <a:gd name="connsiteX6" fmla="*/ 30374 w 349303"/>
                <a:gd name="connsiteY6" fmla="*/ 0 h 35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03" h="354366">
                  <a:moveTo>
                    <a:pt x="30374" y="0"/>
                  </a:moveTo>
                  <a:lnTo>
                    <a:pt x="0" y="0"/>
                  </a:lnTo>
                  <a:lnTo>
                    <a:pt x="0" y="354366"/>
                  </a:lnTo>
                  <a:lnTo>
                    <a:pt x="349304" y="354366"/>
                  </a:lnTo>
                  <a:lnTo>
                    <a:pt x="349304" y="323992"/>
                  </a:lnTo>
                  <a:lnTo>
                    <a:pt x="30374" y="323992"/>
                  </a:lnTo>
                  <a:lnTo>
                    <a:pt x="30374" y="0"/>
                  </a:lnTo>
                  <a:close/>
                </a:path>
              </a:pathLst>
            </a:custGeom>
            <a:grpFill/>
            <a:ln w="5060" cap="flat">
              <a:noFill/>
              <a:prstDash val="solid"/>
              <a:miter/>
            </a:ln>
          </p:spPr>
          <p:txBody>
            <a:bodyPr rtlCol="0" anchor="ctr"/>
            <a:lstStyle/>
            <a:p>
              <a:endParaRPr lang="zh-CN" altLang="en-US"/>
            </a:p>
          </p:txBody>
        </p:sp>
        <p:sp>
          <p:nvSpPr>
            <p:cNvPr id="28" name="图形 26" descr="上升趋势条形图">
              <a:extLst>
                <a:ext uri="{FF2B5EF4-FFF2-40B4-BE49-F238E27FC236}">
                  <a16:creationId xmlns:a16="http://schemas.microsoft.com/office/drawing/2014/main" id="{AE7D0BD6-5EF6-DF4C-A447-1F9ED5A149B7}"/>
                </a:ext>
              </a:extLst>
            </p:cNvPr>
            <p:cNvSpPr/>
            <p:nvPr/>
          </p:nvSpPr>
          <p:spPr>
            <a:xfrm rot="-10800000">
              <a:off x="7261505" y="2916623"/>
              <a:ext cx="75935" cy="293617"/>
            </a:xfrm>
            <a:custGeom>
              <a:avLst/>
              <a:gdLst>
                <a:gd name="connsiteX0" fmla="*/ 0 w 75935"/>
                <a:gd name="connsiteY0" fmla="*/ 0 h 293617"/>
                <a:gd name="connsiteX1" fmla="*/ 75936 w 75935"/>
                <a:gd name="connsiteY1" fmla="*/ 0 h 293617"/>
                <a:gd name="connsiteX2" fmla="*/ 75936 w 75935"/>
                <a:gd name="connsiteY2" fmla="*/ 293618 h 293617"/>
                <a:gd name="connsiteX3" fmla="*/ 0 w 75935"/>
                <a:gd name="connsiteY3" fmla="*/ 293618 h 293617"/>
              </a:gdLst>
              <a:ahLst/>
              <a:cxnLst>
                <a:cxn ang="0">
                  <a:pos x="connsiteX0" y="connsiteY0"/>
                </a:cxn>
                <a:cxn ang="0">
                  <a:pos x="connsiteX1" y="connsiteY1"/>
                </a:cxn>
                <a:cxn ang="0">
                  <a:pos x="connsiteX2" y="connsiteY2"/>
                </a:cxn>
                <a:cxn ang="0">
                  <a:pos x="connsiteX3" y="connsiteY3"/>
                </a:cxn>
              </a:cxnLst>
              <a:rect l="l" t="t" r="r" b="b"/>
              <a:pathLst>
                <a:path w="75935" h="293617">
                  <a:moveTo>
                    <a:pt x="0" y="0"/>
                  </a:moveTo>
                  <a:lnTo>
                    <a:pt x="75936" y="0"/>
                  </a:lnTo>
                  <a:lnTo>
                    <a:pt x="75936" y="293618"/>
                  </a:lnTo>
                  <a:lnTo>
                    <a:pt x="0" y="293618"/>
                  </a:lnTo>
                  <a:close/>
                </a:path>
              </a:pathLst>
            </a:custGeom>
            <a:grpFill/>
            <a:ln w="5060" cap="flat">
              <a:noFill/>
              <a:prstDash val="solid"/>
              <a:miter/>
            </a:ln>
          </p:spPr>
          <p:txBody>
            <a:bodyPr rtlCol="0" anchor="ctr"/>
            <a:lstStyle/>
            <a:p>
              <a:endParaRPr lang="zh-CN" altLang="en-US"/>
            </a:p>
          </p:txBody>
        </p:sp>
        <p:sp>
          <p:nvSpPr>
            <p:cNvPr id="29" name="图形 26" descr="上升趋势条形图">
              <a:extLst>
                <a:ext uri="{FF2B5EF4-FFF2-40B4-BE49-F238E27FC236}">
                  <a16:creationId xmlns:a16="http://schemas.microsoft.com/office/drawing/2014/main" id="{AE7D0BD6-5EF6-DF4C-A447-1F9ED5A149B7}"/>
                </a:ext>
              </a:extLst>
            </p:cNvPr>
            <p:cNvSpPr/>
            <p:nvPr/>
          </p:nvSpPr>
          <p:spPr>
            <a:xfrm rot="-10800000">
              <a:off x="7155195" y="3017871"/>
              <a:ext cx="75935" cy="192370"/>
            </a:xfrm>
            <a:custGeom>
              <a:avLst/>
              <a:gdLst>
                <a:gd name="connsiteX0" fmla="*/ 0 w 75935"/>
                <a:gd name="connsiteY0" fmla="*/ 0 h 192370"/>
                <a:gd name="connsiteX1" fmla="*/ 75936 w 75935"/>
                <a:gd name="connsiteY1" fmla="*/ 0 h 192370"/>
                <a:gd name="connsiteX2" fmla="*/ 75936 w 75935"/>
                <a:gd name="connsiteY2" fmla="*/ 192370 h 192370"/>
                <a:gd name="connsiteX3" fmla="*/ 0 w 75935"/>
                <a:gd name="connsiteY3" fmla="*/ 192370 h 192370"/>
              </a:gdLst>
              <a:ahLst/>
              <a:cxnLst>
                <a:cxn ang="0">
                  <a:pos x="connsiteX0" y="connsiteY0"/>
                </a:cxn>
                <a:cxn ang="0">
                  <a:pos x="connsiteX1" y="connsiteY1"/>
                </a:cxn>
                <a:cxn ang="0">
                  <a:pos x="connsiteX2" y="connsiteY2"/>
                </a:cxn>
                <a:cxn ang="0">
                  <a:pos x="connsiteX3" y="connsiteY3"/>
                </a:cxn>
              </a:cxnLst>
              <a:rect l="l" t="t" r="r" b="b"/>
              <a:pathLst>
                <a:path w="75935" h="192370">
                  <a:moveTo>
                    <a:pt x="0" y="0"/>
                  </a:moveTo>
                  <a:lnTo>
                    <a:pt x="75936" y="0"/>
                  </a:lnTo>
                  <a:lnTo>
                    <a:pt x="75936" y="192370"/>
                  </a:lnTo>
                  <a:lnTo>
                    <a:pt x="0" y="192370"/>
                  </a:lnTo>
                  <a:close/>
                </a:path>
              </a:pathLst>
            </a:custGeom>
            <a:grpFill/>
            <a:ln w="5060" cap="flat">
              <a:noFill/>
              <a:prstDash val="solid"/>
              <a:miter/>
            </a:ln>
          </p:spPr>
          <p:txBody>
            <a:bodyPr rtlCol="0" anchor="ctr"/>
            <a:lstStyle/>
            <a:p>
              <a:endParaRPr lang="zh-CN" altLang="en-US"/>
            </a:p>
          </p:txBody>
        </p:sp>
        <p:sp>
          <p:nvSpPr>
            <p:cNvPr id="30" name="图形 26" descr="上升趋势条形图">
              <a:extLst>
                <a:ext uri="{FF2B5EF4-FFF2-40B4-BE49-F238E27FC236}">
                  <a16:creationId xmlns:a16="http://schemas.microsoft.com/office/drawing/2014/main" id="{AE7D0BD6-5EF6-DF4C-A447-1F9ED5A149B7}"/>
                </a:ext>
              </a:extLst>
            </p:cNvPr>
            <p:cNvSpPr/>
            <p:nvPr/>
          </p:nvSpPr>
          <p:spPr>
            <a:xfrm rot="-10800000">
              <a:off x="7048885" y="3108994"/>
              <a:ext cx="75935" cy="101247"/>
            </a:xfrm>
            <a:custGeom>
              <a:avLst/>
              <a:gdLst>
                <a:gd name="connsiteX0" fmla="*/ 0 w 75935"/>
                <a:gd name="connsiteY0" fmla="*/ 0 h 101247"/>
                <a:gd name="connsiteX1" fmla="*/ 75936 w 75935"/>
                <a:gd name="connsiteY1" fmla="*/ 0 h 101247"/>
                <a:gd name="connsiteX2" fmla="*/ 75936 w 75935"/>
                <a:gd name="connsiteY2" fmla="*/ 101248 h 101247"/>
                <a:gd name="connsiteX3" fmla="*/ 0 w 75935"/>
                <a:gd name="connsiteY3" fmla="*/ 101248 h 101247"/>
              </a:gdLst>
              <a:ahLst/>
              <a:cxnLst>
                <a:cxn ang="0">
                  <a:pos x="connsiteX0" y="connsiteY0"/>
                </a:cxn>
                <a:cxn ang="0">
                  <a:pos x="connsiteX1" y="connsiteY1"/>
                </a:cxn>
                <a:cxn ang="0">
                  <a:pos x="connsiteX2" y="connsiteY2"/>
                </a:cxn>
                <a:cxn ang="0">
                  <a:pos x="connsiteX3" y="connsiteY3"/>
                </a:cxn>
              </a:cxnLst>
              <a:rect l="l" t="t" r="r" b="b"/>
              <a:pathLst>
                <a:path w="75935" h="101247">
                  <a:moveTo>
                    <a:pt x="0" y="0"/>
                  </a:moveTo>
                  <a:lnTo>
                    <a:pt x="75936" y="0"/>
                  </a:lnTo>
                  <a:lnTo>
                    <a:pt x="75936" y="101248"/>
                  </a:lnTo>
                  <a:lnTo>
                    <a:pt x="0" y="101248"/>
                  </a:lnTo>
                  <a:close/>
                </a:path>
              </a:pathLst>
            </a:custGeom>
            <a:grpFill/>
            <a:ln w="5060" cap="flat">
              <a:noFill/>
              <a:prstDash val="solid"/>
              <a:miter/>
            </a:ln>
          </p:spPr>
          <p:txBody>
            <a:bodyPr rtlCol="0" anchor="ctr"/>
            <a:lstStyle/>
            <a:p>
              <a:endParaRPr lang="zh-CN" altLang="en-US"/>
            </a:p>
          </p:txBody>
        </p:sp>
        <p:sp>
          <p:nvSpPr>
            <p:cNvPr id="31" name="图形 26" descr="上升趋势条形图">
              <a:extLst>
                <a:ext uri="{FF2B5EF4-FFF2-40B4-BE49-F238E27FC236}">
                  <a16:creationId xmlns:a16="http://schemas.microsoft.com/office/drawing/2014/main" id="{AE7D0BD6-5EF6-DF4C-A447-1F9ED5A149B7}"/>
                </a:ext>
              </a:extLst>
            </p:cNvPr>
            <p:cNvSpPr/>
            <p:nvPr/>
          </p:nvSpPr>
          <p:spPr>
            <a:xfrm>
              <a:off x="7046810" y="2916623"/>
              <a:ext cx="164071" cy="164071"/>
            </a:xfrm>
            <a:custGeom>
              <a:avLst/>
              <a:gdLst>
                <a:gd name="connsiteX0" fmla="*/ 164072 w 164071"/>
                <a:gd name="connsiteY0" fmla="*/ 69557 h 164071"/>
                <a:gd name="connsiteX1" fmla="*/ 164072 w 164071"/>
                <a:gd name="connsiteY1" fmla="*/ 0 h 164071"/>
                <a:gd name="connsiteX2" fmla="*/ 94515 w 164071"/>
                <a:gd name="connsiteY2" fmla="*/ 0 h 164071"/>
                <a:gd name="connsiteX3" fmla="*/ 122155 w 164071"/>
                <a:gd name="connsiteY3" fmla="*/ 27641 h 164071"/>
                <a:gd name="connsiteX4" fmla="*/ 0 w 164071"/>
                <a:gd name="connsiteY4" fmla="*/ 149796 h 164071"/>
                <a:gd name="connsiteX5" fmla="*/ 14276 w 164071"/>
                <a:gd name="connsiteY5" fmla="*/ 164072 h 164071"/>
                <a:gd name="connsiteX6" fmla="*/ 136431 w 164071"/>
                <a:gd name="connsiteY6" fmla="*/ 41967 h 164071"/>
                <a:gd name="connsiteX7" fmla="*/ 164072 w 164071"/>
                <a:gd name="connsiteY7" fmla="*/ 69557 h 16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71" h="164071">
                  <a:moveTo>
                    <a:pt x="164072" y="69557"/>
                  </a:moveTo>
                  <a:lnTo>
                    <a:pt x="164072" y="0"/>
                  </a:lnTo>
                  <a:lnTo>
                    <a:pt x="94515" y="0"/>
                  </a:lnTo>
                  <a:lnTo>
                    <a:pt x="122155" y="27641"/>
                  </a:lnTo>
                  <a:lnTo>
                    <a:pt x="0" y="149796"/>
                  </a:lnTo>
                  <a:lnTo>
                    <a:pt x="14276" y="164072"/>
                  </a:lnTo>
                  <a:lnTo>
                    <a:pt x="136431" y="41967"/>
                  </a:lnTo>
                  <a:lnTo>
                    <a:pt x="164072" y="69557"/>
                  </a:lnTo>
                  <a:close/>
                </a:path>
              </a:pathLst>
            </a:custGeom>
            <a:grpFill/>
            <a:ln w="506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584680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63BA614-7B4D-F049-9D20-5060F0625821}"/>
              </a:ext>
            </a:extLst>
          </p:cNvPr>
          <p:cNvSpPr>
            <a:spLocks noGrp="1"/>
          </p:cNvSpPr>
          <p:nvPr>
            <p:ph type="body" sz="quarter" idx="10"/>
          </p:nvPr>
        </p:nvSpPr>
        <p:spPr/>
        <p:txBody>
          <a:bodyPr/>
          <a:lstStyle/>
          <a:p>
            <a:r>
              <a:rPr kumimoji="1" lang="zh-CN" altLang="en-US" dirty="0"/>
              <a:t>非常感谢您的观看</a:t>
            </a:r>
          </a:p>
        </p:txBody>
      </p:sp>
      <p:sp>
        <p:nvSpPr>
          <p:cNvPr id="4" name="文本占位符 3">
            <a:extLst>
              <a:ext uri="{FF2B5EF4-FFF2-40B4-BE49-F238E27FC236}">
                <a16:creationId xmlns:a16="http://schemas.microsoft.com/office/drawing/2014/main" id="{B53B5DD9-184D-EA4C-97CB-AA4DF3F31AD8}"/>
              </a:ext>
            </a:extLst>
          </p:cNvPr>
          <p:cNvSpPr>
            <a:spLocks noGrp="1"/>
          </p:cNvSpPr>
          <p:nvPr>
            <p:ph type="body" sz="quarter" idx="11"/>
          </p:nvPr>
        </p:nvSpPr>
        <p:spPr/>
        <p:txBody>
          <a:bodyPr/>
          <a:lstStyle/>
          <a:p>
            <a:r>
              <a:rPr kumimoji="1" lang="en-US" altLang="zh-CN" dirty="0"/>
              <a:t>THANK YOU VERY MUCH FOR WATCHING</a:t>
            </a:r>
            <a:endParaRPr kumimoji="1" lang="zh-CN" altLang="en-US" dirty="0"/>
          </a:p>
        </p:txBody>
      </p:sp>
      <p:sp>
        <p:nvSpPr>
          <p:cNvPr id="5" name="文本占位符 4">
            <a:extLst>
              <a:ext uri="{FF2B5EF4-FFF2-40B4-BE49-F238E27FC236}">
                <a16:creationId xmlns:a16="http://schemas.microsoft.com/office/drawing/2014/main" id="{B472E2A0-BB6B-C844-B238-582E65E905B4}"/>
              </a:ext>
            </a:extLst>
          </p:cNvPr>
          <p:cNvSpPr>
            <a:spLocks noGrp="1"/>
          </p:cNvSpPr>
          <p:nvPr>
            <p:ph type="body" sz="quarter" idx="12"/>
          </p:nvPr>
        </p:nvSpPr>
        <p:spPr/>
        <p:txBody>
          <a:bodyPr/>
          <a:lstStyle/>
          <a:p>
            <a:r>
              <a:rPr kumimoji="1" lang="zh-CN" altLang="en-US" dirty="0"/>
              <a:t>汇报人：</a:t>
            </a:r>
            <a:r>
              <a:rPr lang="en-US" altLang="zh-CN" dirty="0"/>
              <a:t> </a:t>
            </a:r>
            <a:r>
              <a:rPr lang="en-US" altLang="zh-CN" dirty="0" err="1"/>
              <a:t>OfficePLUS</a:t>
            </a:r>
            <a:endParaRPr kumimoji="1" lang="zh-CN" altLang="en-US" dirty="0"/>
          </a:p>
          <a:p>
            <a:endParaRPr kumimoji="1" lang="zh-CN" altLang="en-US" dirty="0"/>
          </a:p>
        </p:txBody>
      </p:sp>
      <p:sp>
        <p:nvSpPr>
          <p:cNvPr id="6" name="文本占位符 5">
            <a:extLst>
              <a:ext uri="{FF2B5EF4-FFF2-40B4-BE49-F238E27FC236}">
                <a16:creationId xmlns:a16="http://schemas.microsoft.com/office/drawing/2014/main" id="{D697D788-9B6F-FD4B-AAC9-FB857252A54F}"/>
              </a:ext>
            </a:extLst>
          </p:cNvPr>
          <p:cNvSpPr>
            <a:spLocks noGrp="1"/>
          </p:cNvSpPr>
          <p:nvPr>
            <p:ph type="body" sz="quarter" idx="13"/>
          </p:nvPr>
        </p:nvSpPr>
        <p:spPr/>
        <p:txBody>
          <a:bodyPr/>
          <a:lstStyle/>
          <a:p>
            <a:r>
              <a:rPr lang="zh-CN" altLang="en-US" dirty="0"/>
              <a:t>商业计划</a:t>
            </a:r>
          </a:p>
        </p:txBody>
      </p:sp>
      <p:pic>
        <p:nvPicPr>
          <p:cNvPr id="7" name="图片 6">
            <a:extLst>
              <a:ext uri="{FF2B5EF4-FFF2-40B4-BE49-F238E27FC236}">
                <a16:creationId xmlns:a16="http://schemas.microsoft.com/office/drawing/2014/main" id="{AD0130A4-D98A-914D-B695-2E359321B357}"/>
              </a:ext>
            </a:extLst>
          </p:cNvPr>
          <p:cNvPicPr>
            <a:picLocks noChangeAspect="1"/>
          </p:cNvPicPr>
          <p:nvPr/>
        </p:nvPicPr>
        <p:blipFill>
          <a:blip r:embed="rId2"/>
          <a:srcRect l="14115" t="462" r="19282"/>
          <a:stretch>
            <a:fillRect/>
          </a:stretch>
        </p:blipFill>
        <p:spPr>
          <a:xfrm>
            <a:off x="7560286" y="-166821"/>
            <a:ext cx="7676208" cy="7647981"/>
          </a:xfrm>
          <a:custGeom>
            <a:avLst/>
            <a:gdLst>
              <a:gd name="connsiteX0" fmla="*/ 3838104 w 7676208"/>
              <a:gd name="connsiteY0" fmla="*/ 0 h 7647981"/>
              <a:gd name="connsiteX1" fmla="*/ 7676208 w 7676208"/>
              <a:gd name="connsiteY1" fmla="*/ 3838104 h 7647981"/>
              <a:gd name="connsiteX2" fmla="*/ 4422610 w 7676208"/>
              <a:gd name="connsiteY2" fmla="*/ 7631985 h 7647981"/>
              <a:gd name="connsiteX3" fmla="*/ 4296722 w 7676208"/>
              <a:gd name="connsiteY3" fmla="*/ 7647981 h 7647981"/>
              <a:gd name="connsiteX4" fmla="*/ 3379487 w 7676208"/>
              <a:gd name="connsiteY4" fmla="*/ 7647981 h 7647981"/>
              <a:gd name="connsiteX5" fmla="*/ 3253599 w 7676208"/>
              <a:gd name="connsiteY5" fmla="*/ 7631985 h 7647981"/>
              <a:gd name="connsiteX6" fmla="*/ 0 w 7676208"/>
              <a:gd name="connsiteY6" fmla="*/ 3838104 h 7647981"/>
              <a:gd name="connsiteX7" fmla="*/ 3838104 w 7676208"/>
              <a:gd name="connsiteY7" fmla="*/ 0 h 76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6208" h="7647981">
                <a:moveTo>
                  <a:pt x="3838104" y="0"/>
                </a:moveTo>
                <a:cubicBezTo>
                  <a:pt x="5957830" y="0"/>
                  <a:pt x="7676208" y="1718378"/>
                  <a:pt x="7676208" y="3838104"/>
                </a:cubicBezTo>
                <a:cubicBezTo>
                  <a:pt x="7676208" y="5759106"/>
                  <a:pt x="6264923" y="7350485"/>
                  <a:pt x="4422610" y="7631985"/>
                </a:cubicBezTo>
                <a:lnTo>
                  <a:pt x="4296722" y="7647981"/>
                </a:lnTo>
                <a:lnTo>
                  <a:pt x="3379487" y="7647981"/>
                </a:lnTo>
                <a:lnTo>
                  <a:pt x="3253599" y="7631985"/>
                </a:lnTo>
                <a:cubicBezTo>
                  <a:pt x="1411285" y="7350485"/>
                  <a:pt x="0" y="5759106"/>
                  <a:pt x="0" y="3838104"/>
                </a:cubicBezTo>
                <a:cubicBezTo>
                  <a:pt x="0" y="1718378"/>
                  <a:pt x="1718378" y="0"/>
                  <a:pt x="3838104" y="0"/>
                </a:cubicBezTo>
                <a:close/>
              </a:path>
            </a:pathLst>
          </a:custGeom>
          <a:ln w="12700">
            <a:solidFill>
              <a:schemeClr val="accent1"/>
            </a:solidFill>
          </a:ln>
        </p:spPr>
      </p:pic>
    </p:spTree>
    <p:extLst>
      <p:ext uri="{BB962C8B-B14F-4D97-AF65-F5344CB8AC3E}">
        <p14:creationId xmlns:p14="http://schemas.microsoft.com/office/powerpoint/2010/main" val="1094712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C7A3DBF-B114-E744-B168-740C03214271}"/>
              </a:ext>
            </a:extLst>
          </p:cNvPr>
          <p:cNvSpPr>
            <a:spLocks noGrp="1"/>
          </p:cNvSpPr>
          <p:nvPr>
            <p:ph type="body" sz="quarter" idx="11"/>
          </p:nvPr>
        </p:nvSpPr>
        <p:spPr/>
        <p:txBody>
          <a:bodyPr/>
          <a:lstStyle/>
          <a:p>
            <a:r>
              <a:rPr kumimoji="1" lang="zh-CN" altLang="en-US" dirty="0"/>
              <a:t>替换</a:t>
            </a:r>
            <a:r>
              <a:rPr kumimoji="1" lang="en-US" altLang="zh-CN" dirty="0"/>
              <a:t>icon</a:t>
            </a:r>
            <a:endParaRPr kumimoji="1" lang="zh-CN" altLang="en-US" dirty="0"/>
          </a:p>
        </p:txBody>
      </p:sp>
      <p:sp>
        <p:nvSpPr>
          <p:cNvPr id="3" name="文本占位符 2">
            <a:extLst>
              <a:ext uri="{FF2B5EF4-FFF2-40B4-BE49-F238E27FC236}">
                <a16:creationId xmlns:a16="http://schemas.microsoft.com/office/drawing/2014/main" id="{BAF1F321-7241-FD44-B98E-D19A626573F4}"/>
              </a:ext>
            </a:extLst>
          </p:cNvPr>
          <p:cNvSpPr>
            <a:spLocks noGrp="1"/>
          </p:cNvSpPr>
          <p:nvPr>
            <p:ph type="body" sz="quarter" idx="12"/>
          </p:nvPr>
        </p:nvSpPr>
        <p:spPr/>
        <p:txBody>
          <a:bodyPr/>
          <a:lstStyle/>
          <a:p>
            <a:r>
              <a:rPr kumimoji="1" lang="en-US" altLang="zh-CN" dirty="0"/>
              <a:t>REPLACE ICON</a:t>
            </a:r>
            <a:endParaRPr kumimoji="1" lang="zh-CN" altLang="en-US" dirty="0"/>
          </a:p>
        </p:txBody>
      </p:sp>
      <p:grpSp>
        <p:nvGrpSpPr>
          <p:cNvPr id="148" name="组合 147">
            <a:extLst>
              <a:ext uri="{FF2B5EF4-FFF2-40B4-BE49-F238E27FC236}">
                <a16:creationId xmlns:a16="http://schemas.microsoft.com/office/drawing/2014/main" id="{D112252C-B90B-FA4D-B264-83BCD6F8AA67}"/>
              </a:ext>
            </a:extLst>
          </p:cNvPr>
          <p:cNvGrpSpPr/>
          <p:nvPr/>
        </p:nvGrpSpPr>
        <p:grpSpPr>
          <a:xfrm>
            <a:off x="2692421" y="4367796"/>
            <a:ext cx="340408" cy="347364"/>
            <a:chOff x="2692421" y="4367796"/>
            <a:chExt cx="340408" cy="347364"/>
          </a:xfrm>
        </p:grpSpPr>
        <p:sp>
          <p:nvSpPr>
            <p:cNvPr id="143" name="图形 4" descr="下降趋势条形图">
              <a:extLst>
                <a:ext uri="{FF2B5EF4-FFF2-40B4-BE49-F238E27FC236}">
                  <a16:creationId xmlns:a16="http://schemas.microsoft.com/office/drawing/2014/main" id="{05A58310-123C-1A46-BF2F-ACF1B2EF9A98}"/>
                </a:ext>
              </a:extLst>
            </p:cNvPr>
            <p:cNvSpPr/>
            <p:nvPr/>
          </p:nvSpPr>
          <p:spPr>
            <a:xfrm>
              <a:off x="2692421" y="4369818"/>
              <a:ext cx="340408" cy="345342"/>
            </a:xfrm>
            <a:custGeom>
              <a:avLst/>
              <a:gdLst>
                <a:gd name="connsiteX0" fmla="*/ 29601 w 340408"/>
                <a:gd name="connsiteY0" fmla="*/ 0 h 345342"/>
                <a:gd name="connsiteX1" fmla="*/ 0 w 340408"/>
                <a:gd name="connsiteY1" fmla="*/ 0 h 345342"/>
                <a:gd name="connsiteX2" fmla="*/ 0 w 340408"/>
                <a:gd name="connsiteY2" fmla="*/ 345342 h 345342"/>
                <a:gd name="connsiteX3" fmla="*/ 340409 w 340408"/>
                <a:gd name="connsiteY3" fmla="*/ 345342 h 345342"/>
                <a:gd name="connsiteX4" fmla="*/ 340409 w 340408"/>
                <a:gd name="connsiteY4" fmla="*/ 315741 h 345342"/>
                <a:gd name="connsiteX5" fmla="*/ 29601 w 340408"/>
                <a:gd name="connsiteY5" fmla="*/ 315741 h 345342"/>
                <a:gd name="connsiteX6" fmla="*/ 29601 w 340408"/>
                <a:gd name="connsiteY6" fmla="*/ 0 h 3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08" h="345342">
                  <a:moveTo>
                    <a:pt x="29601" y="0"/>
                  </a:moveTo>
                  <a:lnTo>
                    <a:pt x="0" y="0"/>
                  </a:lnTo>
                  <a:lnTo>
                    <a:pt x="0" y="345342"/>
                  </a:lnTo>
                  <a:lnTo>
                    <a:pt x="340409" y="345342"/>
                  </a:lnTo>
                  <a:lnTo>
                    <a:pt x="340409" y="315741"/>
                  </a:lnTo>
                  <a:lnTo>
                    <a:pt x="29601" y="315741"/>
                  </a:lnTo>
                  <a:lnTo>
                    <a:pt x="29601" y="0"/>
                  </a:lnTo>
                  <a:close/>
                </a:path>
              </a:pathLst>
            </a:custGeom>
            <a:solidFill>
              <a:srgbClr val="000000"/>
            </a:solidFill>
            <a:ln w="4862" cap="flat">
              <a:noFill/>
              <a:prstDash val="solid"/>
              <a:miter/>
            </a:ln>
          </p:spPr>
          <p:txBody>
            <a:bodyPr rtlCol="0" anchor="ctr"/>
            <a:lstStyle/>
            <a:p>
              <a:endParaRPr lang="zh-CN" altLang="en-US"/>
            </a:p>
          </p:txBody>
        </p:sp>
        <p:sp>
          <p:nvSpPr>
            <p:cNvPr id="144" name="图形 4" descr="下降趋势条形图">
              <a:extLst>
                <a:ext uri="{FF2B5EF4-FFF2-40B4-BE49-F238E27FC236}">
                  <a16:creationId xmlns:a16="http://schemas.microsoft.com/office/drawing/2014/main" id="{05A58310-123C-1A46-BF2F-ACF1B2EF9A98}"/>
                </a:ext>
              </a:extLst>
            </p:cNvPr>
            <p:cNvSpPr/>
            <p:nvPr/>
          </p:nvSpPr>
          <p:spPr>
            <a:xfrm>
              <a:off x="2751623" y="4369818"/>
              <a:ext cx="74001" cy="286140"/>
            </a:xfrm>
            <a:custGeom>
              <a:avLst/>
              <a:gdLst>
                <a:gd name="connsiteX0" fmla="*/ 0 w 74001"/>
                <a:gd name="connsiteY0" fmla="*/ 0 h 286140"/>
                <a:gd name="connsiteX1" fmla="*/ 74002 w 74001"/>
                <a:gd name="connsiteY1" fmla="*/ 0 h 286140"/>
                <a:gd name="connsiteX2" fmla="*/ 74002 w 74001"/>
                <a:gd name="connsiteY2" fmla="*/ 286141 h 286140"/>
                <a:gd name="connsiteX3" fmla="*/ 0 w 74001"/>
                <a:gd name="connsiteY3" fmla="*/ 286141 h 286140"/>
              </a:gdLst>
              <a:ahLst/>
              <a:cxnLst>
                <a:cxn ang="0">
                  <a:pos x="connsiteX0" y="connsiteY0"/>
                </a:cxn>
                <a:cxn ang="0">
                  <a:pos x="connsiteX1" y="connsiteY1"/>
                </a:cxn>
                <a:cxn ang="0">
                  <a:pos x="connsiteX2" y="connsiteY2"/>
                </a:cxn>
                <a:cxn ang="0">
                  <a:pos x="connsiteX3" y="connsiteY3"/>
                </a:cxn>
              </a:cxnLst>
              <a:rect l="l" t="t" r="r" b="b"/>
              <a:pathLst>
                <a:path w="74001" h="286140">
                  <a:moveTo>
                    <a:pt x="0" y="0"/>
                  </a:moveTo>
                  <a:lnTo>
                    <a:pt x="74002" y="0"/>
                  </a:lnTo>
                  <a:lnTo>
                    <a:pt x="74002" y="286141"/>
                  </a:lnTo>
                  <a:lnTo>
                    <a:pt x="0" y="286141"/>
                  </a:lnTo>
                  <a:close/>
                </a:path>
              </a:pathLst>
            </a:custGeom>
            <a:solidFill>
              <a:srgbClr val="000000"/>
            </a:solidFill>
            <a:ln w="4862" cap="flat">
              <a:noFill/>
              <a:prstDash val="solid"/>
              <a:miter/>
            </a:ln>
          </p:spPr>
          <p:txBody>
            <a:bodyPr rtlCol="0" anchor="ctr"/>
            <a:lstStyle/>
            <a:p>
              <a:endParaRPr lang="zh-CN" altLang="en-US"/>
            </a:p>
          </p:txBody>
        </p:sp>
        <p:sp>
          <p:nvSpPr>
            <p:cNvPr id="145" name="图形 4" descr="下降趋势条形图">
              <a:extLst>
                <a:ext uri="{FF2B5EF4-FFF2-40B4-BE49-F238E27FC236}">
                  <a16:creationId xmlns:a16="http://schemas.microsoft.com/office/drawing/2014/main" id="{05A58310-123C-1A46-BF2F-ACF1B2EF9A98}"/>
                </a:ext>
              </a:extLst>
            </p:cNvPr>
            <p:cNvSpPr/>
            <p:nvPr/>
          </p:nvSpPr>
          <p:spPr>
            <a:xfrm>
              <a:off x="2855226" y="4468488"/>
              <a:ext cx="74001" cy="187471"/>
            </a:xfrm>
            <a:custGeom>
              <a:avLst/>
              <a:gdLst>
                <a:gd name="connsiteX0" fmla="*/ 0 w 74001"/>
                <a:gd name="connsiteY0" fmla="*/ 0 h 187471"/>
                <a:gd name="connsiteX1" fmla="*/ 74002 w 74001"/>
                <a:gd name="connsiteY1" fmla="*/ 0 h 187471"/>
                <a:gd name="connsiteX2" fmla="*/ 74002 w 74001"/>
                <a:gd name="connsiteY2" fmla="*/ 187471 h 187471"/>
                <a:gd name="connsiteX3" fmla="*/ 0 w 74001"/>
                <a:gd name="connsiteY3" fmla="*/ 187471 h 187471"/>
              </a:gdLst>
              <a:ahLst/>
              <a:cxnLst>
                <a:cxn ang="0">
                  <a:pos x="connsiteX0" y="connsiteY0"/>
                </a:cxn>
                <a:cxn ang="0">
                  <a:pos x="connsiteX1" y="connsiteY1"/>
                </a:cxn>
                <a:cxn ang="0">
                  <a:pos x="connsiteX2" y="connsiteY2"/>
                </a:cxn>
                <a:cxn ang="0">
                  <a:pos x="connsiteX3" y="connsiteY3"/>
                </a:cxn>
              </a:cxnLst>
              <a:rect l="l" t="t" r="r" b="b"/>
              <a:pathLst>
                <a:path w="74001" h="187471">
                  <a:moveTo>
                    <a:pt x="0" y="0"/>
                  </a:moveTo>
                  <a:lnTo>
                    <a:pt x="74002" y="0"/>
                  </a:lnTo>
                  <a:lnTo>
                    <a:pt x="74002" y="187471"/>
                  </a:lnTo>
                  <a:lnTo>
                    <a:pt x="0" y="187471"/>
                  </a:lnTo>
                  <a:close/>
                </a:path>
              </a:pathLst>
            </a:custGeom>
            <a:solidFill>
              <a:srgbClr val="000000"/>
            </a:solidFill>
            <a:ln w="4862" cap="flat">
              <a:noFill/>
              <a:prstDash val="solid"/>
              <a:miter/>
            </a:ln>
          </p:spPr>
          <p:txBody>
            <a:bodyPr rtlCol="0" anchor="ctr"/>
            <a:lstStyle/>
            <a:p>
              <a:endParaRPr lang="zh-CN" altLang="en-US"/>
            </a:p>
          </p:txBody>
        </p:sp>
        <p:sp>
          <p:nvSpPr>
            <p:cNvPr id="146" name="图形 4" descr="下降趋势条形图">
              <a:extLst>
                <a:ext uri="{FF2B5EF4-FFF2-40B4-BE49-F238E27FC236}">
                  <a16:creationId xmlns:a16="http://schemas.microsoft.com/office/drawing/2014/main" id="{05A58310-123C-1A46-BF2F-ACF1B2EF9A98}"/>
                </a:ext>
              </a:extLst>
            </p:cNvPr>
            <p:cNvSpPr/>
            <p:nvPr/>
          </p:nvSpPr>
          <p:spPr>
            <a:xfrm>
              <a:off x="2958828" y="4557290"/>
              <a:ext cx="74001" cy="98669"/>
            </a:xfrm>
            <a:custGeom>
              <a:avLst/>
              <a:gdLst>
                <a:gd name="connsiteX0" fmla="*/ 0 w 74001"/>
                <a:gd name="connsiteY0" fmla="*/ 0 h 98669"/>
                <a:gd name="connsiteX1" fmla="*/ 74002 w 74001"/>
                <a:gd name="connsiteY1" fmla="*/ 0 h 98669"/>
                <a:gd name="connsiteX2" fmla="*/ 74002 w 74001"/>
                <a:gd name="connsiteY2" fmla="*/ 98669 h 98669"/>
                <a:gd name="connsiteX3" fmla="*/ 0 w 74001"/>
                <a:gd name="connsiteY3" fmla="*/ 98669 h 98669"/>
              </a:gdLst>
              <a:ahLst/>
              <a:cxnLst>
                <a:cxn ang="0">
                  <a:pos x="connsiteX0" y="connsiteY0"/>
                </a:cxn>
                <a:cxn ang="0">
                  <a:pos x="connsiteX1" y="connsiteY1"/>
                </a:cxn>
                <a:cxn ang="0">
                  <a:pos x="connsiteX2" y="connsiteY2"/>
                </a:cxn>
                <a:cxn ang="0">
                  <a:pos x="connsiteX3" y="connsiteY3"/>
                </a:cxn>
              </a:cxnLst>
              <a:rect l="l" t="t" r="r" b="b"/>
              <a:pathLst>
                <a:path w="74001" h="98669">
                  <a:moveTo>
                    <a:pt x="0" y="0"/>
                  </a:moveTo>
                  <a:lnTo>
                    <a:pt x="74002" y="0"/>
                  </a:lnTo>
                  <a:lnTo>
                    <a:pt x="74002" y="98669"/>
                  </a:lnTo>
                  <a:lnTo>
                    <a:pt x="0" y="98669"/>
                  </a:lnTo>
                  <a:close/>
                </a:path>
              </a:pathLst>
            </a:custGeom>
            <a:solidFill>
              <a:srgbClr val="000000"/>
            </a:solidFill>
            <a:ln w="4862" cap="flat">
              <a:noFill/>
              <a:prstDash val="solid"/>
              <a:miter/>
            </a:ln>
          </p:spPr>
          <p:txBody>
            <a:bodyPr rtlCol="0" anchor="ctr"/>
            <a:lstStyle/>
            <a:p>
              <a:endParaRPr lang="zh-CN" altLang="en-US"/>
            </a:p>
          </p:txBody>
        </p:sp>
        <p:sp>
          <p:nvSpPr>
            <p:cNvPr id="147" name="图形 4" descr="下降趋势条形图">
              <a:extLst>
                <a:ext uri="{FF2B5EF4-FFF2-40B4-BE49-F238E27FC236}">
                  <a16:creationId xmlns:a16="http://schemas.microsoft.com/office/drawing/2014/main" id="{05A58310-123C-1A46-BF2F-ACF1B2EF9A98}"/>
                </a:ext>
              </a:extLst>
            </p:cNvPr>
            <p:cNvSpPr/>
            <p:nvPr/>
          </p:nvSpPr>
          <p:spPr>
            <a:xfrm>
              <a:off x="2868003" y="4367796"/>
              <a:ext cx="159893" cy="159893"/>
            </a:xfrm>
            <a:custGeom>
              <a:avLst/>
              <a:gdLst>
                <a:gd name="connsiteX0" fmla="*/ 132957 w 159893"/>
                <a:gd name="connsiteY0" fmla="*/ 119044 h 159893"/>
                <a:gd name="connsiteX1" fmla="*/ 13912 w 159893"/>
                <a:gd name="connsiteY1" fmla="*/ 0 h 159893"/>
                <a:gd name="connsiteX2" fmla="*/ 0 w 159893"/>
                <a:gd name="connsiteY2" fmla="*/ 13912 h 159893"/>
                <a:gd name="connsiteX3" fmla="*/ 119044 w 159893"/>
                <a:gd name="connsiteY3" fmla="*/ 132957 h 159893"/>
                <a:gd name="connsiteX4" fmla="*/ 92108 w 159893"/>
                <a:gd name="connsiteY4" fmla="*/ 159893 h 159893"/>
                <a:gd name="connsiteX5" fmla="*/ 159893 w 159893"/>
                <a:gd name="connsiteY5" fmla="*/ 159893 h 159893"/>
                <a:gd name="connsiteX6" fmla="*/ 159893 w 159893"/>
                <a:gd name="connsiteY6" fmla="*/ 92108 h 159893"/>
                <a:gd name="connsiteX7" fmla="*/ 132957 w 159893"/>
                <a:gd name="connsiteY7" fmla="*/ 119044 h 15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3" h="159893">
                  <a:moveTo>
                    <a:pt x="132957" y="119044"/>
                  </a:moveTo>
                  <a:lnTo>
                    <a:pt x="13912" y="0"/>
                  </a:lnTo>
                  <a:lnTo>
                    <a:pt x="0" y="13912"/>
                  </a:lnTo>
                  <a:lnTo>
                    <a:pt x="119044" y="132957"/>
                  </a:lnTo>
                  <a:lnTo>
                    <a:pt x="92108" y="159893"/>
                  </a:lnTo>
                  <a:lnTo>
                    <a:pt x="159893" y="159893"/>
                  </a:lnTo>
                  <a:lnTo>
                    <a:pt x="159893" y="92108"/>
                  </a:lnTo>
                  <a:lnTo>
                    <a:pt x="132957" y="119044"/>
                  </a:lnTo>
                  <a:close/>
                </a:path>
              </a:pathLst>
            </a:custGeom>
            <a:solidFill>
              <a:srgbClr val="000000"/>
            </a:solidFill>
            <a:ln w="4862" cap="flat">
              <a:noFill/>
              <a:prstDash val="solid"/>
              <a:miter/>
            </a:ln>
          </p:spPr>
          <p:txBody>
            <a:bodyPr rtlCol="0" anchor="ctr"/>
            <a:lstStyle/>
            <a:p>
              <a:endParaRPr lang="zh-CN" altLang="en-US"/>
            </a:p>
          </p:txBody>
        </p:sp>
      </p:grpSp>
      <p:grpSp>
        <p:nvGrpSpPr>
          <p:cNvPr id="170" name="组合 169">
            <a:extLst>
              <a:ext uri="{FF2B5EF4-FFF2-40B4-BE49-F238E27FC236}">
                <a16:creationId xmlns:a16="http://schemas.microsoft.com/office/drawing/2014/main" id="{9804F48D-FF61-B44D-AE76-FB2E33AAACC9}"/>
              </a:ext>
            </a:extLst>
          </p:cNvPr>
          <p:cNvGrpSpPr/>
          <p:nvPr/>
        </p:nvGrpSpPr>
        <p:grpSpPr>
          <a:xfrm>
            <a:off x="6612710" y="4367796"/>
            <a:ext cx="340408" cy="347364"/>
            <a:chOff x="6612710" y="4367796"/>
            <a:chExt cx="340408" cy="347364"/>
          </a:xfrm>
        </p:grpSpPr>
        <p:sp>
          <p:nvSpPr>
            <p:cNvPr id="165" name="图形 6" descr="下降趋势条形图 RTL">
              <a:extLst>
                <a:ext uri="{FF2B5EF4-FFF2-40B4-BE49-F238E27FC236}">
                  <a16:creationId xmlns:a16="http://schemas.microsoft.com/office/drawing/2014/main" id="{645EA25F-C455-5C44-AEC8-21966C7E4DA4}"/>
                </a:ext>
              </a:extLst>
            </p:cNvPr>
            <p:cNvSpPr/>
            <p:nvPr/>
          </p:nvSpPr>
          <p:spPr>
            <a:xfrm>
              <a:off x="6612710" y="4369818"/>
              <a:ext cx="340408" cy="345342"/>
            </a:xfrm>
            <a:custGeom>
              <a:avLst/>
              <a:gdLst>
                <a:gd name="connsiteX0" fmla="*/ 310808 w 340408"/>
                <a:gd name="connsiteY0" fmla="*/ 315741 h 345342"/>
                <a:gd name="connsiteX1" fmla="*/ 0 w 340408"/>
                <a:gd name="connsiteY1" fmla="*/ 315741 h 345342"/>
                <a:gd name="connsiteX2" fmla="*/ 0 w 340408"/>
                <a:gd name="connsiteY2" fmla="*/ 345342 h 345342"/>
                <a:gd name="connsiteX3" fmla="*/ 340409 w 340408"/>
                <a:gd name="connsiteY3" fmla="*/ 345342 h 345342"/>
                <a:gd name="connsiteX4" fmla="*/ 340409 w 340408"/>
                <a:gd name="connsiteY4" fmla="*/ 0 h 345342"/>
                <a:gd name="connsiteX5" fmla="*/ 310808 w 340408"/>
                <a:gd name="connsiteY5" fmla="*/ 0 h 345342"/>
                <a:gd name="connsiteX6" fmla="*/ 310808 w 340408"/>
                <a:gd name="connsiteY6" fmla="*/ 315741 h 3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08" h="345342">
                  <a:moveTo>
                    <a:pt x="310808" y="315741"/>
                  </a:moveTo>
                  <a:lnTo>
                    <a:pt x="0" y="315741"/>
                  </a:lnTo>
                  <a:lnTo>
                    <a:pt x="0" y="345342"/>
                  </a:lnTo>
                  <a:lnTo>
                    <a:pt x="340409" y="345342"/>
                  </a:lnTo>
                  <a:lnTo>
                    <a:pt x="340409" y="0"/>
                  </a:lnTo>
                  <a:lnTo>
                    <a:pt x="310808" y="0"/>
                  </a:lnTo>
                  <a:lnTo>
                    <a:pt x="310808" y="315741"/>
                  </a:lnTo>
                  <a:close/>
                </a:path>
              </a:pathLst>
            </a:custGeom>
            <a:solidFill>
              <a:srgbClr val="000000"/>
            </a:solidFill>
            <a:ln w="4862" cap="flat">
              <a:noFill/>
              <a:prstDash val="solid"/>
              <a:miter/>
            </a:ln>
          </p:spPr>
          <p:txBody>
            <a:bodyPr rtlCol="0" anchor="ctr"/>
            <a:lstStyle/>
            <a:p>
              <a:endParaRPr lang="zh-CN" altLang="en-US"/>
            </a:p>
          </p:txBody>
        </p:sp>
        <p:sp>
          <p:nvSpPr>
            <p:cNvPr id="166" name="图形 6" descr="下降趋势条形图 RTL">
              <a:extLst>
                <a:ext uri="{FF2B5EF4-FFF2-40B4-BE49-F238E27FC236}">
                  <a16:creationId xmlns:a16="http://schemas.microsoft.com/office/drawing/2014/main" id="{645EA25F-C455-5C44-AEC8-21966C7E4DA4}"/>
                </a:ext>
              </a:extLst>
            </p:cNvPr>
            <p:cNvSpPr/>
            <p:nvPr/>
          </p:nvSpPr>
          <p:spPr>
            <a:xfrm>
              <a:off x="6819916" y="4369818"/>
              <a:ext cx="74001" cy="286140"/>
            </a:xfrm>
            <a:custGeom>
              <a:avLst/>
              <a:gdLst>
                <a:gd name="connsiteX0" fmla="*/ 0 w 74001"/>
                <a:gd name="connsiteY0" fmla="*/ 0 h 286140"/>
                <a:gd name="connsiteX1" fmla="*/ 74002 w 74001"/>
                <a:gd name="connsiteY1" fmla="*/ 0 h 286140"/>
                <a:gd name="connsiteX2" fmla="*/ 74002 w 74001"/>
                <a:gd name="connsiteY2" fmla="*/ 286141 h 286140"/>
                <a:gd name="connsiteX3" fmla="*/ 0 w 74001"/>
                <a:gd name="connsiteY3" fmla="*/ 286141 h 286140"/>
              </a:gdLst>
              <a:ahLst/>
              <a:cxnLst>
                <a:cxn ang="0">
                  <a:pos x="connsiteX0" y="connsiteY0"/>
                </a:cxn>
                <a:cxn ang="0">
                  <a:pos x="connsiteX1" y="connsiteY1"/>
                </a:cxn>
                <a:cxn ang="0">
                  <a:pos x="connsiteX2" y="connsiteY2"/>
                </a:cxn>
                <a:cxn ang="0">
                  <a:pos x="connsiteX3" y="connsiteY3"/>
                </a:cxn>
              </a:cxnLst>
              <a:rect l="l" t="t" r="r" b="b"/>
              <a:pathLst>
                <a:path w="74001" h="286140">
                  <a:moveTo>
                    <a:pt x="0" y="0"/>
                  </a:moveTo>
                  <a:lnTo>
                    <a:pt x="74002" y="0"/>
                  </a:lnTo>
                  <a:lnTo>
                    <a:pt x="74002" y="286141"/>
                  </a:lnTo>
                  <a:lnTo>
                    <a:pt x="0" y="286141"/>
                  </a:lnTo>
                  <a:close/>
                </a:path>
              </a:pathLst>
            </a:custGeom>
            <a:solidFill>
              <a:srgbClr val="000000"/>
            </a:solidFill>
            <a:ln w="4862" cap="flat">
              <a:noFill/>
              <a:prstDash val="solid"/>
              <a:miter/>
            </a:ln>
          </p:spPr>
          <p:txBody>
            <a:bodyPr rtlCol="0" anchor="ctr"/>
            <a:lstStyle/>
            <a:p>
              <a:endParaRPr lang="zh-CN" altLang="en-US"/>
            </a:p>
          </p:txBody>
        </p:sp>
        <p:sp>
          <p:nvSpPr>
            <p:cNvPr id="167" name="图形 6" descr="下降趋势条形图 RTL">
              <a:extLst>
                <a:ext uri="{FF2B5EF4-FFF2-40B4-BE49-F238E27FC236}">
                  <a16:creationId xmlns:a16="http://schemas.microsoft.com/office/drawing/2014/main" id="{645EA25F-C455-5C44-AEC8-21966C7E4DA4}"/>
                </a:ext>
              </a:extLst>
            </p:cNvPr>
            <p:cNvSpPr/>
            <p:nvPr/>
          </p:nvSpPr>
          <p:spPr>
            <a:xfrm>
              <a:off x="6716313" y="4468488"/>
              <a:ext cx="74001" cy="187471"/>
            </a:xfrm>
            <a:custGeom>
              <a:avLst/>
              <a:gdLst>
                <a:gd name="connsiteX0" fmla="*/ 0 w 74001"/>
                <a:gd name="connsiteY0" fmla="*/ 0 h 187471"/>
                <a:gd name="connsiteX1" fmla="*/ 74002 w 74001"/>
                <a:gd name="connsiteY1" fmla="*/ 0 h 187471"/>
                <a:gd name="connsiteX2" fmla="*/ 74002 w 74001"/>
                <a:gd name="connsiteY2" fmla="*/ 187471 h 187471"/>
                <a:gd name="connsiteX3" fmla="*/ 0 w 74001"/>
                <a:gd name="connsiteY3" fmla="*/ 187471 h 187471"/>
              </a:gdLst>
              <a:ahLst/>
              <a:cxnLst>
                <a:cxn ang="0">
                  <a:pos x="connsiteX0" y="connsiteY0"/>
                </a:cxn>
                <a:cxn ang="0">
                  <a:pos x="connsiteX1" y="connsiteY1"/>
                </a:cxn>
                <a:cxn ang="0">
                  <a:pos x="connsiteX2" y="connsiteY2"/>
                </a:cxn>
                <a:cxn ang="0">
                  <a:pos x="connsiteX3" y="connsiteY3"/>
                </a:cxn>
              </a:cxnLst>
              <a:rect l="l" t="t" r="r" b="b"/>
              <a:pathLst>
                <a:path w="74001" h="187471">
                  <a:moveTo>
                    <a:pt x="0" y="0"/>
                  </a:moveTo>
                  <a:lnTo>
                    <a:pt x="74002" y="0"/>
                  </a:lnTo>
                  <a:lnTo>
                    <a:pt x="74002" y="187471"/>
                  </a:lnTo>
                  <a:lnTo>
                    <a:pt x="0" y="187471"/>
                  </a:lnTo>
                  <a:close/>
                </a:path>
              </a:pathLst>
            </a:custGeom>
            <a:solidFill>
              <a:srgbClr val="000000"/>
            </a:solidFill>
            <a:ln w="4862" cap="flat">
              <a:noFill/>
              <a:prstDash val="solid"/>
              <a:miter/>
            </a:ln>
          </p:spPr>
          <p:txBody>
            <a:bodyPr rtlCol="0" anchor="ctr"/>
            <a:lstStyle/>
            <a:p>
              <a:endParaRPr lang="zh-CN" altLang="en-US"/>
            </a:p>
          </p:txBody>
        </p:sp>
        <p:sp>
          <p:nvSpPr>
            <p:cNvPr id="168" name="图形 6" descr="下降趋势条形图 RTL">
              <a:extLst>
                <a:ext uri="{FF2B5EF4-FFF2-40B4-BE49-F238E27FC236}">
                  <a16:creationId xmlns:a16="http://schemas.microsoft.com/office/drawing/2014/main" id="{645EA25F-C455-5C44-AEC8-21966C7E4DA4}"/>
                </a:ext>
              </a:extLst>
            </p:cNvPr>
            <p:cNvSpPr/>
            <p:nvPr/>
          </p:nvSpPr>
          <p:spPr>
            <a:xfrm>
              <a:off x="6612710" y="4557290"/>
              <a:ext cx="74001" cy="98669"/>
            </a:xfrm>
            <a:custGeom>
              <a:avLst/>
              <a:gdLst>
                <a:gd name="connsiteX0" fmla="*/ 0 w 74001"/>
                <a:gd name="connsiteY0" fmla="*/ 0 h 98669"/>
                <a:gd name="connsiteX1" fmla="*/ 74002 w 74001"/>
                <a:gd name="connsiteY1" fmla="*/ 0 h 98669"/>
                <a:gd name="connsiteX2" fmla="*/ 74002 w 74001"/>
                <a:gd name="connsiteY2" fmla="*/ 98669 h 98669"/>
                <a:gd name="connsiteX3" fmla="*/ 0 w 74001"/>
                <a:gd name="connsiteY3" fmla="*/ 98669 h 98669"/>
              </a:gdLst>
              <a:ahLst/>
              <a:cxnLst>
                <a:cxn ang="0">
                  <a:pos x="connsiteX0" y="connsiteY0"/>
                </a:cxn>
                <a:cxn ang="0">
                  <a:pos x="connsiteX1" y="connsiteY1"/>
                </a:cxn>
                <a:cxn ang="0">
                  <a:pos x="connsiteX2" y="connsiteY2"/>
                </a:cxn>
                <a:cxn ang="0">
                  <a:pos x="connsiteX3" y="connsiteY3"/>
                </a:cxn>
              </a:cxnLst>
              <a:rect l="l" t="t" r="r" b="b"/>
              <a:pathLst>
                <a:path w="74001" h="98669">
                  <a:moveTo>
                    <a:pt x="0" y="0"/>
                  </a:moveTo>
                  <a:lnTo>
                    <a:pt x="74002" y="0"/>
                  </a:lnTo>
                  <a:lnTo>
                    <a:pt x="74002" y="98669"/>
                  </a:lnTo>
                  <a:lnTo>
                    <a:pt x="0" y="98669"/>
                  </a:lnTo>
                  <a:close/>
                </a:path>
              </a:pathLst>
            </a:custGeom>
            <a:solidFill>
              <a:srgbClr val="000000"/>
            </a:solidFill>
            <a:ln w="4862" cap="flat">
              <a:noFill/>
              <a:prstDash val="solid"/>
              <a:miter/>
            </a:ln>
          </p:spPr>
          <p:txBody>
            <a:bodyPr rtlCol="0" anchor="ctr"/>
            <a:lstStyle/>
            <a:p>
              <a:endParaRPr lang="zh-CN" altLang="en-US"/>
            </a:p>
          </p:txBody>
        </p:sp>
        <p:sp>
          <p:nvSpPr>
            <p:cNvPr id="169" name="图形 6" descr="下降趋势条形图 RTL">
              <a:extLst>
                <a:ext uri="{FF2B5EF4-FFF2-40B4-BE49-F238E27FC236}">
                  <a16:creationId xmlns:a16="http://schemas.microsoft.com/office/drawing/2014/main" id="{645EA25F-C455-5C44-AEC8-21966C7E4DA4}"/>
                </a:ext>
              </a:extLst>
            </p:cNvPr>
            <p:cNvSpPr/>
            <p:nvPr/>
          </p:nvSpPr>
          <p:spPr>
            <a:xfrm>
              <a:off x="6617644" y="4367796"/>
              <a:ext cx="159893" cy="159893"/>
            </a:xfrm>
            <a:custGeom>
              <a:avLst/>
              <a:gdLst>
                <a:gd name="connsiteX0" fmla="*/ 0 w 159893"/>
                <a:gd name="connsiteY0" fmla="*/ 92108 h 159893"/>
                <a:gd name="connsiteX1" fmla="*/ 0 w 159893"/>
                <a:gd name="connsiteY1" fmla="*/ 159893 h 159893"/>
                <a:gd name="connsiteX2" fmla="*/ 67786 w 159893"/>
                <a:gd name="connsiteY2" fmla="*/ 159893 h 159893"/>
                <a:gd name="connsiteX3" fmla="*/ 40849 w 159893"/>
                <a:gd name="connsiteY3" fmla="*/ 132957 h 159893"/>
                <a:gd name="connsiteX4" fmla="*/ 159893 w 159893"/>
                <a:gd name="connsiteY4" fmla="*/ 13912 h 159893"/>
                <a:gd name="connsiteX5" fmla="*/ 145981 w 159893"/>
                <a:gd name="connsiteY5" fmla="*/ 0 h 159893"/>
                <a:gd name="connsiteX6" fmla="*/ 26937 w 159893"/>
                <a:gd name="connsiteY6" fmla="*/ 119044 h 159893"/>
                <a:gd name="connsiteX7" fmla="*/ 0 w 159893"/>
                <a:gd name="connsiteY7" fmla="*/ 92108 h 15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3" h="159893">
                  <a:moveTo>
                    <a:pt x="0" y="92108"/>
                  </a:moveTo>
                  <a:lnTo>
                    <a:pt x="0" y="159893"/>
                  </a:lnTo>
                  <a:lnTo>
                    <a:pt x="67786" y="159893"/>
                  </a:lnTo>
                  <a:lnTo>
                    <a:pt x="40849" y="132957"/>
                  </a:lnTo>
                  <a:lnTo>
                    <a:pt x="159893" y="13912"/>
                  </a:lnTo>
                  <a:lnTo>
                    <a:pt x="145981" y="0"/>
                  </a:lnTo>
                  <a:lnTo>
                    <a:pt x="26937" y="119044"/>
                  </a:lnTo>
                  <a:lnTo>
                    <a:pt x="0" y="92108"/>
                  </a:lnTo>
                  <a:close/>
                </a:path>
              </a:pathLst>
            </a:custGeom>
            <a:solidFill>
              <a:srgbClr val="000000"/>
            </a:solidFill>
            <a:ln w="4862" cap="flat">
              <a:noFill/>
              <a:prstDash val="solid"/>
              <a:miter/>
            </a:ln>
          </p:spPr>
          <p:txBody>
            <a:bodyPr rtlCol="0" anchor="ctr"/>
            <a:lstStyle/>
            <a:p>
              <a:endParaRPr lang="zh-CN" altLang="en-US"/>
            </a:p>
          </p:txBody>
        </p:sp>
      </p:grpSp>
      <p:grpSp>
        <p:nvGrpSpPr>
          <p:cNvPr id="178" name="组合 177">
            <a:extLst>
              <a:ext uri="{FF2B5EF4-FFF2-40B4-BE49-F238E27FC236}">
                <a16:creationId xmlns:a16="http://schemas.microsoft.com/office/drawing/2014/main" id="{88DB40A1-20FB-0645-A656-4B0565FD6A04}"/>
              </a:ext>
            </a:extLst>
          </p:cNvPr>
          <p:cNvGrpSpPr/>
          <p:nvPr/>
        </p:nvGrpSpPr>
        <p:grpSpPr>
          <a:xfrm>
            <a:off x="10481190" y="4369818"/>
            <a:ext cx="340408" cy="345342"/>
            <a:chOff x="10481190" y="4369818"/>
            <a:chExt cx="340408" cy="345342"/>
          </a:xfrm>
        </p:grpSpPr>
        <p:sp>
          <p:nvSpPr>
            <p:cNvPr id="173" name="图形 8" descr="上升趋势条形图">
              <a:extLst>
                <a:ext uri="{FF2B5EF4-FFF2-40B4-BE49-F238E27FC236}">
                  <a16:creationId xmlns:a16="http://schemas.microsoft.com/office/drawing/2014/main" id="{13A2DB22-5B78-6E48-8D45-FD37294581FB}"/>
                </a:ext>
              </a:extLst>
            </p:cNvPr>
            <p:cNvSpPr/>
            <p:nvPr/>
          </p:nvSpPr>
          <p:spPr>
            <a:xfrm>
              <a:off x="10481190" y="4369818"/>
              <a:ext cx="340408" cy="345342"/>
            </a:xfrm>
            <a:custGeom>
              <a:avLst/>
              <a:gdLst>
                <a:gd name="connsiteX0" fmla="*/ 29601 w 340408"/>
                <a:gd name="connsiteY0" fmla="*/ 0 h 345342"/>
                <a:gd name="connsiteX1" fmla="*/ 0 w 340408"/>
                <a:gd name="connsiteY1" fmla="*/ 0 h 345342"/>
                <a:gd name="connsiteX2" fmla="*/ 0 w 340408"/>
                <a:gd name="connsiteY2" fmla="*/ 345342 h 345342"/>
                <a:gd name="connsiteX3" fmla="*/ 340409 w 340408"/>
                <a:gd name="connsiteY3" fmla="*/ 345342 h 345342"/>
                <a:gd name="connsiteX4" fmla="*/ 340409 w 340408"/>
                <a:gd name="connsiteY4" fmla="*/ 315741 h 345342"/>
                <a:gd name="connsiteX5" fmla="*/ 29601 w 340408"/>
                <a:gd name="connsiteY5" fmla="*/ 315741 h 345342"/>
                <a:gd name="connsiteX6" fmla="*/ 29601 w 340408"/>
                <a:gd name="connsiteY6" fmla="*/ 0 h 3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08" h="345342">
                  <a:moveTo>
                    <a:pt x="29601" y="0"/>
                  </a:moveTo>
                  <a:lnTo>
                    <a:pt x="0" y="0"/>
                  </a:lnTo>
                  <a:lnTo>
                    <a:pt x="0" y="345342"/>
                  </a:lnTo>
                  <a:lnTo>
                    <a:pt x="340409" y="345342"/>
                  </a:lnTo>
                  <a:lnTo>
                    <a:pt x="340409" y="315741"/>
                  </a:lnTo>
                  <a:lnTo>
                    <a:pt x="29601" y="315741"/>
                  </a:lnTo>
                  <a:lnTo>
                    <a:pt x="29601" y="0"/>
                  </a:lnTo>
                  <a:close/>
                </a:path>
              </a:pathLst>
            </a:custGeom>
            <a:solidFill>
              <a:srgbClr val="000000"/>
            </a:solidFill>
            <a:ln w="4862" cap="flat">
              <a:noFill/>
              <a:prstDash val="solid"/>
              <a:miter/>
            </a:ln>
          </p:spPr>
          <p:txBody>
            <a:bodyPr rtlCol="0" anchor="ctr"/>
            <a:lstStyle/>
            <a:p>
              <a:endParaRPr lang="zh-CN" altLang="en-US"/>
            </a:p>
          </p:txBody>
        </p:sp>
        <p:sp>
          <p:nvSpPr>
            <p:cNvPr id="174" name="图形 8" descr="上升趋势条形图">
              <a:extLst>
                <a:ext uri="{FF2B5EF4-FFF2-40B4-BE49-F238E27FC236}">
                  <a16:creationId xmlns:a16="http://schemas.microsoft.com/office/drawing/2014/main" id="{13A2DB22-5B78-6E48-8D45-FD37294581FB}"/>
                </a:ext>
              </a:extLst>
            </p:cNvPr>
            <p:cNvSpPr/>
            <p:nvPr/>
          </p:nvSpPr>
          <p:spPr>
            <a:xfrm rot="-10800000">
              <a:off x="10747597" y="4369818"/>
              <a:ext cx="74001" cy="286140"/>
            </a:xfrm>
            <a:custGeom>
              <a:avLst/>
              <a:gdLst>
                <a:gd name="connsiteX0" fmla="*/ 0 w 74001"/>
                <a:gd name="connsiteY0" fmla="*/ 0 h 286140"/>
                <a:gd name="connsiteX1" fmla="*/ 74002 w 74001"/>
                <a:gd name="connsiteY1" fmla="*/ 0 h 286140"/>
                <a:gd name="connsiteX2" fmla="*/ 74002 w 74001"/>
                <a:gd name="connsiteY2" fmla="*/ 286141 h 286140"/>
                <a:gd name="connsiteX3" fmla="*/ 0 w 74001"/>
                <a:gd name="connsiteY3" fmla="*/ 286141 h 286140"/>
              </a:gdLst>
              <a:ahLst/>
              <a:cxnLst>
                <a:cxn ang="0">
                  <a:pos x="connsiteX0" y="connsiteY0"/>
                </a:cxn>
                <a:cxn ang="0">
                  <a:pos x="connsiteX1" y="connsiteY1"/>
                </a:cxn>
                <a:cxn ang="0">
                  <a:pos x="connsiteX2" y="connsiteY2"/>
                </a:cxn>
                <a:cxn ang="0">
                  <a:pos x="connsiteX3" y="connsiteY3"/>
                </a:cxn>
              </a:cxnLst>
              <a:rect l="l" t="t" r="r" b="b"/>
              <a:pathLst>
                <a:path w="74001" h="286140">
                  <a:moveTo>
                    <a:pt x="0" y="0"/>
                  </a:moveTo>
                  <a:lnTo>
                    <a:pt x="74002" y="0"/>
                  </a:lnTo>
                  <a:lnTo>
                    <a:pt x="74002" y="286141"/>
                  </a:lnTo>
                  <a:lnTo>
                    <a:pt x="0" y="286141"/>
                  </a:lnTo>
                  <a:close/>
                </a:path>
              </a:pathLst>
            </a:custGeom>
            <a:solidFill>
              <a:srgbClr val="000000"/>
            </a:solidFill>
            <a:ln w="4862" cap="flat">
              <a:noFill/>
              <a:prstDash val="solid"/>
              <a:miter/>
            </a:ln>
          </p:spPr>
          <p:txBody>
            <a:bodyPr rtlCol="0" anchor="ctr"/>
            <a:lstStyle/>
            <a:p>
              <a:endParaRPr lang="zh-CN" altLang="en-US"/>
            </a:p>
          </p:txBody>
        </p:sp>
        <p:sp>
          <p:nvSpPr>
            <p:cNvPr id="175" name="图形 8" descr="上升趋势条形图">
              <a:extLst>
                <a:ext uri="{FF2B5EF4-FFF2-40B4-BE49-F238E27FC236}">
                  <a16:creationId xmlns:a16="http://schemas.microsoft.com/office/drawing/2014/main" id="{13A2DB22-5B78-6E48-8D45-FD37294581FB}"/>
                </a:ext>
              </a:extLst>
            </p:cNvPr>
            <p:cNvSpPr/>
            <p:nvPr/>
          </p:nvSpPr>
          <p:spPr>
            <a:xfrm rot="-10800000">
              <a:off x="10643994" y="4468488"/>
              <a:ext cx="74001" cy="187471"/>
            </a:xfrm>
            <a:custGeom>
              <a:avLst/>
              <a:gdLst>
                <a:gd name="connsiteX0" fmla="*/ 0 w 74001"/>
                <a:gd name="connsiteY0" fmla="*/ 0 h 187471"/>
                <a:gd name="connsiteX1" fmla="*/ 74002 w 74001"/>
                <a:gd name="connsiteY1" fmla="*/ 0 h 187471"/>
                <a:gd name="connsiteX2" fmla="*/ 74002 w 74001"/>
                <a:gd name="connsiteY2" fmla="*/ 187471 h 187471"/>
                <a:gd name="connsiteX3" fmla="*/ 0 w 74001"/>
                <a:gd name="connsiteY3" fmla="*/ 187471 h 187471"/>
              </a:gdLst>
              <a:ahLst/>
              <a:cxnLst>
                <a:cxn ang="0">
                  <a:pos x="connsiteX0" y="connsiteY0"/>
                </a:cxn>
                <a:cxn ang="0">
                  <a:pos x="connsiteX1" y="connsiteY1"/>
                </a:cxn>
                <a:cxn ang="0">
                  <a:pos x="connsiteX2" y="connsiteY2"/>
                </a:cxn>
                <a:cxn ang="0">
                  <a:pos x="connsiteX3" y="connsiteY3"/>
                </a:cxn>
              </a:cxnLst>
              <a:rect l="l" t="t" r="r" b="b"/>
              <a:pathLst>
                <a:path w="74001" h="187471">
                  <a:moveTo>
                    <a:pt x="0" y="0"/>
                  </a:moveTo>
                  <a:lnTo>
                    <a:pt x="74002" y="0"/>
                  </a:lnTo>
                  <a:lnTo>
                    <a:pt x="74002" y="187471"/>
                  </a:lnTo>
                  <a:lnTo>
                    <a:pt x="0" y="187471"/>
                  </a:lnTo>
                  <a:close/>
                </a:path>
              </a:pathLst>
            </a:custGeom>
            <a:solidFill>
              <a:srgbClr val="000000"/>
            </a:solidFill>
            <a:ln w="4862" cap="flat">
              <a:noFill/>
              <a:prstDash val="solid"/>
              <a:miter/>
            </a:ln>
          </p:spPr>
          <p:txBody>
            <a:bodyPr rtlCol="0" anchor="ctr"/>
            <a:lstStyle/>
            <a:p>
              <a:endParaRPr lang="zh-CN" altLang="en-US"/>
            </a:p>
          </p:txBody>
        </p:sp>
        <p:sp>
          <p:nvSpPr>
            <p:cNvPr id="176" name="图形 8" descr="上升趋势条形图">
              <a:extLst>
                <a:ext uri="{FF2B5EF4-FFF2-40B4-BE49-F238E27FC236}">
                  <a16:creationId xmlns:a16="http://schemas.microsoft.com/office/drawing/2014/main" id="{13A2DB22-5B78-6E48-8D45-FD37294581FB}"/>
                </a:ext>
              </a:extLst>
            </p:cNvPr>
            <p:cNvSpPr/>
            <p:nvPr/>
          </p:nvSpPr>
          <p:spPr>
            <a:xfrm rot="-10800000">
              <a:off x="10540391" y="4557290"/>
              <a:ext cx="74001" cy="98669"/>
            </a:xfrm>
            <a:custGeom>
              <a:avLst/>
              <a:gdLst>
                <a:gd name="connsiteX0" fmla="*/ 0 w 74001"/>
                <a:gd name="connsiteY0" fmla="*/ 0 h 98669"/>
                <a:gd name="connsiteX1" fmla="*/ 74002 w 74001"/>
                <a:gd name="connsiteY1" fmla="*/ 0 h 98669"/>
                <a:gd name="connsiteX2" fmla="*/ 74002 w 74001"/>
                <a:gd name="connsiteY2" fmla="*/ 98669 h 98669"/>
                <a:gd name="connsiteX3" fmla="*/ 0 w 74001"/>
                <a:gd name="connsiteY3" fmla="*/ 98669 h 98669"/>
              </a:gdLst>
              <a:ahLst/>
              <a:cxnLst>
                <a:cxn ang="0">
                  <a:pos x="connsiteX0" y="connsiteY0"/>
                </a:cxn>
                <a:cxn ang="0">
                  <a:pos x="connsiteX1" y="connsiteY1"/>
                </a:cxn>
                <a:cxn ang="0">
                  <a:pos x="connsiteX2" y="connsiteY2"/>
                </a:cxn>
                <a:cxn ang="0">
                  <a:pos x="connsiteX3" y="connsiteY3"/>
                </a:cxn>
              </a:cxnLst>
              <a:rect l="l" t="t" r="r" b="b"/>
              <a:pathLst>
                <a:path w="74001" h="98669">
                  <a:moveTo>
                    <a:pt x="0" y="0"/>
                  </a:moveTo>
                  <a:lnTo>
                    <a:pt x="74002" y="0"/>
                  </a:lnTo>
                  <a:lnTo>
                    <a:pt x="74002" y="98669"/>
                  </a:lnTo>
                  <a:lnTo>
                    <a:pt x="0" y="98669"/>
                  </a:lnTo>
                  <a:close/>
                </a:path>
              </a:pathLst>
            </a:custGeom>
            <a:solidFill>
              <a:srgbClr val="000000"/>
            </a:solidFill>
            <a:ln w="4862" cap="flat">
              <a:noFill/>
              <a:prstDash val="solid"/>
              <a:miter/>
            </a:ln>
          </p:spPr>
          <p:txBody>
            <a:bodyPr rtlCol="0" anchor="ctr"/>
            <a:lstStyle/>
            <a:p>
              <a:endParaRPr lang="zh-CN" altLang="en-US"/>
            </a:p>
          </p:txBody>
        </p:sp>
        <p:sp>
          <p:nvSpPr>
            <p:cNvPr id="177" name="图形 8" descr="上升趋势条形图">
              <a:extLst>
                <a:ext uri="{FF2B5EF4-FFF2-40B4-BE49-F238E27FC236}">
                  <a16:creationId xmlns:a16="http://schemas.microsoft.com/office/drawing/2014/main" id="{13A2DB22-5B78-6E48-8D45-FD37294581FB}"/>
                </a:ext>
              </a:extLst>
            </p:cNvPr>
            <p:cNvSpPr/>
            <p:nvPr/>
          </p:nvSpPr>
          <p:spPr>
            <a:xfrm>
              <a:off x="10538369" y="4369818"/>
              <a:ext cx="159893" cy="159893"/>
            </a:xfrm>
            <a:custGeom>
              <a:avLst/>
              <a:gdLst>
                <a:gd name="connsiteX0" fmla="*/ 159893 w 159893"/>
                <a:gd name="connsiteY0" fmla="*/ 67786 h 159893"/>
                <a:gd name="connsiteX1" fmla="*/ 159893 w 159893"/>
                <a:gd name="connsiteY1" fmla="*/ 0 h 159893"/>
                <a:gd name="connsiteX2" fmla="*/ 92108 w 159893"/>
                <a:gd name="connsiteY2" fmla="*/ 0 h 159893"/>
                <a:gd name="connsiteX3" fmla="*/ 119044 w 159893"/>
                <a:gd name="connsiteY3" fmla="*/ 26937 h 159893"/>
                <a:gd name="connsiteX4" fmla="*/ 0 w 159893"/>
                <a:gd name="connsiteY4" fmla="*/ 145981 h 159893"/>
                <a:gd name="connsiteX5" fmla="*/ 13912 w 159893"/>
                <a:gd name="connsiteY5" fmla="*/ 159893 h 159893"/>
                <a:gd name="connsiteX6" fmla="*/ 132957 w 159893"/>
                <a:gd name="connsiteY6" fmla="*/ 40898 h 159893"/>
                <a:gd name="connsiteX7" fmla="*/ 159893 w 159893"/>
                <a:gd name="connsiteY7" fmla="*/ 67786 h 15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3" h="159893">
                  <a:moveTo>
                    <a:pt x="159893" y="67786"/>
                  </a:moveTo>
                  <a:lnTo>
                    <a:pt x="159893" y="0"/>
                  </a:lnTo>
                  <a:lnTo>
                    <a:pt x="92108" y="0"/>
                  </a:lnTo>
                  <a:lnTo>
                    <a:pt x="119044" y="26937"/>
                  </a:lnTo>
                  <a:lnTo>
                    <a:pt x="0" y="145981"/>
                  </a:lnTo>
                  <a:lnTo>
                    <a:pt x="13912" y="159893"/>
                  </a:lnTo>
                  <a:lnTo>
                    <a:pt x="132957" y="40898"/>
                  </a:lnTo>
                  <a:lnTo>
                    <a:pt x="159893" y="67786"/>
                  </a:lnTo>
                  <a:close/>
                </a:path>
              </a:pathLst>
            </a:custGeom>
            <a:solidFill>
              <a:srgbClr val="000000"/>
            </a:solidFill>
            <a:ln w="4862" cap="flat">
              <a:noFill/>
              <a:prstDash val="solid"/>
              <a:miter/>
            </a:ln>
          </p:spPr>
          <p:txBody>
            <a:bodyPr rtlCol="0" anchor="ctr"/>
            <a:lstStyle/>
            <a:p>
              <a:endParaRPr lang="zh-CN" altLang="en-US"/>
            </a:p>
          </p:txBody>
        </p:sp>
      </p:grpSp>
      <p:grpSp>
        <p:nvGrpSpPr>
          <p:cNvPr id="156" name="组合 155">
            <a:extLst>
              <a:ext uri="{FF2B5EF4-FFF2-40B4-BE49-F238E27FC236}">
                <a16:creationId xmlns:a16="http://schemas.microsoft.com/office/drawing/2014/main" id="{76FFC64E-4D2D-E948-A202-C27AA61B7274}"/>
              </a:ext>
            </a:extLst>
          </p:cNvPr>
          <p:cNvGrpSpPr/>
          <p:nvPr/>
        </p:nvGrpSpPr>
        <p:grpSpPr>
          <a:xfrm>
            <a:off x="4004816" y="4374752"/>
            <a:ext cx="335475" cy="335474"/>
            <a:chOff x="4004816" y="4374752"/>
            <a:chExt cx="335475" cy="335474"/>
          </a:xfrm>
        </p:grpSpPr>
        <p:sp>
          <p:nvSpPr>
            <p:cNvPr id="149" name="图形 18" descr="书架上的书籍">
              <a:extLst>
                <a:ext uri="{FF2B5EF4-FFF2-40B4-BE49-F238E27FC236}">
                  <a16:creationId xmlns:a16="http://schemas.microsoft.com/office/drawing/2014/main" id="{56E8BAE9-A262-5247-ABD8-23AC220E4A34}"/>
                </a:ext>
              </a:extLst>
            </p:cNvPr>
            <p:cNvSpPr/>
            <p:nvPr/>
          </p:nvSpPr>
          <p:spPr>
            <a:xfrm>
              <a:off x="4004816" y="4680626"/>
              <a:ext cx="335475" cy="29600"/>
            </a:xfrm>
            <a:custGeom>
              <a:avLst/>
              <a:gdLst>
                <a:gd name="connsiteX0" fmla="*/ 0 w 335475"/>
                <a:gd name="connsiteY0" fmla="*/ 0 h 29600"/>
                <a:gd name="connsiteX1" fmla="*/ 335475 w 335475"/>
                <a:gd name="connsiteY1" fmla="*/ 0 h 29600"/>
                <a:gd name="connsiteX2" fmla="*/ 335475 w 335475"/>
                <a:gd name="connsiteY2" fmla="*/ 29601 h 29600"/>
                <a:gd name="connsiteX3" fmla="*/ 0 w 335475"/>
                <a:gd name="connsiteY3" fmla="*/ 29601 h 29600"/>
              </a:gdLst>
              <a:ahLst/>
              <a:cxnLst>
                <a:cxn ang="0">
                  <a:pos x="connsiteX0" y="connsiteY0"/>
                </a:cxn>
                <a:cxn ang="0">
                  <a:pos x="connsiteX1" y="connsiteY1"/>
                </a:cxn>
                <a:cxn ang="0">
                  <a:pos x="connsiteX2" y="connsiteY2"/>
                </a:cxn>
                <a:cxn ang="0">
                  <a:pos x="connsiteX3" y="connsiteY3"/>
                </a:cxn>
              </a:cxnLst>
              <a:rect l="l" t="t" r="r" b="b"/>
              <a:pathLst>
                <a:path w="335475" h="29600">
                  <a:moveTo>
                    <a:pt x="0" y="0"/>
                  </a:moveTo>
                  <a:lnTo>
                    <a:pt x="335475" y="0"/>
                  </a:lnTo>
                  <a:lnTo>
                    <a:pt x="335475" y="29601"/>
                  </a:lnTo>
                  <a:lnTo>
                    <a:pt x="0" y="29601"/>
                  </a:lnTo>
                  <a:close/>
                </a:path>
              </a:pathLst>
            </a:custGeom>
            <a:solidFill>
              <a:srgbClr val="000000"/>
            </a:solidFill>
            <a:ln w="4862" cap="flat">
              <a:noFill/>
              <a:prstDash val="solid"/>
              <a:miter/>
            </a:ln>
          </p:spPr>
          <p:txBody>
            <a:bodyPr rtlCol="0" anchor="ctr"/>
            <a:lstStyle/>
            <a:p>
              <a:endParaRPr lang="zh-CN" altLang="en-US"/>
            </a:p>
          </p:txBody>
        </p:sp>
        <p:sp>
          <p:nvSpPr>
            <p:cNvPr id="150" name="图形 18" descr="书架上的书籍">
              <a:extLst>
                <a:ext uri="{FF2B5EF4-FFF2-40B4-BE49-F238E27FC236}">
                  <a16:creationId xmlns:a16="http://schemas.microsoft.com/office/drawing/2014/main" id="{56E8BAE9-A262-5247-ABD8-23AC220E4A34}"/>
                </a:ext>
              </a:extLst>
            </p:cNvPr>
            <p:cNvSpPr/>
            <p:nvPr/>
          </p:nvSpPr>
          <p:spPr>
            <a:xfrm>
              <a:off x="4004816" y="4374752"/>
              <a:ext cx="39467" cy="286140"/>
            </a:xfrm>
            <a:custGeom>
              <a:avLst/>
              <a:gdLst>
                <a:gd name="connsiteX0" fmla="*/ 0 w 39467"/>
                <a:gd name="connsiteY0" fmla="*/ 0 h 286140"/>
                <a:gd name="connsiteX1" fmla="*/ 39468 w 39467"/>
                <a:gd name="connsiteY1" fmla="*/ 0 h 286140"/>
                <a:gd name="connsiteX2" fmla="*/ 39468 w 39467"/>
                <a:gd name="connsiteY2" fmla="*/ 286141 h 286140"/>
                <a:gd name="connsiteX3" fmla="*/ 0 w 39467"/>
                <a:gd name="connsiteY3" fmla="*/ 286141 h 286140"/>
              </a:gdLst>
              <a:ahLst/>
              <a:cxnLst>
                <a:cxn ang="0">
                  <a:pos x="connsiteX0" y="connsiteY0"/>
                </a:cxn>
                <a:cxn ang="0">
                  <a:pos x="connsiteX1" y="connsiteY1"/>
                </a:cxn>
                <a:cxn ang="0">
                  <a:pos x="connsiteX2" y="connsiteY2"/>
                </a:cxn>
                <a:cxn ang="0">
                  <a:pos x="connsiteX3" y="connsiteY3"/>
                </a:cxn>
              </a:cxnLst>
              <a:rect l="l" t="t" r="r" b="b"/>
              <a:pathLst>
                <a:path w="39467" h="286140">
                  <a:moveTo>
                    <a:pt x="0" y="0"/>
                  </a:moveTo>
                  <a:lnTo>
                    <a:pt x="39468" y="0"/>
                  </a:lnTo>
                  <a:lnTo>
                    <a:pt x="39468" y="286141"/>
                  </a:lnTo>
                  <a:lnTo>
                    <a:pt x="0" y="286141"/>
                  </a:lnTo>
                  <a:close/>
                </a:path>
              </a:pathLst>
            </a:custGeom>
            <a:solidFill>
              <a:srgbClr val="000000"/>
            </a:solidFill>
            <a:ln w="4862" cap="flat">
              <a:noFill/>
              <a:prstDash val="solid"/>
              <a:miter/>
            </a:ln>
          </p:spPr>
          <p:txBody>
            <a:bodyPr rtlCol="0" anchor="ctr"/>
            <a:lstStyle/>
            <a:p>
              <a:endParaRPr lang="zh-CN" altLang="en-US"/>
            </a:p>
          </p:txBody>
        </p:sp>
        <p:sp>
          <p:nvSpPr>
            <p:cNvPr id="151" name="图形 18" descr="书架上的书籍">
              <a:extLst>
                <a:ext uri="{FF2B5EF4-FFF2-40B4-BE49-F238E27FC236}">
                  <a16:creationId xmlns:a16="http://schemas.microsoft.com/office/drawing/2014/main" id="{56E8BAE9-A262-5247-ABD8-23AC220E4A34}"/>
                </a:ext>
              </a:extLst>
            </p:cNvPr>
            <p:cNvSpPr/>
            <p:nvPr/>
          </p:nvSpPr>
          <p:spPr>
            <a:xfrm>
              <a:off x="4251489" y="4621425"/>
              <a:ext cx="88802" cy="39467"/>
            </a:xfrm>
            <a:custGeom>
              <a:avLst/>
              <a:gdLst>
                <a:gd name="connsiteX0" fmla="*/ 0 w 88802"/>
                <a:gd name="connsiteY0" fmla="*/ 0 h 39467"/>
                <a:gd name="connsiteX1" fmla="*/ 88802 w 88802"/>
                <a:gd name="connsiteY1" fmla="*/ 0 h 39467"/>
                <a:gd name="connsiteX2" fmla="*/ 88802 w 88802"/>
                <a:gd name="connsiteY2" fmla="*/ 39468 h 39467"/>
                <a:gd name="connsiteX3" fmla="*/ 0 w 88802"/>
                <a:gd name="connsiteY3" fmla="*/ 39468 h 39467"/>
              </a:gdLst>
              <a:ahLst/>
              <a:cxnLst>
                <a:cxn ang="0">
                  <a:pos x="connsiteX0" y="connsiteY0"/>
                </a:cxn>
                <a:cxn ang="0">
                  <a:pos x="connsiteX1" y="connsiteY1"/>
                </a:cxn>
                <a:cxn ang="0">
                  <a:pos x="connsiteX2" y="connsiteY2"/>
                </a:cxn>
                <a:cxn ang="0">
                  <a:pos x="connsiteX3" y="connsiteY3"/>
                </a:cxn>
              </a:cxnLst>
              <a:rect l="l" t="t" r="r" b="b"/>
              <a:pathLst>
                <a:path w="88802" h="39467">
                  <a:moveTo>
                    <a:pt x="0" y="0"/>
                  </a:moveTo>
                  <a:lnTo>
                    <a:pt x="88802" y="0"/>
                  </a:lnTo>
                  <a:lnTo>
                    <a:pt x="88802" y="39468"/>
                  </a:lnTo>
                  <a:lnTo>
                    <a:pt x="0" y="39468"/>
                  </a:lnTo>
                  <a:close/>
                </a:path>
              </a:pathLst>
            </a:custGeom>
            <a:solidFill>
              <a:srgbClr val="000000"/>
            </a:solidFill>
            <a:ln w="4862" cap="flat">
              <a:noFill/>
              <a:prstDash val="solid"/>
              <a:miter/>
            </a:ln>
          </p:spPr>
          <p:txBody>
            <a:bodyPr rtlCol="0" anchor="ctr"/>
            <a:lstStyle/>
            <a:p>
              <a:endParaRPr lang="zh-CN" altLang="en-US"/>
            </a:p>
          </p:txBody>
        </p:sp>
        <p:sp>
          <p:nvSpPr>
            <p:cNvPr id="152" name="图形 18" descr="书架上的书籍">
              <a:extLst>
                <a:ext uri="{FF2B5EF4-FFF2-40B4-BE49-F238E27FC236}">
                  <a16:creationId xmlns:a16="http://schemas.microsoft.com/office/drawing/2014/main" id="{56E8BAE9-A262-5247-ABD8-23AC220E4A34}"/>
                </a:ext>
              </a:extLst>
            </p:cNvPr>
            <p:cNvSpPr/>
            <p:nvPr/>
          </p:nvSpPr>
          <p:spPr>
            <a:xfrm>
              <a:off x="4251489" y="4453687"/>
              <a:ext cx="88802" cy="148003"/>
            </a:xfrm>
            <a:custGeom>
              <a:avLst/>
              <a:gdLst>
                <a:gd name="connsiteX0" fmla="*/ 0 w 88802"/>
                <a:gd name="connsiteY0" fmla="*/ 0 h 148003"/>
                <a:gd name="connsiteX1" fmla="*/ 88802 w 88802"/>
                <a:gd name="connsiteY1" fmla="*/ 0 h 148003"/>
                <a:gd name="connsiteX2" fmla="*/ 88802 w 88802"/>
                <a:gd name="connsiteY2" fmla="*/ 148004 h 148003"/>
                <a:gd name="connsiteX3" fmla="*/ 0 w 88802"/>
                <a:gd name="connsiteY3" fmla="*/ 148004 h 148003"/>
              </a:gdLst>
              <a:ahLst/>
              <a:cxnLst>
                <a:cxn ang="0">
                  <a:pos x="connsiteX0" y="connsiteY0"/>
                </a:cxn>
                <a:cxn ang="0">
                  <a:pos x="connsiteX1" y="connsiteY1"/>
                </a:cxn>
                <a:cxn ang="0">
                  <a:pos x="connsiteX2" y="connsiteY2"/>
                </a:cxn>
                <a:cxn ang="0">
                  <a:pos x="connsiteX3" y="connsiteY3"/>
                </a:cxn>
              </a:cxnLst>
              <a:rect l="l" t="t" r="r" b="b"/>
              <a:pathLst>
                <a:path w="88802" h="148003">
                  <a:moveTo>
                    <a:pt x="0" y="0"/>
                  </a:moveTo>
                  <a:lnTo>
                    <a:pt x="88802" y="0"/>
                  </a:lnTo>
                  <a:lnTo>
                    <a:pt x="88802" y="148004"/>
                  </a:lnTo>
                  <a:lnTo>
                    <a:pt x="0" y="148004"/>
                  </a:lnTo>
                  <a:close/>
                </a:path>
              </a:pathLst>
            </a:custGeom>
            <a:solidFill>
              <a:srgbClr val="000000"/>
            </a:solidFill>
            <a:ln w="4862" cap="flat">
              <a:noFill/>
              <a:prstDash val="solid"/>
              <a:miter/>
            </a:ln>
          </p:spPr>
          <p:txBody>
            <a:bodyPr rtlCol="0" anchor="ctr"/>
            <a:lstStyle/>
            <a:p>
              <a:endParaRPr lang="zh-CN" altLang="en-US"/>
            </a:p>
          </p:txBody>
        </p:sp>
        <p:sp>
          <p:nvSpPr>
            <p:cNvPr id="153" name="图形 18" descr="书架上的书籍">
              <a:extLst>
                <a:ext uri="{FF2B5EF4-FFF2-40B4-BE49-F238E27FC236}">
                  <a16:creationId xmlns:a16="http://schemas.microsoft.com/office/drawing/2014/main" id="{56E8BAE9-A262-5247-ABD8-23AC220E4A34}"/>
                </a:ext>
              </a:extLst>
            </p:cNvPr>
            <p:cNvSpPr/>
            <p:nvPr/>
          </p:nvSpPr>
          <p:spPr>
            <a:xfrm>
              <a:off x="4251489" y="4394486"/>
              <a:ext cx="88802" cy="39467"/>
            </a:xfrm>
            <a:custGeom>
              <a:avLst/>
              <a:gdLst>
                <a:gd name="connsiteX0" fmla="*/ 0 w 88802"/>
                <a:gd name="connsiteY0" fmla="*/ 0 h 39467"/>
                <a:gd name="connsiteX1" fmla="*/ 88802 w 88802"/>
                <a:gd name="connsiteY1" fmla="*/ 0 h 39467"/>
                <a:gd name="connsiteX2" fmla="*/ 88802 w 88802"/>
                <a:gd name="connsiteY2" fmla="*/ 39468 h 39467"/>
                <a:gd name="connsiteX3" fmla="*/ 0 w 88802"/>
                <a:gd name="connsiteY3" fmla="*/ 39468 h 39467"/>
              </a:gdLst>
              <a:ahLst/>
              <a:cxnLst>
                <a:cxn ang="0">
                  <a:pos x="connsiteX0" y="connsiteY0"/>
                </a:cxn>
                <a:cxn ang="0">
                  <a:pos x="connsiteX1" y="connsiteY1"/>
                </a:cxn>
                <a:cxn ang="0">
                  <a:pos x="connsiteX2" y="connsiteY2"/>
                </a:cxn>
                <a:cxn ang="0">
                  <a:pos x="connsiteX3" y="connsiteY3"/>
                </a:cxn>
              </a:cxnLst>
              <a:rect l="l" t="t" r="r" b="b"/>
              <a:pathLst>
                <a:path w="88802" h="39467">
                  <a:moveTo>
                    <a:pt x="0" y="0"/>
                  </a:moveTo>
                  <a:lnTo>
                    <a:pt x="88802" y="0"/>
                  </a:lnTo>
                  <a:lnTo>
                    <a:pt x="88802" y="39468"/>
                  </a:lnTo>
                  <a:lnTo>
                    <a:pt x="0" y="39468"/>
                  </a:lnTo>
                  <a:close/>
                </a:path>
              </a:pathLst>
            </a:custGeom>
            <a:solidFill>
              <a:srgbClr val="000000"/>
            </a:solidFill>
            <a:ln w="4862" cap="flat">
              <a:noFill/>
              <a:prstDash val="solid"/>
              <a:miter/>
            </a:ln>
          </p:spPr>
          <p:txBody>
            <a:bodyPr rtlCol="0" anchor="ctr"/>
            <a:lstStyle/>
            <a:p>
              <a:endParaRPr lang="zh-CN" altLang="en-US"/>
            </a:p>
          </p:txBody>
        </p:sp>
        <p:sp>
          <p:nvSpPr>
            <p:cNvPr id="154" name="图形 18" descr="书架上的书籍">
              <a:extLst>
                <a:ext uri="{FF2B5EF4-FFF2-40B4-BE49-F238E27FC236}">
                  <a16:creationId xmlns:a16="http://schemas.microsoft.com/office/drawing/2014/main" id="{56E8BAE9-A262-5247-ABD8-23AC220E4A34}"/>
                </a:ext>
              </a:extLst>
            </p:cNvPr>
            <p:cNvSpPr/>
            <p:nvPr/>
          </p:nvSpPr>
          <p:spPr>
            <a:xfrm>
              <a:off x="4152820" y="4443820"/>
              <a:ext cx="78935" cy="217072"/>
            </a:xfrm>
            <a:custGeom>
              <a:avLst/>
              <a:gdLst>
                <a:gd name="connsiteX0" fmla="*/ 39468 w 78935"/>
                <a:gd name="connsiteY0" fmla="*/ 39468 h 217072"/>
                <a:gd name="connsiteX1" fmla="*/ 29601 w 78935"/>
                <a:gd name="connsiteY1" fmla="*/ 29601 h 217072"/>
                <a:gd name="connsiteX2" fmla="*/ 39468 w 78935"/>
                <a:gd name="connsiteY2" fmla="*/ 19734 h 217072"/>
                <a:gd name="connsiteX3" fmla="*/ 49335 w 78935"/>
                <a:gd name="connsiteY3" fmla="*/ 29601 h 217072"/>
                <a:gd name="connsiteX4" fmla="*/ 39468 w 78935"/>
                <a:gd name="connsiteY4" fmla="*/ 39468 h 217072"/>
                <a:gd name="connsiteX5" fmla="*/ 39468 w 78935"/>
                <a:gd name="connsiteY5" fmla="*/ 197338 h 217072"/>
                <a:gd name="connsiteX6" fmla="*/ 29601 w 78935"/>
                <a:gd name="connsiteY6" fmla="*/ 187471 h 217072"/>
                <a:gd name="connsiteX7" fmla="*/ 39468 w 78935"/>
                <a:gd name="connsiteY7" fmla="*/ 177605 h 217072"/>
                <a:gd name="connsiteX8" fmla="*/ 49335 w 78935"/>
                <a:gd name="connsiteY8" fmla="*/ 187471 h 217072"/>
                <a:gd name="connsiteX9" fmla="*/ 39468 w 78935"/>
                <a:gd name="connsiteY9" fmla="*/ 197338 h 217072"/>
                <a:gd name="connsiteX10" fmla="*/ 78935 w 78935"/>
                <a:gd name="connsiteY10" fmla="*/ 0 h 217072"/>
                <a:gd name="connsiteX11" fmla="*/ 0 w 78935"/>
                <a:gd name="connsiteY11" fmla="*/ 0 h 217072"/>
                <a:gd name="connsiteX12" fmla="*/ 0 w 78935"/>
                <a:gd name="connsiteY12" fmla="*/ 217072 h 217072"/>
                <a:gd name="connsiteX13" fmla="*/ 78935 w 78935"/>
                <a:gd name="connsiteY13" fmla="*/ 217072 h 217072"/>
                <a:gd name="connsiteX14" fmla="*/ 78935 w 78935"/>
                <a:gd name="connsiteY14" fmla="*/ 0 h 21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935" h="217072">
                  <a:moveTo>
                    <a:pt x="39468" y="39468"/>
                  </a:moveTo>
                  <a:cubicBezTo>
                    <a:pt x="34041" y="39468"/>
                    <a:pt x="29601" y="35028"/>
                    <a:pt x="29601" y="29601"/>
                  </a:cubicBezTo>
                  <a:cubicBezTo>
                    <a:pt x="29601" y="24174"/>
                    <a:pt x="34041" y="19734"/>
                    <a:pt x="39468" y="19734"/>
                  </a:cubicBezTo>
                  <a:cubicBezTo>
                    <a:pt x="44894" y="19734"/>
                    <a:pt x="49335" y="24174"/>
                    <a:pt x="49335" y="29601"/>
                  </a:cubicBezTo>
                  <a:cubicBezTo>
                    <a:pt x="49335" y="35028"/>
                    <a:pt x="44894" y="39468"/>
                    <a:pt x="39468" y="39468"/>
                  </a:cubicBezTo>
                  <a:close/>
                  <a:moveTo>
                    <a:pt x="39468" y="197338"/>
                  </a:moveTo>
                  <a:cubicBezTo>
                    <a:pt x="34041" y="197338"/>
                    <a:pt x="29601" y="192898"/>
                    <a:pt x="29601" y="187471"/>
                  </a:cubicBezTo>
                  <a:cubicBezTo>
                    <a:pt x="29601" y="182045"/>
                    <a:pt x="34041" y="177605"/>
                    <a:pt x="39468" y="177605"/>
                  </a:cubicBezTo>
                  <a:cubicBezTo>
                    <a:pt x="44894" y="177605"/>
                    <a:pt x="49335" y="182045"/>
                    <a:pt x="49335" y="187471"/>
                  </a:cubicBezTo>
                  <a:cubicBezTo>
                    <a:pt x="49335" y="192898"/>
                    <a:pt x="44894" y="197338"/>
                    <a:pt x="39468" y="197338"/>
                  </a:cubicBezTo>
                  <a:close/>
                  <a:moveTo>
                    <a:pt x="78935" y="0"/>
                  </a:moveTo>
                  <a:lnTo>
                    <a:pt x="0" y="0"/>
                  </a:lnTo>
                  <a:lnTo>
                    <a:pt x="0" y="217072"/>
                  </a:lnTo>
                  <a:lnTo>
                    <a:pt x="78935" y="217072"/>
                  </a:lnTo>
                  <a:lnTo>
                    <a:pt x="78935" y="0"/>
                  </a:lnTo>
                  <a:close/>
                </a:path>
              </a:pathLst>
            </a:custGeom>
            <a:solidFill>
              <a:srgbClr val="000000"/>
            </a:solidFill>
            <a:ln w="4862" cap="flat">
              <a:noFill/>
              <a:prstDash val="solid"/>
              <a:miter/>
            </a:ln>
          </p:spPr>
          <p:txBody>
            <a:bodyPr rtlCol="0" anchor="ctr"/>
            <a:lstStyle/>
            <a:p>
              <a:endParaRPr lang="zh-CN" altLang="en-US"/>
            </a:p>
          </p:txBody>
        </p:sp>
        <p:sp>
          <p:nvSpPr>
            <p:cNvPr id="155" name="图形 18" descr="书架上的书籍">
              <a:extLst>
                <a:ext uri="{FF2B5EF4-FFF2-40B4-BE49-F238E27FC236}">
                  <a16:creationId xmlns:a16="http://schemas.microsoft.com/office/drawing/2014/main" id="{56E8BAE9-A262-5247-ABD8-23AC220E4A34}"/>
                </a:ext>
              </a:extLst>
            </p:cNvPr>
            <p:cNvSpPr/>
            <p:nvPr/>
          </p:nvSpPr>
          <p:spPr>
            <a:xfrm>
              <a:off x="4064017" y="4404353"/>
              <a:ext cx="69068" cy="256539"/>
            </a:xfrm>
            <a:custGeom>
              <a:avLst/>
              <a:gdLst>
                <a:gd name="connsiteX0" fmla="*/ 49335 w 69068"/>
                <a:gd name="connsiteY0" fmla="*/ 49335 h 256539"/>
                <a:gd name="connsiteX1" fmla="*/ 19734 w 69068"/>
                <a:gd name="connsiteY1" fmla="*/ 49335 h 256539"/>
                <a:gd name="connsiteX2" fmla="*/ 19734 w 69068"/>
                <a:gd name="connsiteY2" fmla="*/ 19734 h 256539"/>
                <a:gd name="connsiteX3" fmla="*/ 49335 w 69068"/>
                <a:gd name="connsiteY3" fmla="*/ 19734 h 256539"/>
                <a:gd name="connsiteX4" fmla="*/ 49335 w 69068"/>
                <a:gd name="connsiteY4" fmla="*/ 49335 h 256539"/>
                <a:gd name="connsiteX5" fmla="*/ 69068 w 69068"/>
                <a:gd name="connsiteY5" fmla="*/ 0 h 256539"/>
                <a:gd name="connsiteX6" fmla="*/ 0 w 69068"/>
                <a:gd name="connsiteY6" fmla="*/ 0 h 256539"/>
                <a:gd name="connsiteX7" fmla="*/ 0 w 69068"/>
                <a:gd name="connsiteY7" fmla="*/ 256540 h 256539"/>
                <a:gd name="connsiteX8" fmla="*/ 69068 w 69068"/>
                <a:gd name="connsiteY8" fmla="*/ 256540 h 256539"/>
                <a:gd name="connsiteX9" fmla="*/ 69068 w 69068"/>
                <a:gd name="connsiteY9" fmla="*/ 0 h 25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68" h="256539">
                  <a:moveTo>
                    <a:pt x="49335" y="49335"/>
                  </a:moveTo>
                  <a:lnTo>
                    <a:pt x="19734" y="49335"/>
                  </a:lnTo>
                  <a:lnTo>
                    <a:pt x="19734" y="19734"/>
                  </a:lnTo>
                  <a:lnTo>
                    <a:pt x="49335" y="19734"/>
                  </a:lnTo>
                  <a:lnTo>
                    <a:pt x="49335" y="49335"/>
                  </a:lnTo>
                  <a:close/>
                  <a:moveTo>
                    <a:pt x="69068" y="0"/>
                  </a:moveTo>
                  <a:lnTo>
                    <a:pt x="0" y="0"/>
                  </a:lnTo>
                  <a:lnTo>
                    <a:pt x="0" y="256540"/>
                  </a:lnTo>
                  <a:lnTo>
                    <a:pt x="69068" y="256540"/>
                  </a:lnTo>
                  <a:lnTo>
                    <a:pt x="69068" y="0"/>
                  </a:lnTo>
                  <a:close/>
                </a:path>
              </a:pathLst>
            </a:custGeom>
            <a:solidFill>
              <a:srgbClr val="000000"/>
            </a:solidFill>
            <a:ln w="4862" cap="flat">
              <a:noFill/>
              <a:prstDash val="solid"/>
              <a:miter/>
            </a:ln>
          </p:spPr>
          <p:txBody>
            <a:bodyPr rtlCol="0" anchor="ctr"/>
            <a:lstStyle/>
            <a:p>
              <a:endParaRPr lang="zh-CN" altLang="en-US"/>
            </a:p>
          </p:txBody>
        </p:sp>
      </p:grpSp>
      <p:sp>
        <p:nvSpPr>
          <p:cNvPr id="171" name="图形 20" descr="书籍">
            <a:extLst>
              <a:ext uri="{FF2B5EF4-FFF2-40B4-BE49-F238E27FC236}">
                <a16:creationId xmlns:a16="http://schemas.microsoft.com/office/drawing/2014/main" id="{0635FB02-CB9A-6B45-A10F-D944A2A9FE15}"/>
              </a:ext>
            </a:extLst>
          </p:cNvPr>
          <p:cNvSpPr/>
          <p:nvPr/>
        </p:nvSpPr>
        <p:spPr>
          <a:xfrm>
            <a:off x="7878492" y="4346631"/>
            <a:ext cx="420330" cy="392209"/>
          </a:xfrm>
          <a:custGeom>
            <a:avLst/>
            <a:gdLst>
              <a:gd name="connsiteX0" fmla="*/ 420331 w 420330"/>
              <a:gd name="connsiteY0" fmla="*/ 138137 h 392209"/>
              <a:gd name="connsiteX1" fmla="*/ 394677 w 420330"/>
              <a:gd name="connsiteY1" fmla="*/ 128763 h 392209"/>
              <a:gd name="connsiteX2" fmla="*/ 394677 w 420330"/>
              <a:gd name="connsiteY2" fmla="*/ 74989 h 392209"/>
              <a:gd name="connsiteX3" fmla="*/ 420331 w 420330"/>
              <a:gd name="connsiteY3" fmla="*/ 64135 h 392209"/>
              <a:gd name="connsiteX4" fmla="*/ 246673 w 420330"/>
              <a:gd name="connsiteY4" fmla="*/ 0 h 392209"/>
              <a:gd name="connsiteX5" fmla="*/ 35521 w 420330"/>
              <a:gd name="connsiteY5" fmla="*/ 74002 h 392209"/>
              <a:gd name="connsiteX6" fmla="*/ 14800 w 420330"/>
              <a:gd name="connsiteY6" fmla="*/ 133203 h 392209"/>
              <a:gd name="connsiteX7" fmla="*/ 17267 w 420330"/>
              <a:gd name="connsiteY7" fmla="*/ 154911 h 392209"/>
              <a:gd name="connsiteX8" fmla="*/ 0 w 420330"/>
              <a:gd name="connsiteY8" fmla="*/ 212139 h 392209"/>
              <a:gd name="connsiteX9" fmla="*/ 14800 w 420330"/>
              <a:gd name="connsiteY9" fmla="*/ 255060 h 392209"/>
              <a:gd name="connsiteX10" fmla="*/ 13814 w 420330"/>
              <a:gd name="connsiteY10" fmla="*/ 286141 h 392209"/>
              <a:gd name="connsiteX11" fmla="*/ 39468 w 420330"/>
              <a:gd name="connsiteY11" fmla="*/ 335475 h 392209"/>
              <a:gd name="connsiteX12" fmla="*/ 176618 w 420330"/>
              <a:gd name="connsiteY12" fmla="*/ 392210 h 392209"/>
              <a:gd name="connsiteX13" fmla="*/ 419344 w 420330"/>
              <a:gd name="connsiteY13" fmla="*/ 291567 h 392209"/>
              <a:gd name="connsiteX14" fmla="*/ 393690 w 420330"/>
              <a:gd name="connsiteY14" fmla="*/ 282194 h 392209"/>
              <a:gd name="connsiteX15" fmla="*/ 393690 w 420330"/>
              <a:gd name="connsiteY15" fmla="*/ 227926 h 392209"/>
              <a:gd name="connsiteX16" fmla="*/ 419344 w 420330"/>
              <a:gd name="connsiteY16" fmla="*/ 217072 h 392209"/>
              <a:gd name="connsiteX17" fmla="*/ 379876 w 420330"/>
              <a:gd name="connsiteY17" fmla="*/ 202272 h 392209"/>
              <a:gd name="connsiteX18" fmla="*/ 379876 w 420330"/>
              <a:gd name="connsiteY18" fmla="*/ 154911 h 392209"/>
              <a:gd name="connsiteX19" fmla="*/ 420331 w 420330"/>
              <a:gd name="connsiteY19" fmla="*/ 138137 h 392209"/>
              <a:gd name="connsiteX20" fmla="*/ 41441 w 420330"/>
              <a:gd name="connsiteY20" fmla="*/ 108536 h 392209"/>
              <a:gd name="connsiteX21" fmla="*/ 178591 w 420330"/>
              <a:gd name="connsiteY21" fmla="*/ 162311 h 392209"/>
              <a:gd name="connsiteX22" fmla="*/ 375436 w 420330"/>
              <a:gd name="connsiteY22" fmla="*/ 82882 h 392209"/>
              <a:gd name="connsiteX23" fmla="*/ 375436 w 420330"/>
              <a:gd name="connsiteY23" fmla="*/ 125310 h 392209"/>
              <a:gd name="connsiteX24" fmla="*/ 178591 w 420330"/>
              <a:gd name="connsiteY24" fmla="*/ 207205 h 392209"/>
              <a:gd name="connsiteX25" fmla="*/ 41441 w 420330"/>
              <a:gd name="connsiteY25" fmla="*/ 152937 h 392209"/>
              <a:gd name="connsiteX26" fmla="*/ 41441 w 420330"/>
              <a:gd name="connsiteY26" fmla="*/ 108536 h 392209"/>
              <a:gd name="connsiteX27" fmla="*/ 374450 w 420330"/>
              <a:gd name="connsiteY27" fmla="*/ 278740 h 392209"/>
              <a:gd name="connsiteX28" fmla="*/ 177605 w 420330"/>
              <a:gd name="connsiteY28" fmla="*/ 360142 h 392209"/>
              <a:gd name="connsiteX29" fmla="*/ 39961 w 420330"/>
              <a:gd name="connsiteY29" fmla="*/ 305874 h 392209"/>
              <a:gd name="connsiteX30" fmla="*/ 39961 w 420330"/>
              <a:gd name="connsiteY30" fmla="*/ 267393 h 392209"/>
              <a:gd name="connsiteX31" fmla="*/ 162804 w 420330"/>
              <a:gd name="connsiteY31" fmla="*/ 317715 h 392209"/>
              <a:gd name="connsiteX32" fmla="*/ 374943 w 420330"/>
              <a:gd name="connsiteY32" fmla="*/ 233846 h 392209"/>
              <a:gd name="connsiteX33" fmla="*/ 374450 w 420330"/>
              <a:gd name="connsiteY33" fmla="*/ 278740 h 392209"/>
              <a:gd name="connsiteX34" fmla="*/ 360636 w 420330"/>
              <a:gd name="connsiteY34" fmla="*/ 204739 h 392209"/>
              <a:gd name="connsiteX35" fmla="*/ 163791 w 420330"/>
              <a:gd name="connsiteY35" fmla="*/ 286141 h 392209"/>
              <a:gd name="connsiteX36" fmla="*/ 26641 w 420330"/>
              <a:gd name="connsiteY36" fmla="*/ 231873 h 392209"/>
              <a:gd name="connsiteX37" fmla="*/ 26641 w 420330"/>
              <a:gd name="connsiteY37" fmla="*/ 187471 h 392209"/>
              <a:gd name="connsiteX38" fmla="*/ 167738 w 420330"/>
              <a:gd name="connsiteY38" fmla="*/ 243713 h 392209"/>
              <a:gd name="connsiteX39" fmla="*/ 361129 w 420330"/>
              <a:gd name="connsiteY39" fmla="*/ 162804 h 392209"/>
              <a:gd name="connsiteX40" fmla="*/ 361129 w 420330"/>
              <a:gd name="connsiteY40" fmla="*/ 204739 h 39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0330" h="392209">
                <a:moveTo>
                  <a:pt x="420331" y="138137"/>
                </a:moveTo>
                <a:lnTo>
                  <a:pt x="394677" y="128763"/>
                </a:lnTo>
                <a:lnTo>
                  <a:pt x="394677" y="74989"/>
                </a:lnTo>
                <a:lnTo>
                  <a:pt x="420331" y="64135"/>
                </a:lnTo>
                <a:lnTo>
                  <a:pt x="246673" y="0"/>
                </a:lnTo>
                <a:lnTo>
                  <a:pt x="35521" y="74002"/>
                </a:lnTo>
                <a:cubicBezTo>
                  <a:pt x="15294" y="83869"/>
                  <a:pt x="14800" y="111003"/>
                  <a:pt x="14800" y="133203"/>
                </a:cubicBezTo>
                <a:cubicBezTo>
                  <a:pt x="14800" y="140604"/>
                  <a:pt x="15787" y="148004"/>
                  <a:pt x="17267" y="154911"/>
                </a:cubicBezTo>
                <a:cubicBezTo>
                  <a:pt x="493" y="165764"/>
                  <a:pt x="0" y="190925"/>
                  <a:pt x="0" y="212139"/>
                </a:cubicBezTo>
                <a:cubicBezTo>
                  <a:pt x="0" y="229406"/>
                  <a:pt x="3947" y="245193"/>
                  <a:pt x="14800" y="255060"/>
                </a:cubicBezTo>
                <a:cubicBezTo>
                  <a:pt x="12334" y="263447"/>
                  <a:pt x="13814" y="273807"/>
                  <a:pt x="13814" y="286141"/>
                </a:cubicBezTo>
                <a:cubicBezTo>
                  <a:pt x="13814" y="308341"/>
                  <a:pt x="19734" y="328568"/>
                  <a:pt x="39468" y="335475"/>
                </a:cubicBezTo>
                <a:lnTo>
                  <a:pt x="176618" y="392210"/>
                </a:lnTo>
                <a:lnTo>
                  <a:pt x="419344" y="291567"/>
                </a:lnTo>
                <a:lnTo>
                  <a:pt x="393690" y="282194"/>
                </a:lnTo>
                <a:lnTo>
                  <a:pt x="393690" y="227926"/>
                </a:lnTo>
                <a:lnTo>
                  <a:pt x="419344" y="217072"/>
                </a:lnTo>
                <a:lnTo>
                  <a:pt x="379876" y="202272"/>
                </a:lnTo>
                <a:lnTo>
                  <a:pt x="379876" y="154911"/>
                </a:lnTo>
                <a:lnTo>
                  <a:pt x="420331" y="138137"/>
                </a:lnTo>
                <a:close/>
                <a:moveTo>
                  <a:pt x="41441" y="108536"/>
                </a:moveTo>
                <a:lnTo>
                  <a:pt x="178591" y="162311"/>
                </a:lnTo>
                <a:lnTo>
                  <a:pt x="375436" y="82882"/>
                </a:lnTo>
                <a:lnTo>
                  <a:pt x="375436" y="125310"/>
                </a:lnTo>
                <a:lnTo>
                  <a:pt x="178591" y="207205"/>
                </a:lnTo>
                <a:lnTo>
                  <a:pt x="41441" y="152937"/>
                </a:lnTo>
                <a:lnTo>
                  <a:pt x="41441" y="108536"/>
                </a:lnTo>
                <a:close/>
                <a:moveTo>
                  <a:pt x="374450" y="278740"/>
                </a:moveTo>
                <a:lnTo>
                  <a:pt x="177605" y="360142"/>
                </a:lnTo>
                <a:lnTo>
                  <a:pt x="39961" y="305874"/>
                </a:lnTo>
                <a:lnTo>
                  <a:pt x="39961" y="267393"/>
                </a:lnTo>
                <a:lnTo>
                  <a:pt x="162804" y="317715"/>
                </a:lnTo>
                <a:lnTo>
                  <a:pt x="374943" y="233846"/>
                </a:lnTo>
                <a:lnTo>
                  <a:pt x="374450" y="278740"/>
                </a:lnTo>
                <a:close/>
                <a:moveTo>
                  <a:pt x="360636" y="204739"/>
                </a:moveTo>
                <a:lnTo>
                  <a:pt x="163791" y="286141"/>
                </a:lnTo>
                <a:lnTo>
                  <a:pt x="26641" y="231873"/>
                </a:lnTo>
                <a:lnTo>
                  <a:pt x="26641" y="187471"/>
                </a:lnTo>
                <a:lnTo>
                  <a:pt x="167738" y="243713"/>
                </a:lnTo>
                <a:lnTo>
                  <a:pt x="361129" y="162804"/>
                </a:lnTo>
                <a:lnTo>
                  <a:pt x="361129" y="204739"/>
                </a:lnTo>
                <a:close/>
              </a:path>
            </a:pathLst>
          </a:custGeom>
          <a:solidFill>
            <a:srgbClr val="000000"/>
          </a:solidFill>
          <a:ln w="4862" cap="flat">
            <a:noFill/>
            <a:prstDash val="solid"/>
            <a:miter/>
          </a:ln>
        </p:spPr>
        <p:txBody>
          <a:bodyPr rtlCol="0" anchor="ctr"/>
          <a:lstStyle/>
          <a:p>
            <a:endParaRPr lang="zh-CN" altLang="en-US"/>
          </a:p>
        </p:txBody>
      </p:sp>
      <p:grpSp>
        <p:nvGrpSpPr>
          <p:cNvPr id="164" name="组合 163">
            <a:extLst>
              <a:ext uri="{FF2B5EF4-FFF2-40B4-BE49-F238E27FC236}">
                <a16:creationId xmlns:a16="http://schemas.microsoft.com/office/drawing/2014/main" id="{92B291D1-4B50-BB4E-8536-332EC49A8EA0}"/>
              </a:ext>
            </a:extLst>
          </p:cNvPr>
          <p:cNvGrpSpPr/>
          <p:nvPr/>
        </p:nvGrpSpPr>
        <p:grpSpPr>
          <a:xfrm>
            <a:off x="5272809" y="4393989"/>
            <a:ext cx="414411" cy="297192"/>
            <a:chOff x="5272809" y="4393989"/>
            <a:chExt cx="414411" cy="297192"/>
          </a:xfrm>
        </p:grpSpPr>
        <p:sp>
          <p:nvSpPr>
            <p:cNvPr id="157" name="图形 22" descr="目标受众">
              <a:extLst>
                <a:ext uri="{FF2B5EF4-FFF2-40B4-BE49-F238E27FC236}">
                  <a16:creationId xmlns:a16="http://schemas.microsoft.com/office/drawing/2014/main" id="{C3C067BE-1D3C-9C4F-9095-C98B2AC63295}"/>
                </a:ext>
              </a:extLst>
            </p:cNvPr>
            <p:cNvSpPr/>
            <p:nvPr/>
          </p:nvSpPr>
          <p:spPr>
            <a:xfrm>
              <a:off x="5391212" y="4608104"/>
              <a:ext cx="177604" cy="62654"/>
            </a:xfrm>
            <a:custGeom>
              <a:avLst/>
              <a:gdLst>
                <a:gd name="connsiteX0" fmla="*/ 169218 w 177604"/>
                <a:gd name="connsiteY0" fmla="*/ 38481 h 62654"/>
                <a:gd name="connsiteX1" fmla="*/ 157377 w 177604"/>
                <a:gd name="connsiteY1" fmla="*/ 10360 h 62654"/>
                <a:gd name="connsiteX2" fmla="*/ 154417 w 177604"/>
                <a:gd name="connsiteY2" fmla="*/ 7400 h 62654"/>
                <a:gd name="connsiteX3" fmla="*/ 10360 w 177604"/>
                <a:gd name="connsiteY3" fmla="*/ 0 h 62654"/>
                <a:gd name="connsiteX4" fmla="*/ 8880 w 177604"/>
                <a:gd name="connsiteY4" fmla="*/ 987 h 62654"/>
                <a:gd name="connsiteX5" fmla="*/ 0 w 177604"/>
                <a:gd name="connsiteY5" fmla="*/ 18254 h 62654"/>
                <a:gd name="connsiteX6" fmla="*/ 0 w 177604"/>
                <a:gd name="connsiteY6" fmla="*/ 62655 h 62654"/>
                <a:gd name="connsiteX7" fmla="*/ 177605 w 177604"/>
                <a:gd name="connsiteY7" fmla="*/ 62655 h 62654"/>
                <a:gd name="connsiteX8" fmla="*/ 177605 w 177604"/>
                <a:gd name="connsiteY8" fmla="*/ 46868 h 62654"/>
                <a:gd name="connsiteX9" fmla="*/ 169218 w 177604"/>
                <a:gd name="connsiteY9" fmla="*/ 38481 h 6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604" h="62654">
                  <a:moveTo>
                    <a:pt x="169218" y="38481"/>
                  </a:moveTo>
                  <a:cubicBezTo>
                    <a:pt x="161817" y="31081"/>
                    <a:pt x="157377" y="20721"/>
                    <a:pt x="157377" y="10360"/>
                  </a:cubicBezTo>
                  <a:lnTo>
                    <a:pt x="154417" y="7400"/>
                  </a:lnTo>
                  <a:cubicBezTo>
                    <a:pt x="109523" y="35028"/>
                    <a:pt x="52295" y="32067"/>
                    <a:pt x="10360" y="0"/>
                  </a:cubicBezTo>
                  <a:lnTo>
                    <a:pt x="8880" y="987"/>
                  </a:lnTo>
                  <a:cubicBezTo>
                    <a:pt x="3453" y="4933"/>
                    <a:pt x="0" y="11347"/>
                    <a:pt x="0" y="18254"/>
                  </a:cubicBezTo>
                  <a:lnTo>
                    <a:pt x="0" y="62655"/>
                  </a:lnTo>
                  <a:lnTo>
                    <a:pt x="177605" y="62655"/>
                  </a:lnTo>
                  <a:lnTo>
                    <a:pt x="177605" y="46868"/>
                  </a:lnTo>
                  <a:lnTo>
                    <a:pt x="169218" y="38481"/>
                  </a:lnTo>
                  <a:close/>
                </a:path>
              </a:pathLst>
            </a:custGeom>
            <a:solidFill>
              <a:srgbClr val="000000"/>
            </a:solidFill>
            <a:ln w="4862" cap="flat">
              <a:noFill/>
              <a:prstDash val="solid"/>
              <a:miter/>
            </a:ln>
          </p:spPr>
          <p:txBody>
            <a:bodyPr rtlCol="0" anchor="ctr"/>
            <a:lstStyle/>
            <a:p>
              <a:endParaRPr lang="zh-CN" altLang="en-US"/>
            </a:p>
          </p:txBody>
        </p:sp>
        <p:sp>
          <p:nvSpPr>
            <p:cNvPr id="158" name="图形 22" descr="目标受众">
              <a:extLst>
                <a:ext uri="{FF2B5EF4-FFF2-40B4-BE49-F238E27FC236}">
                  <a16:creationId xmlns:a16="http://schemas.microsoft.com/office/drawing/2014/main" id="{C3C067BE-1D3C-9C4F-9095-C98B2AC63295}"/>
                </a:ext>
              </a:extLst>
            </p:cNvPr>
            <p:cNvSpPr/>
            <p:nvPr/>
          </p:nvSpPr>
          <p:spPr>
            <a:xfrm>
              <a:off x="5572270" y="4412150"/>
              <a:ext cx="70644" cy="88405"/>
            </a:xfrm>
            <a:custGeom>
              <a:avLst/>
              <a:gdLst>
                <a:gd name="connsiteX0" fmla="*/ 33548 w 70644"/>
                <a:gd name="connsiteY0" fmla="*/ 88405 h 88405"/>
                <a:gd name="connsiteX1" fmla="*/ 70055 w 70644"/>
                <a:gd name="connsiteY1" fmla="*/ 37097 h 88405"/>
                <a:gd name="connsiteX2" fmla="*/ 18747 w 70644"/>
                <a:gd name="connsiteY2" fmla="*/ 590 h 88405"/>
                <a:gd name="connsiteX3" fmla="*/ 0 w 70644"/>
                <a:gd name="connsiteY3" fmla="*/ 8483 h 88405"/>
                <a:gd name="connsiteX4" fmla="*/ 33548 w 70644"/>
                <a:gd name="connsiteY4" fmla="*/ 88405 h 8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4" h="88405">
                  <a:moveTo>
                    <a:pt x="33548" y="88405"/>
                  </a:moveTo>
                  <a:cubicBezTo>
                    <a:pt x="57721" y="84458"/>
                    <a:pt x="74002" y="61271"/>
                    <a:pt x="70055" y="37097"/>
                  </a:cubicBezTo>
                  <a:cubicBezTo>
                    <a:pt x="66108" y="12923"/>
                    <a:pt x="42921" y="-3357"/>
                    <a:pt x="18747" y="590"/>
                  </a:cubicBezTo>
                  <a:cubicBezTo>
                    <a:pt x="11840" y="1576"/>
                    <a:pt x="5427" y="4536"/>
                    <a:pt x="0" y="8483"/>
                  </a:cubicBezTo>
                  <a:cubicBezTo>
                    <a:pt x="20227" y="30190"/>
                    <a:pt x="32067" y="58311"/>
                    <a:pt x="33548" y="88405"/>
                  </a:cubicBezTo>
                  <a:close/>
                </a:path>
              </a:pathLst>
            </a:custGeom>
            <a:solidFill>
              <a:srgbClr val="000000"/>
            </a:solidFill>
            <a:ln w="4862" cap="flat">
              <a:noFill/>
              <a:prstDash val="solid"/>
              <a:miter/>
            </a:ln>
          </p:spPr>
          <p:txBody>
            <a:bodyPr rtlCol="0" anchor="ctr"/>
            <a:lstStyle/>
            <a:p>
              <a:endParaRPr lang="zh-CN" altLang="en-US"/>
            </a:p>
          </p:txBody>
        </p:sp>
        <p:sp>
          <p:nvSpPr>
            <p:cNvPr id="159" name="图形 22" descr="目标受众">
              <a:extLst>
                <a:ext uri="{FF2B5EF4-FFF2-40B4-BE49-F238E27FC236}">
                  <a16:creationId xmlns:a16="http://schemas.microsoft.com/office/drawing/2014/main" id="{C3C067BE-1D3C-9C4F-9095-C98B2AC63295}"/>
                </a:ext>
              </a:extLst>
            </p:cNvPr>
            <p:cNvSpPr/>
            <p:nvPr/>
          </p:nvSpPr>
          <p:spPr>
            <a:xfrm>
              <a:off x="5587071" y="4513382"/>
              <a:ext cx="100149" cy="88308"/>
            </a:xfrm>
            <a:custGeom>
              <a:avLst/>
              <a:gdLst>
                <a:gd name="connsiteX0" fmla="*/ 91269 w 100149"/>
                <a:gd name="connsiteY0" fmla="*/ 26147 h 88308"/>
                <a:gd name="connsiteX1" fmla="*/ 47855 w 100149"/>
                <a:gd name="connsiteY1" fmla="*/ 5427 h 88308"/>
                <a:gd name="connsiteX2" fmla="*/ 18747 w 100149"/>
                <a:gd name="connsiteY2" fmla="*/ 0 h 88308"/>
                <a:gd name="connsiteX3" fmla="*/ 0 w 100149"/>
                <a:gd name="connsiteY3" fmla="*/ 60188 h 88308"/>
                <a:gd name="connsiteX4" fmla="*/ 2960 w 100149"/>
                <a:gd name="connsiteY4" fmla="*/ 63148 h 88308"/>
                <a:gd name="connsiteX5" fmla="*/ 31081 w 100149"/>
                <a:gd name="connsiteY5" fmla="*/ 74989 h 88308"/>
                <a:gd name="connsiteX6" fmla="*/ 44401 w 100149"/>
                <a:gd name="connsiteY6" fmla="*/ 88309 h 88308"/>
                <a:gd name="connsiteX7" fmla="*/ 100149 w 100149"/>
                <a:gd name="connsiteY7" fmla="*/ 88309 h 88308"/>
                <a:gd name="connsiteX8" fmla="*/ 100149 w 100149"/>
                <a:gd name="connsiteY8" fmla="*/ 43908 h 88308"/>
                <a:gd name="connsiteX9" fmla="*/ 91269 w 100149"/>
                <a:gd name="connsiteY9" fmla="*/ 26147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149" h="88308">
                  <a:moveTo>
                    <a:pt x="91269" y="26147"/>
                  </a:moveTo>
                  <a:cubicBezTo>
                    <a:pt x="78442" y="16280"/>
                    <a:pt x="63642" y="8880"/>
                    <a:pt x="47855" y="5427"/>
                  </a:cubicBezTo>
                  <a:cubicBezTo>
                    <a:pt x="38481" y="2467"/>
                    <a:pt x="28614" y="987"/>
                    <a:pt x="18747" y="0"/>
                  </a:cubicBezTo>
                  <a:cubicBezTo>
                    <a:pt x="17760" y="21214"/>
                    <a:pt x="11347" y="41934"/>
                    <a:pt x="0" y="60188"/>
                  </a:cubicBezTo>
                  <a:lnTo>
                    <a:pt x="2960" y="63148"/>
                  </a:lnTo>
                  <a:cubicBezTo>
                    <a:pt x="13320" y="63148"/>
                    <a:pt x="23681" y="67588"/>
                    <a:pt x="31081" y="74989"/>
                  </a:cubicBezTo>
                  <a:lnTo>
                    <a:pt x="44401" y="88309"/>
                  </a:lnTo>
                  <a:lnTo>
                    <a:pt x="100149" y="88309"/>
                  </a:lnTo>
                  <a:lnTo>
                    <a:pt x="100149" y="43908"/>
                  </a:lnTo>
                  <a:cubicBezTo>
                    <a:pt x="100149" y="37001"/>
                    <a:pt x="97189" y="30094"/>
                    <a:pt x="91269" y="26147"/>
                  </a:cubicBezTo>
                  <a:close/>
                </a:path>
              </a:pathLst>
            </a:custGeom>
            <a:solidFill>
              <a:srgbClr val="000000"/>
            </a:solidFill>
            <a:ln w="4862" cap="flat">
              <a:noFill/>
              <a:prstDash val="solid"/>
              <a:miter/>
            </a:ln>
          </p:spPr>
          <p:txBody>
            <a:bodyPr rtlCol="0" anchor="ctr"/>
            <a:lstStyle/>
            <a:p>
              <a:endParaRPr lang="zh-CN" altLang="en-US"/>
            </a:p>
          </p:txBody>
        </p:sp>
        <p:sp>
          <p:nvSpPr>
            <p:cNvPr id="160" name="图形 22" descr="目标受众">
              <a:extLst>
                <a:ext uri="{FF2B5EF4-FFF2-40B4-BE49-F238E27FC236}">
                  <a16:creationId xmlns:a16="http://schemas.microsoft.com/office/drawing/2014/main" id="{C3C067BE-1D3C-9C4F-9095-C98B2AC63295}"/>
                </a:ext>
              </a:extLst>
            </p:cNvPr>
            <p:cNvSpPr/>
            <p:nvPr/>
          </p:nvSpPr>
          <p:spPr>
            <a:xfrm>
              <a:off x="5366052" y="4393989"/>
              <a:ext cx="297189" cy="297192"/>
            </a:xfrm>
            <a:custGeom>
              <a:avLst/>
              <a:gdLst>
                <a:gd name="connsiteX0" fmla="*/ 288607 w 297189"/>
                <a:gd name="connsiteY0" fmla="*/ 251610 h 297192"/>
                <a:gd name="connsiteX1" fmla="*/ 242233 w 297189"/>
                <a:gd name="connsiteY1" fmla="*/ 204742 h 297192"/>
                <a:gd name="connsiteX2" fmla="*/ 218552 w 297189"/>
                <a:gd name="connsiteY2" fmla="*/ 197835 h 297192"/>
                <a:gd name="connsiteX3" fmla="*/ 201778 w 297189"/>
                <a:gd name="connsiteY3" fmla="*/ 181555 h 297192"/>
                <a:gd name="connsiteX4" fmla="*/ 224966 w 297189"/>
                <a:gd name="connsiteY4" fmla="*/ 113473 h 297192"/>
                <a:gd name="connsiteX5" fmla="*/ 112483 w 297189"/>
                <a:gd name="connsiteY5" fmla="*/ 4 h 297192"/>
                <a:gd name="connsiteX6" fmla="*/ 0 w 297189"/>
                <a:gd name="connsiteY6" fmla="*/ 111993 h 297192"/>
                <a:gd name="connsiteX7" fmla="*/ 112483 w 297189"/>
                <a:gd name="connsiteY7" fmla="*/ 225463 h 297192"/>
                <a:gd name="connsiteX8" fmla="*/ 181551 w 297189"/>
                <a:gd name="connsiteY8" fmla="*/ 202275 h 297192"/>
                <a:gd name="connsiteX9" fmla="*/ 198325 w 297189"/>
                <a:gd name="connsiteY9" fmla="*/ 218556 h 297192"/>
                <a:gd name="connsiteX10" fmla="*/ 205232 w 297189"/>
                <a:gd name="connsiteY10" fmla="*/ 242236 h 297192"/>
                <a:gd name="connsiteX11" fmla="*/ 252100 w 297189"/>
                <a:gd name="connsiteY11" fmla="*/ 289104 h 297192"/>
                <a:gd name="connsiteX12" fmla="*/ 289101 w 297189"/>
                <a:gd name="connsiteY12" fmla="*/ 290091 h 297192"/>
                <a:gd name="connsiteX13" fmla="*/ 290087 w 297189"/>
                <a:gd name="connsiteY13" fmla="*/ 253090 h 297192"/>
                <a:gd name="connsiteX14" fmla="*/ 288607 w 297189"/>
                <a:gd name="connsiteY14" fmla="*/ 251610 h 297192"/>
                <a:gd name="connsiteX15" fmla="*/ 288607 w 297189"/>
                <a:gd name="connsiteY15" fmla="*/ 251610 h 297192"/>
                <a:gd name="connsiteX16" fmla="*/ 112976 w 297189"/>
                <a:gd name="connsiteY16" fmla="*/ 23191 h 297192"/>
                <a:gd name="connsiteX17" fmla="*/ 202765 w 297189"/>
                <a:gd name="connsiteY17" fmla="*/ 112980 h 297192"/>
                <a:gd name="connsiteX18" fmla="*/ 181551 w 297189"/>
                <a:gd name="connsiteY18" fmla="*/ 170701 h 297192"/>
                <a:gd name="connsiteX19" fmla="*/ 152937 w 297189"/>
                <a:gd name="connsiteY19" fmla="*/ 160341 h 297192"/>
                <a:gd name="connsiteX20" fmla="*/ 111990 w 297189"/>
                <a:gd name="connsiteY20" fmla="*/ 153927 h 297192"/>
                <a:gd name="connsiteX21" fmla="*/ 71042 w 297189"/>
                <a:gd name="connsiteY21" fmla="*/ 160341 h 297192"/>
                <a:gd name="connsiteX22" fmla="*/ 44401 w 297189"/>
                <a:gd name="connsiteY22" fmla="*/ 171195 h 297192"/>
                <a:gd name="connsiteX23" fmla="*/ 54268 w 297189"/>
                <a:gd name="connsiteY23" fmla="*/ 44898 h 297192"/>
                <a:gd name="connsiteX24" fmla="*/ 112976 w 297189"/>
                <a:gd name="connsiteY24" fmla="*/ 23191 h 29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189" h="297192">
                  <a:moveTo>
                    <a:pt x="288607" y="251610"/>
                  </a:moveTo>
                  <a:lnTo>
                    <a:pt x="242233" y="204742"/>
                  </a:lnTo>
                  <a:cubicBezTo>
                    <a:pt x="235819" y="198822"/>
                    <a:pt x="227432" y="195862"/>
                    <a:pt x="218552" y="197835"/>
                  </a:cubicBezTo>
                  <a:lnTo>
                    <a:pt x="201778" y="181555"/>
                  </a:lnTo>
                  <a:cubicBezTo>
                    <a:pt x="217072" y="161821"/>
                    <a:pt x="224966" y="138140"/>
                    <a:pt x="224966" y="113473"/>
                  </a:cubicBezTo>
                  <a:cubicBezTo>
                    <a:pt x="225459" y="51312"/>
                    <a:pt x="175138" y="497"/>
                    <a:pt x="112483" y="4"/>
                  </a:cubicBezTo>
                  <a:cubicBezTo>
                    <a:pt x="49828" y="-490"/>
                    <a:pt x="0" y="49832"/>
                    <a:pt x="0" y="111993"/>
                  </a:cubicBezTo>
                  <a:cubicBezTo>
                    <a:pt x="0" y="174155"/>
                    <a:pt x="49828" y="224969"/>
                    <a:pt x="112483" y="225463"/>
                  </a:cubicBezTo>
                  <a:cubicBezTo>
                    <a:pt x="137150" y="225463"/>
                    <a:pt x="161324" y="217569"/>
                    <a:pt x="181551" y="202275"/>
                  </a:cubicBezTo>
                  <a:lnTo>
                    <a:pt x="198325" y="218556"/>
                  </a:lnTo>
                  <a:cubicBezTo>
                    <a:pt x="196845" y="226943"/>
                    <a:pt x="199312" y="235823"/>
                    <a:pt x="205232" y="242236"/>
                  </a:cubicBezTo>
                  <a:lnTo>
                    <a:pt x="252100" y="289104"/>
                  </a:lnTo>
                  <a:cubicBezTo>
                    <a:pt x="261967" y="299465"/>
                    <a:pt x="278740" y="299958"/>
                    <a:pt x="289101" y="290091"/>
                  </a:cubicBezTo>
                  <a:cubicBezTo>
                    <a:pt x="299461" y="280224"/>
                    <a:pt x="299954" y="263450"/>
                    <a:pt x="290087" y="253090"/>
                  </a:cubicBezTo>
                  <a:cubicBezTo>
                    <a:pt x="289594" y="252597"/>
                    <a:pt x="289101" y="252103"/>
                    <a:pt x="288607" y="251610"/>
                  </a:cubicBezTo>
                  <a:lnTo>
                    <a:pt x="288607" y="251610"/>
                  </a:lnTo>
                  <a:close/>
                  <a:moveTo>
                    <a:pt x="112976" y="23191"/>
                  </a:moveTo>
                  <a:cubicBezTo>
                    <a:pt x="162804" y="23191"/>
                    <a:pt x="202765" y="63152"/>
                    <a:pt x="202765" y="112980"/>
                  </a:cubicBezTo>
                  <a:cubicBezTo>
                    <a:pt x="202765" y="134194"/>
                    <a:pt x="195365" y="154914"/>
                    <a:pt x="181551" y="170701"/>
                  </a:cubicBezTo>
                  <a:cubicBezTo>
                    <a:pt x="172178" y="166261"/>
                    <a:pt x="162804" y="162808"/>
                    <a:pt x="152937" y="160341"/>
                  </a:cubicBezTo>
                  <a:cubicBezTo>
                    <a:pt x="139617" y="156394"/>
                    <a:pt x="125803" y="153927"/>
                    <a:pt x="111990" y="153927"/>
                  </a:cubicBezTo>
                  <a:cubicBezTo>
                    <a:pt x="98176" y="153927"/>
                    <a:pt x="84362" y="156394"/>
                    <a:pt x="71042" y="160341"/>
                  </a:cubicBezTo>
                  <a:cubicBezTo>
                    <a:pt x="61668" y="162808"/>
                    <a:pt x="52788" y="166261"/>
                    <a:pt x="44401" y="171195"/>
                  </a:cubicBezTo>
                  <a:cubicBezTo>
                    <a:pt x="12334" y="133700"/>
                    <a:pt x="16774" y="76966"/>
                    <a:pt x="54268" y="44898"/>
                  </a:cubicBezTo>
                  <a:cubicBezTo>
                    <a:pt x="70548" y="30591"/>
                    <a:pt x="91269" y="23191"/>
                    <a:pt x="112976" y="23191"/>
                  </a:cubicBezTo>
                  <a:close/>
                </a:path>
              </a:pathLst>
            </a:custGeom>
            <a:solidFill>
              <a:srgbClr val="000000"/>
            </a:solidFill>
            <a:ln w="4862" cap="flat">
              <a:noFill/>
              <a:prstDash val="solid"/>
              <a:miter/>
            </a:ln>
          </p:spPr>
          <p:txBody>
            <a:bodyPr rtlCol="0" anchor="ctr"/>
            <a:lstStyle/>
            <a:p>
              <a:endParaRPr lang="zh-CN" altLang="en-US"/>
            </a:p>
          </p:txBody>
        </p:sp>
        <p:sp>
          <p:nvSpPr>
            <p:cNvPr id="161" name="图形 22" descr="目标受众">
              <a:extLst>
                <a:ext uri="{FF2B5EF4-FFF2-40B4-BE49-F238E27FC236}">
                  <a16:creationId xmlns:a16="http://schemas.microsoft.com/office/drawing/2014/main" id="{C3C067BE-1D3C-9C4F-9095-C98B2AC63295}"/>
                </a:ext>
              </a:extLst>
            </p:cNvPr>
            <p:cNvSpPr/>
            <p:nvPr/>
          </p:nvSpPr>
          <p:spPr>
            <a:xfrm>
              <a:off x="5428213" y="4437407"/>
              <a:ext cx="99655" cy="99655"/>
            </a:xfrm>
            <a:custGeom>
              <a:avLst/>
              <a:gdLst>
                <a:gd name="connsiteX0" fmla="*/ 99656 w 99655"/>
                <a:gd name="connsiteY0" fmla="*/ 49828 h 99655"/>
                <a:gd name="connsiteX1" fmla="*/ 49828 w 99655"/>
                <a:gd name="connsiteY1" fmla="*/ 99656 h 99655"/>
                <a:gd name="connsiteX2" fmla="*/ 0 w 99655"/>
                <a:gd name="connsiteY2" fmla="*/ 49828 h 99655"/>
                <a:gd name="connsiteX3" fmla="*/ 49828 w 99655"/>
                <a:gd name="connsiteY3" fmla="*/ 0 h 99655"/>
                <a:gd name="connsiteX4" fmla="*/ 99656 w 99655"/>
                <a:gd name="connsiteY4" fmla="*/ 49828 h 99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5" h="99655">
                  <a:moveTo>
                    <a:pt x="99656" y="49828"/>
                  </a:moveTo>
                  <a:cubicBezTo>
                    <a:pt x="99656" y="77347"/>
                    <a:pt x="77347" y="99656"/>
                    <a:pt x="49828" y="99656"/>
                  </a:cubicBezTo>
                  <a:cubicBezTo>
                    <a:pt x="22309" y="99656"/>
                    <a:pt x="0" y="77347"/>
                    <a:pt x="0" y="49828"/>
                  </a:cubicBezTo>
                  <a:cubicBezTo>
                    <a:pt x="0" y="22309"/>
                    <a:pt x="22309" y="0"/>
                    <a:pt x="49828" y="0"/>
                  </a:cubicBezTo>
                  <a:cubicBezTo>
                    <a:pt x="77347" y="0"/>
                    <a:pt x="99656" y="22309"/>
                    <a:pt x="99656" y="49828"/>
                  </a:cubicBezTo>
                  <a:close/>
                </a:path>
              </a:pathLst>
            </a:custGeom>
            <a:solidFill>
              <a:srgbClr val="000000"/>
            </a:solidFill>
            <a:ln w="4862" cap="flat">
              <a:noFill/>
              <a:prstDash val="solid"/>
              <a:miter/>
            </a:ln>
          </p:spPr>
          <p:txBody>
            <a:bodyPr rtlCol="0" anchor="ctr"/>
            <a:lstStyle/>
            <a:p>
              <a:endParaRPr lang="zh-CN" altLang="en-US"/>
            </a:p>
          </p:txBody>
        </p:sp>
        <p:sp>
          <p:nvSpPr>
            <p:cNvPr id="162" name="图形 22" descr="目标受众">
              <a:extLst>
                <a:ext uri="{FF2B5EF4-FFF2-40B4-BE49-F238E27FC236}">
                  <a16:creationId xmlns:a16="http://schemas.microsoft.com/office/drawing/2014/main" id="{C3C067BE-1D3C-9C4F-9095-C98B2AC63295}"/>
                </a:ext>
              </a:extLst>
            </p:cNvPr>
            <p:cNvSpPr/>
            <p:nvPr/>
          </p:nvSpPr>
          <p:spPr>
            <a:xfrm>
              <a:off x="5272809" y="4513382"/>
              <a:ext cx="113962" cy="88308"/>
            </a:xfrm>
            <a:custGeom>
              <a:avLst/>
              <a:gdLst>
                <a:gd name="connsiteX0" fmla="*/ 78935 w 113962"/>
                <a:gd name="connsiteY0" fmla="*/ 0 h 88308"/>
                <a:gd name="connsiteX1" fmla="*/ 52295 w 113962"/>
                <a:gd name="connsiteY1" fmla="*/ 5427 h 88308"/>
                <a:gd name="connsiteX2" fmla="*/ 8880 w 113962"/>
                <a:gd name="connsiteY2" fmla="*/ 26147 h 88308"/>
                <a:gd name="connsiteX3" fmla="*/ 0 w 113962"/>
                <a:gd name="connsiteY3" fmla="*/ 43908 h 88308"/>
                <a:gd name="connsiteX4" fmla="*/ 0 w 113962"/>
                <a:gd name="connsiteY4" fmla="*/ 88309 h 88308"/>
                <a:gd name="connsiteX5" fmla="*/ 106563 w 113962"/>
                <a:gd name="connsiteY5" fmla="*/ 88309 h 88308"/>
                <a:gd name="connsiteX6" fmla="*/ 113963 w 113962"/>
                <a:gd name="connsiteY6" fmla="*/ 80909 h 88308"/>
                <a:gd name="connsiteX7" fmla="*/ 78935 w 113962"/>
                <a:gd name="connsiteY7" fmla="*/ 0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62" h="88308">
                  <a:moveTo>
                    <a:pt x="78935" y="0"/>
                  </a:moveTo>
                  <a:cubicBezTo>
                    <a:pt x="70055" y="987"/>
                    <a:pt x="61175" y="2467"/>
                    <a:pt x="52295" y="5427"/>
                  </a:cubicBezTo>
                  <a:cubicBezTo>
                    <a:pt x="37001" y="9867"/>
                    <a:pt x="22201" y="17267"/>
                    <a:pt x="8880" y="26147"/>
                  </a:cubicBezTo>
                  <a:cubicBezTo>
                    <a:pt x="2960" y="30094"/>
                    <a:pt x="0" y="37001"/>
                    <a:pt x="0" y="43908"/>
                  </a:cubicBezTo>
                  <a:lnTo>
                    <a:pt x="0" y="88309"/>
                  </a:lnTo>
                  <a:lnTo>
                    <a:pt x="106563" y="88309"/>
                  </a:lnTo>
                  <a:cubicBezTo>
                    <a:pt x="108536" y="85349"/>
                    <a:pt x="111003" y="82882"/>
                    <a:pt x="113963" y="80909"/>
                  </a:cubicBezTo>
                  <a:cubicBezTo>
                    <a:pt x="92749" y="58708"/>
                    <a:pt x="80415" y="30094"/>
                    <a:pt x="78935" y="0"/>
                  </a:cubicBezTo>
                  <a:close/>
                </a:path>
              </a:pathLst>
            </a:custGeom>
            <a:solidFill>
              <a:srgbClr val="000000"/>
            </a:solidFill>
            <a:ln w="4862" cap="flat">
              <a:noFill/>
              <a:prstDash val="solid"/>
              <a:miter/>
            </a:ln>
          </p:spPr>
          <p:txBody>
            <a:bodyPr rtlCol="0" anchor="ctr"/>
            <a:lstStyle/>
            <a:p>
              <a:endParaRPr lang="zh-CN" altLang="en-US"/>
            </a:p>
          </p:txBody>
        </p:sp>
        <p:sp>
          <p:nvSpPr>
            <p:cNvPr id="163" name="图形 22" descr="目标受众">
              <a:extLst>
                <a:ext uri="{FF2B5EF4-FFF2-40B4-BE49-F238E27FC236}">
                  <a16:creationId xmlns:a16="http://schemas.microsoft.com/office/drawing/2014/main" id="{C3C067BE-1D3C-9C4F-9095-C98B2AC63295}"/>
                </a:ext>
              </a:extLst>
            </p:cNvPr>
            <p:cNvSpPr/>
            <p:nvPr/>
          </p:nvSpPr>
          <p:spPr>
            <a:xfrm>
              <a:off x="5316979" y="4412015"/>
              <a:ext cx="69299" cy="88046"/>
            </a:xfrm>
            <a:custGeom>
              <a:avLst/>
              <a:gdLst>
                <a:gd name="connsiteX0" fmla="*/ 34766 w 69299"/>
                <a:gd name="connsiteY0" fmla="*/ 88047 h 88046"/>
                <a:gd name="connsiteX1" fmla="*/ 69300 w 69299"/>
                <a:gd name="connsiteY1" fmla="*/ 7632 h 88046"/>
                <a:gd name="connsiteX2" fmla="*/ 7632 w 69299"/>
                <a:gd name="connsiteY2" fmla="*/ 19965 h 88046"/>
                <a:gd name="connsiteX3" fmla="*/ 19965 w 69299"/>
                <a:gd name="connsiteY3" fmla="*/ 81633 h 88046"/>
                <a:gd name="connsiteX4" fmla="*/ 34766 w 69299"/>
                <a:gd name="connsiteY4" fmla="*/ 88047 h 88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99" h="88046">
                  <a:moveTo>
                    <a:pt x="34766" y="88047"/>
                  </a:moveTo>
                  <a:cubicBezTo>
                    <a:pt x="36246" y="57953"/>
                    <a:pt x="48579" y="29832"/>
                    <a:pt x="69300" y="7632"/>
                  </a:cubicBezTo>
                  <a:cubicBezTo>
                    <a:pt x="49073" y="-6182"/>
                    <a:pt x="21445" y="-755"/>
                    <a:pt x="7632" y="19965"/>
                  </a:cubicBezTo>
                  <a:cubicBezTo>
                    <a:pt x="-6182" y="40686"/>
                    <a:pt x="-755" y="67820"/>
                    <a:pt x="19965" y="81633"/>
                  </a:cubicBezTo>
                  <a:cubicBezTo>
                    <a:pt x="24405" y="84594"/>
                    <a:pt x="29339" y="86567"/>
                    <a:pt x="34766" y="88047"/>
                  </a:cubicBezTo>
                  <a:close/>
                </a:path>
              </a:pathLst>
            </a:custGeom>
            <a:solidFill>
              <a:srgbClr val="000000"/>
            </a:solidFill>
            <a:ln w="4862" cap="flat">
              <a:noFill/>
              <a:prstDash val="solid"/>
              <a:miter/>
            </a:ln>
          </p:spPr>
          <p:txBody>
            <a:bodyPr rtlCol="0" anchor="ctr"/>
            <a:lstStyle/>
            <a:p>
              <a:endParaRPr lang="zh-CN" altLang="en-US"/>
            </a:p>
          </p:txBody>
        </p:sp>
      </p:grpSp>
      <p:sp>
        <p:nvSpPr>
          <p:cNvPr id="172" name="图形 24" descr="广告">
            <a:extLst>
              <a:ext uri="{FF2B5EF4-FFF2-40B4-BE49-F238E27FC236}">
                <a16:creationId xmlns:a16="http://schemas.microsoft.com/office/drawing/2014/main" id="{F0F1F48A-41DA-1A4F-8537-485179688EEA}"/>
              </a:ext>
            </a:extLst>
          </p:cNvPr>
          <p:cNvSpPr/>
          <p:nvPr/>
        </p:nvSpPr>
        <p:spPr>
          <a:xfrm>
            <a:off x="9194594" y="4345151"/>
            <a:ext cx="394676" cy="394676"/>
          </a:xfrm>
          <a:custGeom>
            <a:avLst/>
            <a:gdLst>
              <a:gd name="connsiteX0" fmla="*/ 394677 w 394676"/>
              <a:gd name="connsiteY0" fmla="*/ 251606 h 394676"/>
              <a:gd name="connsiteX1" fmla="*/ 394677 w 394676"/>
              <a:gd name="connsiteY1" fmla="*/ 34534 h 394676"/>
              <a:gd name="connsiteX2" fmla="*/ 325608 w 394676"/>
              <a:gd name="connsiteY2" fmla="*/ 34534 h 394676"/>
              <a:gd name="connsiteX3" fmla="*/ 325608 w 394676"/>
              <a:gd name="connsiteY3" fmla="*/ 19734 h 394676"/>
              <a:gd name="connsiteX4" fmla="*/ 335475 w 394676"/>
              <a:gd name="connsiteY4" fmla="*/ 9867 h 394676"/>
              <a:gd name="connsiteX5" fmla="*/ 325608 w 394676"/>
              <a:gd name="connsiteY5" fmla="*/ 0 h 394676"/>
              <a:gd name="connsiteX6" fmla="*/ 305874 w 394676"/>
              <a:gd name="connsiteY6" fmla="*/ 0 h 394676"/>
              <a:gd name="connsiteX7" fmla="*/ 296008 w 394676"/>
              <a:gd name="connsiteY7" fmla="*/ 9867 h 394676"/>
              <a:gd name="connsiteX8" fmla="*/ 305874 w 394676"/>
              <a:gd name="connsiteY8" fmla="*/ 19734 h 394676"/>
              <a:gd name="connsiteX9" fmla="*/ 305874 w 394676"/>
              <a:gd name="connsiteY9" fmla="*/ 34534 h 394676"/>
              <a:gd name="connsiteX10" fmla="*/ 207205 w 394676"/>
              <a:gd name="connsiteY10" fmla="*/ 34534 h 394676"/>
              <a:gd name="connsiteX11" fmla="*/ 207205 w 394676"/>
              <a:gd name="connsiteY11" fmla="*/ 19734 h 394676"/>
              <a:gd name="connsiteX12" fmla="*/ 217072 w 394676"/>
              <a:gd name="connsiteY12" fmla="*/ 9867 h 394676"/>
              <a:gd name="connsiteX13" fmla="*/ 207205 w 394676"/>
              <a:gd name="connsiteY13" fmla="*/ 0 h 394676"/>
              <a:gd name="connsiteX14" fmla="*/ 187471 w 394676"/>
              <a:gd name="connsiteY14" fmla="*/ 0 h 394676"/>
              <a:gd name="connsiteX15" fmla="*/ 177605 w 394676"/>
              <a:gd name="connsiteY15" fmla="*/ 9867 h 394676"/>
              <a:gd name="connsiteX16" fmla="*/ 187471 w 394676"/>
              <a:gd name="connsiteY16" fmla="*/ 19734 h 394676"/>
              <a:gd name="connsiteX17" fmla="*/ 187471 w 394676"/>
              <a:gd name="connsiteY17" fmla="*/ 34534 h 394676"/>
              <a:gd name="connsiteX18" fmla="*/ 88802 w 394676"/>
              <a:gd name="connsiteY18" fmla="*/ 34534 h 394676"/>
              <a:gd name="connsiteX19" fmla="*/ 88802 w 394676"/>
              <a:gd name="connsiteY19" fmla="*/ 19734 h 394676"/>
              <a:gd name="connsiteX20" fmla="*/ 98669 w 394676"/>
              <a:gd name="connsiteY20" fmla="*/ 9867 h 394676"/>
              <a:gd name="connsiteX21" fmla="*/ 88802 w 394676"/>
              <a:gd name="connsiteY21" fmla="*/ 0 h 394676"/>
              <a:gd name="connsiteX22" fmla="*/ 69068 w 394676"/>
              <a:gd name="connsiteY22" fmla="*/ 0 h 394676"/>
              <a:gd name="connsiteX23" fmla="*/ 59202 w 394676"/>
              <a:gd name="connsiteY23" fmla="*/ 9867 h 394676"/>
              <a:gd name="connsiteX24" fmla="*/ 69068 w 394676"/>
              <a:gd name="connsiteY24" fmla="*/ 19734 h 394676"/>
              <a:gd name="connsiteX25" fmla="*/ 69068 w 394676"/>
              <a:gd name="connsiteY25" fmla="*/ 34534 h 394676"/>
              <a:gd name="connsiteX26" fmla="*/ 0 w 394676"/>
              <a:gd name="connsiteY26" fmla="*/ 34534 h 394676"/>
              <a:gd name="connsiteX27" fmla="*/ 0 w 394676"/>
              <a:gd name="connsiteY27" fmla="*/ 251606 h 394676"/>
              <a:gd name="connsiteX28" fmla="*/ 12334 w 394676"/>
              <a:gd name="connsiteY28" fmla="*/ 251606 h 394676"/>
              <a:gd name="connsiteX29" fmla="*/ 12334 w 394676"/>
              <a:gd name="connsiteY29" fmla="*/ 271340 h 394676"/>
              <a:gd name="connsiteX30" fmla="*/ 9867 w 394676"/>
              <a:gd name="connsiteY30" fmla="*/ 271340 h 394676"/>
              <a:gd name="connsiteX31" fmla="*/ 0 w 394676"/>
              <a:gd name="connsiteY31" fmla="*/ 281207 h 394676"/>
              <a:gd name="connsiteX32" fmla="*/ 9867 w 394676"/>
              <a:gd name="connsiteY32" fmla="*/ 291074 h 394676"/>
              <a:gd name="connsiteX33" fmla="*/ 64135 w 394676"/>
              <a:gd name="connsiteY33" fmla="*/ 291074 h 394676"/>
              <a:gd name="connsiteX34" fmla="*/ 64135 w 394676"/>
              <a:gd name="connsiteY34" fmla="*/ 394677 h 394676"/>
              <a:gd name="connsiteX35" fmla="*/ 93736 w 394676"/>
              <a:gd name="connsiteY35" fmla="*/ 394677 h 394676"/>
              <a:gd name="connsiteX36" fmla="*/ 93736 w 394676"/>
              <a:gd name="connsiteY36" fmla="*/ 291074 h 394676"/>
              <a:gd name="connsiteX37" fmla="*/ 300941 w 394676"/>
              <a:gd name="connsiteY37" fmla="*/ 291074 h 394676"/>
              <a:gd name="connsiteX38" fmla="*/ 300941 w 394676"/>
              <a:gd name="connsiteY38" fmla="*/ 394677 h 394676"/>
              <a:gd name="connsiteX39" fmla="*/ 330542 w 394676"/>
              <a:gd name="connsiteY39" fmla="*/ 394677 h 394676"/>
              <a:gd name="connsiteX40" fmla="*/ 330542 w 394676"/>
              <a:gd name="connsiteY40" fmla="*/ 291074 h 394676"/>
              <a:gd name="connsiteX41" fmla="*/ 384810 w 394676"/>
              <a:gd name="connsiteY41" fmla="*/ 291074 h 394676"/>
              <a:gd name="connsiteX42" fmla="*/ 394677 w 394676"/>
              <a:gd name="connsiteY42" fmla="*/ 281207 h 394676"/>
              <a:gd name="connsiteX43" fmla="*/ 384810 w 394676"/>
              <a:gd name="connsiteY43" fmla="*/ 271340 h 394676"/>
              <a:gd name="connsiteX44" fmla="*/ 382343 w 394676"/>
              <a:gd name="connsiteY44" fmla="*/ 271340 h 394676"/>
              <a:gd name="connsiteX45" fmla="*/ 382343 w 394676"/>
              <a:gd name="connsiteY45" fmla="*/ 251606 h 394676"/>
              <a:gd name="connsiteX46" fmla="*/ 249140 w 394676"/>
              <a:gd name="connsiteY46" fmla="*/ 251606 h 394676"/>
              <a:gd name="connsiteX47" fmla="*/ 249140 w 394676"/>
              <a:gd name="connsiteY47" fmla="*/ 271340 h 394676"/>
              <a:gd name="connsiteX48" fmla="*/ 227531 w 394676"/>
              <a:gd name="connsiteY48" fmla="*/ 271340 h 394676"/>
              <a:gd name="connsiteX49" fmla="*/ 247265 w 394676"/>
              <a:gd name="connsiteY49" fmla="*/ 251606 h 394676"/>
              <a:gd name="connsiteX50" fmla="*/ 263940 w 394676"/>
              <a:gd name="connsiteY50" fmla="*/ 271340 h 394676"/>
              <a:gd name="connsiteX51" fmla="*/ 263940 w 394676"/>
              <a:gd name="connsiteY51" fmla="*/ 251606 h 394676"/>
              <a:gd name="connsiteX52" fmla="*/ 285549 w 394676"/>
              <a:gd name="connsiteY52" fmla="*/ 251606 h 394676"/>
              <a:gd name="connsiteX53" fmla="*/ 265815 w 394676"/>
              <a:gd name="connsiteY53" fmla="*/ 271340 h 394676"/>
              <a:gd name="connsiteX54" fmla="*/ 206613 w 394676"/>
              <a:gd name="connsiteY54" fmla="*/ 271340 h 394676"/>
              <a:gd name="connsiteX55" fmla="*/ 204739 w 394676"/>
              <a:gd name="connsiteY55" fmla="*/ 271340 h 394676"/>
              <a:gd name="connsiteX56" fmla="*/ 204739 w 394676"/>
              <a:gd name="connsiteY56" fmla="*/ 251606 h 394676"/>
              <a:gd name="connsiteX57" fmla="*/ 226347 w 394676"/>
              <a:gd name="connsiteY57" fmla="*/ 251606 h 394676"/>
              <a:gd name="connsiteX58" fmla="*/ 189938 w 394676"/>
              <a:gd name="connsiteY58" fmla="*/ 251606 h 394676"/>
              <a:gd name="connsiteX59" fmla="*/ 189938 w 394676"/>
              <a:gd name="connsiteY59" fmla="*/ 271340 h 394676"/>
              <a:gd name="connsiteX60" fmla="*/ 168330 w 394676"/>
              <a:gd name="connsiteY60" fmla="*/ 271340 h 394676"/>
              <a:gd name="connsiteX61" fmla="*/ 188063 w 394676"/>
              <a:gd name="connsiteY61" fmla="*/ 251606 h 394676"/>
              <a:gd name="connsiteX62" fmla="*/ 147412 w 394676"/>
              <a:gd name="connsiteY62" fmla="*/ 271340 h 394676"/>
              <a:gd name="connsiteX63" fmla="*/ 145537 w 394676"/>
              <a:gd name="connsiteY63" fmla="*/ 271340 h 394676"/>
              <a:gd name="connsiteX64" fmla="*/ 145537 w 394676"/>
              <a:gd name="connsiteY64" fmla="*/ 251606 h 394676"/>
              <a:gd name="connsiteX65" fmla="*/ 167146 w 394676"/>
              <a:gd name="connsiteY65" fmla="*/ 251606 h 394676"/>
              <a:gd name="connsiteX66" fmla="*/ 130737 w 394676"/>
              <a:gd name="connsiteY66" fmla="*/ 251606 h 394676"/>
              <a:gd name="connsiteX67" fmla="*/ 130737 w 394676"/>
              <a:gd name="connsiteY67" fmla="*/ 271340 h 394676"/>
              <a:gd name="connsiteX68" fmla="*/ 109128 w 394676"/>
              <a:gd name="connsiteY68" fmla="*/ 271340 h 394676"/>
              <a:gd name="connsiteX69" fmla="*/ 128862 w 394676"/>
              <a:gd name="connsiteY69" fmla="*/ 251606 h 394676"/>
              <a:gd name="connsiteX70" fmla="*/ 88210 w 394676"/>
              <a:gd name="connsiteY70" fmla="*/ 271340 h 394676"/>
              <a:gd name="connsiteX71" fmla="*/ 86336 w 394676"/>
              <a:gd name="connsiteY71" fmla="*/ 271340 h 394676"/>
              <a:gd name="connsiteX72" fmla="*/ 86336 w 394676"/>
              <a:gd name="connsiteY72" fmla="*/ 251606 h 394676"/>
              <a:gd name="connsiteX73" fmla="*/ 107944 w 394676"/>
              <a:gd name="connsiteY73" fmla="*/ 251606 h 394676"/>
              <a:gd name="connsiteX74" fmla="*/ 71535 w 394676"/>
              <a:gd name="connsiteY74" fmla="*/ 251606 h 394676"/>
              <a:gd name="connsiteX75" fmla="*/ 71535 w 394676"/>
              <a:gd name="connsiteY75" fmla="*/ 271340 h 394676"/>
              <a:gd name="connsiteX76" fmla="*/ 49927 w 394676"/>
              <a:gd name="connsiteY76" fmla="*/ 271340 h 394676"/>
              <a:gd name="connsiteX77" fmla="*/ 69660 w 394676"/>
              <a:gd name="connsiteY77" fmla="*/ 251606 h 394676"/>
              <a:gd name="connsiteX78" fmla="*/ 306466 w 394676"/>
              <a:gd name="connsiteY78" fmla="*/ 251606 h 394676"/>
              <a:gd name="connsiteX79" fmla="*/ 308341 w 394676"/>
              <a:gd name="connsiteY79" fmla="*/ 251606 h 394676"/>
              <a:gd name="connsiteX80" fmla="*/ 308341 w 394676"/>
              <a:gd name="connsiteY80" fmla="*/ 271340 h 394676"/>
              <a:gd name="connsiteX81" fmla="*/ 286733 w 394676"/>
              <a:gd name="connsiteY81" fmla="*/ 271340 h 394676"/>
              <a:gd name="connsiteX82" fmla="*/ 323142 w 394676"/>
              <a:gd name="connsiteY82" fmla="*/ 271340 h 394676"/>
              <a:gd name="connsiteX83" fmla="*/ 323142 w 394676"/>
              <a:gd name="connsiteY83" fmla="*/ 251606 h 394676"/>
              <a:gd name="connsiteX84" fmla="*/ 344750 w 394676"/>
              <a:gd name="connsiteY84" fmla="*/ 251606 h 394676"/>
              <a:gd name="connsiteX85" fmla="*/ 325016 w 394676"/>
              <a:gd name="connsiteY85" fmla="*/ 271340 h 394676"/>
              <a:gd name="connsiteX86" fmla="*/ 19734 w 394676"/>
              <a:gd name="connsiteY86" fmla="*/ 54268 h 394676"/>
              <a:gd name="connsiteX87" fmla="*/ 374943 w 394676"/>
              <a:gd name="connsiteY87" fmla="*/ 54268 h 394676"/>
              <a:gd name="connsiteX88" fmla="*/ 374943 w 394676"/>
              <a:gd name="connsiteY88" fmla="*/ 231873 h 394676"/>
              <a:gd name="connsiteX89" fmla="*/ 19734 w 394676"/>
              <a:gd name="connsiteY89" fmla="*/ 231873 h 394676"/>
              <a:gd name="connsiteX90" fmla="*/ 27134 w 394676"/>
              <a:gd name="connsiteY90" fmla="*/ 251606 h 394676"/>
              <a:gd name="connsiteX91" fmla="*/ 48743 w 394676"/>
              <a:gd name="connsiteY91" fmla="*/ 251606 h 394676"/>
              <a:gd name="connsiteX92" fmla="*/ 29009 w 394676"/>
              <a:gd name="connsiteY92" fmla="*/ 271340 h 394676"/>
              <a:gd name="connsiteX93" fmla="*/ 27134 w 394676"/>
              <a:gd name="connsiteY93" fmla="*/ 271340 h 394676"/>
              <a:gd name="connsiteX94" fmla="*/ 367543 w 394676"/>
              <a:gd name="connsiteY94" fmla="*/ 271340 h 394676"/>
              <a:gd name="connsiteX95" fmla="*/ 345934 w 394676"/>
              <a:gd name="connsiteY95" fmla="*/ 271340 h 394676"/>
              <a:gd name="connsiteX96" fmla="*/ 365668 w 394676"/>
              <a:gd name="connsiteY96" fmla="*/ 251606 h 394676"/>
              <a:gd name="connsiteX97" fmla="*/ 367543 w 394676"/>
              <a:gd name="connsiteY97" fmla="*/ 251606 h 39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94676" h="394676">
                <a:moveTo>
                  <a:pt x="394677" y="251606"/>
                </a:moveTo>
                <a:lnTo>
                  <a:pt x="394677" y="34534"/>
                </a:lnTo>
                <a:lnTo>
                  <a:pt x="325608" y="34534"/>
                </a:lnTo>
                <a:lnTo>
                  <a:pt x="325608" y="19734"/>
                </a:lnTo>
                <a:cubicBezTo>
                  <a:pt x="331058" y="19734"/>
                  <a:pt x="335475" y="15316"/>
                  <a:pt x="335475" y="9867"/>
                </a:cubicBezTo>
                <a:cubicBezTo>
                  <a:pt x="335475" y="4418"/>
                  <a:pt x="331058" y="0"/>
                  <a:pt x="325608" y="0"/>
                </a:cubicBezTo>
                <a:lnTo>
                  <a:pt x="305874" y="0"/>
                </a:lnTo>
                <a:cubicBezTo>
                  <a:pt x="300425" y="0"/>
                  <a:pt x="296008" y="4418"/>
                  <a:pt x="296008" y="9867"/>
                </a:cubicBezTo>
                <a:cubicBezTo>
                  <a:pt x="296008" y="15316"/>
                  <a:pt x="300425" y="19734"/>
                  <a:pt x="305874" y="19734"/>
                </a:cubicBezTo>
                <a:lnTo>
                  <a:pt x="305874" y="34534"/>
                </a:lnTo>
                <a:lnTo>
                  <a:pt x="207205" y="34534"/>
                </a:lnTo>
                <a:lnTo>
                  <a:pt x="207205" y="19734"/>
                </a:lnTo>
                <a:cubicBezTo>
                  <a:pt x="212655" y="19734"/>
                  <a:pt x="217072" y="15316"/>
                  <a:pt x="217072" y="9867"/>
                </a:cubicBezTo>
                <a:cubicBezTo>
                  <a:pt x="217072" y="4418"/>
                  <a:pt x="212655" y="0"/>
                  <a:pt x="207205" y="0"/>
                </a:cubicBezTo>
                <a:lnTo>
                  <a:pt x="187471" y="0"/>
                </a:lnTo>
                <a:cubicBezTo>
                  <a:pt x="182022" y="0"/>
                  <a:pt x="177605" y="4418"/>
                  <a:pt x="177605" y="9867"/>
                </a:cubicBezTo>
                <a:cubicBezTo>
                  <a:pt x="177605" y="15316"/>
                  <a:pt x="182022" y="19734"/>
                  <a:pt x="187471" y="19734"/>
                </a:cubicBezTo>
                <a:lnTo>
                  <a:pt x="187471" y="34534"/>
                </a:lnTo>
                <a:lnTo>
                  <a:pt x="88802" y="34534"/>
                </a:lnTo>
                <a:lnTo>
                  <a:pt x="88802" y="19734"/>
                </a:lnTo>
                <a:cubicBezTo>
                  <a:pt x="94252" y="19734"/>
                  <a:pt x="98669" y="15316"/>
                  <a:pt x="98669" y="9867"/>
                </a:cubicBezTo>
                <a:cubicBezTo>
                  <a:pt x="98669" y="4418"/>
                  <a:pt x="94252" y="0"/>
                  <a:pt x="88802" y="0"/>
                </a:cubicBezTo>
                <a:lnTo>
                  <a:pt x="69068" y="0"/>
                </a:lnTo>
                <a:cubicBezTo>
                  <a:pt x="63619" y="0"/>
                  <a:pt x="59202" y="4418"/>
                  <a:pt x="59202" y="9867"/>
                </a:cubicBezTo>
                <a:cubicBezTo>
                  <a:pt x="59202" y="15316"/>
                  <a:pt x="63619" y="19734"/>
                  <a:pt x="69068" y="19734"/>
                </a:cubicBezTo>
                <a:lnTo>
                  <a:pt x="69068" y="34534"/>
                </a:lnTo>
                <a:lnTo>
                  <a:pt x="0" y="34534"/>
                </a:lnTo>
                <a:lnTo>
                  <a:pt x="0" y="251606"/>
                </a:lnTo>
                <a:lnTo>
                  <a:pt x="12334" y="251606"/>
                </a:lnTo>
                <a:lnTo>
                  <a:pt x="12334" y="271340"/>
                </a:lnTo>
                <a:lnTo>
                  <a:pt x="9867" y="271340"/>
                </a:lnTo>
                <a:cubicBezTo>
                  <a:pt x="4418" y="271340"/>
                  <a:pt x="0" y="275758"/>
                  <a:pt x="0" y="281207"/>
                </a:cubicBezTo>
                <a:cubicBezTo>
                  <a:pt x="0" y="286657"/>
                  <a:pt x="4418" y="291074"/>
                  <a:pt x="9867" y="291074"/>
                </a:cubicBezTo>
                <a:lnTo>
                  <a:pt x="64135" y="291074"/>
                </a:lnTo>
                <a:lnTo>
                  <a:pt x="64135" y="394677"/>
                </a:lnTo>
                <a:lnTo>
                  <a:pt x="93736" y="394677"/>
                </a:lnTo>
                <a:lnTo>
                  <a:pt x="93736" y="291074"/>
                </a:lnTo>
                <a:lnTo>
                  <a:pt x="300941" y="291074"/>
                </a:lnTo>
                <a:lnTo>
                  <a:pt x="300941" y="394677"/>
                </a:lnTo>
                <a:lnTo>
                  <a:pt x="330542" y="394677"/>
                </a:lnTo>
                <a:lnTo>
                  <a:pt x="330542" y="291074"/>
                </a:lnTo>
                <a:lnTo>
                  <a:pt x="384810" y="291074"/>
                </a:lnTo>
                <a:cubicBezTo>
                  <a:pt x="390259" y="291074"/>
                  <a:pt x="394677" y="286657"/>
                  <a:pt x="394677" y="281207"/>
                </a:cubicBezTo>
                <a:cubicBezTo>
                  <a:pt x="394677" y="275758"/>
                  <a:pt x="390259" y="271340"/>
                  <a:pt x="384810" y="271340"/>
                </a:cubicBezTo>
                <a:lnTo>
                  <a:pt x="382343" y="271340"/>
                </a:lnTo>
                <a:lnTo>
                  <a:pt x="382343" y="251606"/>
                </a:lnTo>
                <a:close/>
                <a:moveTo>
                  <a:pt x="249140" y="251606"/>
                </a:moveTo>
                <a:lnTo>
                  <a:pt x="249140" y="271340"/>
                </a:lnTo>
                <a:lnTo>
                  <a:pt x="227531" y="271340"/>
                </a:lnTo>
                <a:lnTo>
                  <a:pt x="247265" y="251606"/>
                </a:lnTo>
                <a:close/>
                <a:moveTo>
                  <a:pt x="263940" y="271340"/>
                </a:moveTo>
                <a:lnTo>
                  <a:pt x="263940" y="251606"/>
                </a:lnTo>
                <a:lnTo>
                  <a:pt x="285549" y="251606"/>
                </a:lnTo>
                <a:lnTo>
                  <a:pt x="265815" y="271340"/>
                </a:lnTo>
                <a:close/>
                <a:moveTo>
                  <a:pt x="206613" y="271340"/>
                </a:moveTo>
                <a:lnTo>
                  <a:pt x="204739" y="271340"/>
                </a:lnTo>
                <a:lnTo>
                  <a:pt x="204739" y="251606"/>
                </a:lnTo>
                <a:lnTo>
                  <a:pt x="226347" y="251606"/>
                </a:lnTo>
                <a:close/>
                <a:moveTo>
                  <a:pt x="189938" y="251606"/>
                </a:moveTo>
                <a:lnTo>
                  <a:pt x="189938" y="271340"/>
                </a:lnTo>
                <a:lnTo>
                  <a:pt x="168330" y="271340"/>
                </a:lnTo>
                <a:lnTo>
                  <a:pt x="188063" y="251606"/>
                </a:lnTo>
                <a:close/>
                <a:moveTo>
                  <a:pt x="147412" y="271340"/>
                </a:moveTo>
                <a:lnTo>
                  <a:pt x="145537" y="271340"/>
                </a:lnTo>
                <a:lnTo>
                  <a:pt x="145537" y="251606"/>
                </a:lnTo>
                <a:lnTo>
                  <a:pt x="167146" y="251606"/>
                </a:lnTo>
                <a:close/>
                <a:moveTo>
                  <a:pt x="130737" y="251606"/>
                </a:moveTo>
                <a:lnTo>
                  <a:pt x="130737" y="271340"/>
                </a:lnTo>
                <a:lnTo>
                  <a:pt x="109128" y="271340"/>
                </a:lnTo>
                <a:lnTo>
                  <a:pt x="128862" y="251606"/>
                </a:lnTo>
                <a:close/>
                <a:moveTo>
                  <a:pt x="88210" y="271340"/>
                </a:moveTo>
                <a:lnTo>
                  <a:pt x="86336" y="271340"/>
                </a:lnTo>
                <a:lnTo>
                  <a:pt x="86336" y="251606"/>
                </a:lnTo>
                <a:lnTo>
                  <a:pt x="107944" y="251606"/>
                </a:lnTo>
                <a:close/>
                <a:moveTo>
                  <a:pt x="71535" y="251606"/>
                </a:moveTo>
                <a:lnTo>
                  <a:pt x="71535" y="271340"/>
                </a:lnTo>
                <a:lnTo>
                  <a:pt x="49927" y="271340"/>
                </a:lnTo>
                <a:lnTo>
                  <a:pt x="69660" y="251606"/>
                </a:lnTo>
                <a:close/>
                <a:moveTo>
                  <a:pt x="306466" y="251606"/>
                </a:moveTo>
                <a:lnTo>
                  <a:pt x="308341" y="251606"/>
                </a:lnTo>
                <a:lnTo>
                  <a:pt x="308341" y="271340"/>
                </a:lnTo>
                <a:lnTo>
                  <a:pt x="286733" y="271340"/>
                </a:lnTo>
                <a:close/>
                <a:moveTo>
                  <a:pt x="323142" y="271340"/>
                </a:moveTo>
                <a:lnTo>
                  <a:pt x="323142" y="251606"/>
                </a:lnTo>
                <a:lnTo>
                  <a:pt x="344750" y="251606"/>
                </a:lnTo>
                <a:lnTo>
                  <a:pt x="325016" y="271340"/>
                </a:lnTo>
                <a:close/>
                <a:moveTo>
                  <a:pt x="19734" y="54268"/>
                </a:moveTo>
                <a:lnTo>
                  <a:pt x="374943" y="54268"/>
                </a:lnTo>
                <a:lnTo>
                  <a:pt x="374943" y="231873"/>
                </a:lnTo>
                <a:lnTo>
                  <a:pt x="19734" y="231873"/>
                </a:lnTo>
                <a:close/>
                <a:moveTo>
                  <a:pt x="27134" y="251606"/>
                </a:moveTo>
                <a:lnTo>
                  <a:pt x="48743" y="251606"/>
                </a:lnTo>
                <a:lnTo>
                  <a:pt x="29009" y="271340"/>
                </a:lnTo>
                <a:lnTo>
                  <a:pt x="27134" y="271340"/>
                </a:lnTo>
                <a:close/>
                <a:moveTo>
                  <a:pt x="367543" y="271340"/>
                </a:moveTo>
                <a:lnTo>
                  <a:pt x="345934" y="271340"/>
                </a:lnTo>
                <a:lnTo>
                  <a:pt x="365668" y="251606"/>
                </a:lnTo>
                <a:lnTo>
                  <a:pt x="367543" y="251606"/>
                </a:lnTo>
                <a:close/>
              </a:path>
            </a:pathLst>
          </a:custGeom>
          <a:solidFill>
            <a:srgbClr val="000000"/>
          </a:solidFill>
          <a:ln w="4862" cap="flat">
            <a:noFill/>
            <a:prstDash val="solid"/>
            <a:miter/>
          </a:ln>
        </p:spPr>
        <p:txBody>
          <a:bodyPr rtlCol="0" anchor="ctr"/>
          <a:lstStyle/>
          <a:p>
            <a:endParaRPr lang="zh-CN" altLang="en-US"/>
          </a:p>
        </p:txBody>
      </p:sp>
      <p:grpSp>
        <p:nvGrpSpPr>
          <p:cNvPr id="142" name="组合 141">
            <a:extLst>
              <a:ext uri="{FF2B5EF4-FFF2-40B4-BE49-F238E27FC236}">
                <a16:creationId xmlns:a16="http://schemas.microsoft.com/office/drawing/2014/main" id="{BE9FCF05-F3EB-7447-8598-BDFF89C90A77}"/>
              </a:ext>
            </a:extLst>
          </p:cNvPr>
          <p:cNvGrpSpPr/>
          <p:nvPr/>
        </p:nvGrpSpPr>
        <p:grpSpPr>
          <a:xfrm>
            <a:off x="1394827" y="4374752"/>
            <a:ext cx="330541" cy="335475"/>
            <a:chOff x="1394827" y="4374752"/>
            <a:chExt cx="330541" cy="335475"/>
          </a:xfrm>
        </p:grpSpPr>
        <p:sp>
          <p:nvSpPr>
            <p:cNvPr id="139" name="图形 26" descr="营销">
              <a:extLst>
                <a:ext uri="{FF2B5EF4-FFF2-40B4-BE49-F238E27FC236}">
                  <a16:creationId xmlns:a16="http://schemas.microsoft.com/office/drawing/2014/main" id="{F58ACF13-7022-9E43-B703-E7D0E294D496}"/>
                </a:ext>
              </a:extLst>
            </p:cNvPr>
            <p:cNvSpPr/>
            <p:nvPr/>
          </p:nvSpPr>
          <p:spPr>
            <a:xfrm>
              <a:off x="1394827" y="4374752"/>
              <a:ext cx="118304" cy="118304"/>
            </a:xfrm>
            <a:custGeom>
              <a:avLst/>
              <a:gdLst>
                <a:gd name="connsiteX0" fmla="*/ 118304 w 118304"/>
                <a:gd name="connsiteY0" fmla="*/ 59152 h 118304"/>
                <a:gd name="connsiteX1" fmla="*/ 59152 w 118304"/>
                <a:gd name="connsiteY1" fmla="*/ 118304 h 118304"/>
                <a:gd name="connsiteX2" fmla="*/ 0 w 118304"/>
                <a:gd name="connsiteY2" fmla="*/ 59152 h 118304"/>
                <a:gd name="connsiteX3" fmla="*/ 59152 w 118304"/>
                <a:gd name="connsiteY3" fmla="*/ 0 h 118304"/>
                <a:gd name="connsiteX4" fmla="*/ 118304 w 118304"/>
                <a:gd name="connsiteY4" fmla="*/ 59152 h 11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4" h="118304">
                  <a:moveTo>
                    <a:pt x="118304" y="59152"/>
                  </a:moveTo>
                  <a:cubicBezTo>
                    <a:pt x="118304" y="91821"/>
                    <a:pt x="91821" y="118304"/>
                    <a:pt x="59152" y="118304"/>
                  </a:cubicBezTo>
                  <a:cubicBezTo>
                    <a:pt x="26483" y="118304"/>
                    <a:pt x="0" y="91821"/>
                    <a:pt x="0" y="59152"/>
                  </a:cubicBezTo>
                  <a:cubicBezTo>
                    <a:pt x="0" y="26483"/>
                    <a:pt x="26483" y="0"/>
                    <a:pt x="59152" y="0"/>
                  </a:cubicBezTo>
                  <a:cubicBezTo>
                    <a:pt x="91821" y="0"/>
                    <a:pt x="118304" y="26483"/>
                    <a:pt x="118304" y="59152"/>
                  </a:cubicBezTo>
                  <a:close/>
                </a:path>
              </a:pathLst>
            </a:custGeom>
            <a:solidFill>
              <a:srgbClr val="000000"/>
            </a:solidFill>
            <a:ln w="4862" cap="flat">
              <a:noFill/>
              <a:prstDash val="solid"/>
              <a:miter/>
            </a:ln>
          </p:spPr>
          <p:txBody>
            <a:bodyPr rtlCol="0" anchor="ctr"/>
            <a:lstStyle/>
            <a:p>
              <a:endParaRPr lang="zh-CN" altLang="en-US"/>
            </a:p>
          </p:txBody>
        </p:sp>
        <p:sp>
          <p:nvSpPr>
            <p:cNvPr id="140" name="图形 26" descr="营销">
              <a:extLst>
                <a:ext uri="{FF2B5EF4-FFF2-40B4-BE49-F238E27FC236}">
                  <a16:creationId xmlns:a16="http://schemas.microsoft.com/office/drawing/2014/main" id="{F58ACF13-7022-9E43-B703-E7D0E294D496}"/>
                </a:ext>
              </a:extLst>
            </p:cNvPr>
            <p:cNvSpPr/>
            <p:nvPr/>
          </p:nvSpPr>
          <p:spPr>
            <a:xfrm>
              <a:off x="1395123" y="4383808"/>
              <a:ext cx="330245" cy="326419"/>
            </a:xfrm>
            <a:custGeom>
              <a:avLst/>
              <a:gdLst>
                <a:gd name="connsiteX0" fmla="*/ 323586 w 330245"/>
                <a:gd name="connsiteY0" fmla="*/ 170 h 326419"/>
                <a:gd name="connsiteX1" fmla="*/ 157575 w 330245"/>
                <a:gd name="connsiteY1" fmla="*/ 41611 h 326419"/>
                <a:gd name="connsiteX2" fmla="*/ 157575 w 330245"/>
                <a:gd name="connsiteY2" fmla="*/ 89071 h 326419"/>
                <a:gd name="connsiteX3" fmla="*/ 190382 w 330245"/>
                <a:gd name="connsiteY3" fmla="*/ 97310 h 326419"/>
                <a:gd name="connsiteX4" fmla="*/ 193786 w 330245"/>
                <a:gd name="connsiteY4" fmla="*/ 111863 h 326419"/>
                <a:gd name="connsiteX5" fmla="*/ 185202 w 330245"/>
                <a:gd name="connsiteY5" fmla="*/ 117438 h 326419"/>
                <a:gd name="connsiteX6" fmla="*/ 137298 w 330245"/>
                <a:gd name="connsiteY6" fmla="*/ 165293 h 326419"/>
                <a:gd name="connsiteX7" fmla="*/ 115098 w 330245"/>
                <a:gd name="connsiteY7" fmla="*/ 165293 h 326419"/>
                <a:gd name="connsiteX8" fmla="*/ 39728 w 330245"/>
                <a:gd name="connsiteY8" fmla="*/ 128837 h 326419"/>
                <a:gd name="connsiteX9" fmla="*/ 0 w 330245"/>
                <a:gd name="connsiteY9" fmla="*/ 183349 h 326419"/>
                <a:gd name="connsiteX10" fmla="*/ 0 w 330245"/>
                <a:gd name="connsiteY10" fmla="*/ 326419 h 326419"/>
                <a:gd name="connsiteX11" fmla="*/ 118107 w 330245"/>
                <a:gd name="connsiteY11" fmla="*/ 326419 h 326419"/>
                <a:gd name="connsiteX12" fmla="*/ 118107 w 330245"/>
                <a:gd name="connsiteY12" fmla="*/ 214627 h 326419"/>
                <a:gd name="connsiteX13" fmla="*/ 147708 w 330245"/>
                <a:gd name="connsiteY13" fmla="*/ 214627 h 326419"/>
                <a:gd name="connsiteX14" fmla="*/ 165172 w 330245"/>
                <a:gd name="connsiteY14" fmla="*/ 207424 h 326419"/>
                <a:gd name="connsiteX15" fmla="*/ 220279 w 330245"/>
                <a:gd name="connsiteY15" fmla="*/ 152318 h 326419"/>
                <a:gd name="connsiteX16" fmla="*/ 226643 w 330245"/>
                <a:gd name="connsiteY16" fmla="*/ 129081 h 326419"/>
                <a:gd name="connsiteX17" fmla="*/ 241443 w 330245"/>
                <a:gd name="connsiteY17" fmla="*/ 132732 h 326419"/>
                <a:gd name="connsiteX18" fmla="*/ 243466 w 330245"/>
                <a:gd name="connsiteY18" fmla="*/ 132732 h 326419"/>
                <a:gd name="connsiteX19" fmla="*/ 249337 w 330245"/>
                <a:gd name="connsiteY19" fmla="*/ 129969 h 326419"/>
                <a:gd name="connsiteX20" fmla="*/ 262411 w 330245"/>
                <a:gd name="connsiteY20" fmla="*/ 114675 h 326419"/>
                <a:gd name="connsiteX21" fmla="*/ 323536 w 330245"/>
                <a:gd name="connsiteY21" fmla="*/ 129969 h 326419"/>
                <a:gd name="connsiteX22" fmla="*/ 330190 w 330245"/>
                <a:gd name="connsiteY22" fmla="*/ 125121 h 326419"/>
                <a:gd name="connsiteX23" fmla="*/ 330246 w 330245"/>
                <a:gd name="connsiteY23" fmla="*/ 124641 h 326419"/>
                <a:gd name="connsiteX24" fmla="*/ 330246 w 330245"/>
                <a:gd name="connsiteY24" fmla="*/ 5202 h 326419"/>
                <a:gd name="connsiteX25" fmla="*/ 324793 w 330245"/>
                <a:gd name="connsiteY25" fmla="*/ 2 h 326419"/>
                <a:gd name="connsiteX26" fmla="*/ 323586 w 330245"/>
                <a:gd name="connsiteY26" fmla="*/ 170 h 326419"/>
                <a:gd name="connsiteX27" fmla="*/ 242578 w 330245"/>
                <a:gd name="connsiteY27" fmla="*/ 121829 h 326419"/>
                <a:gd name="connsiteX28" fmla="*/ 218454 w 330245"/>
                <a:gd name="connsiteY28" fmla="*/ 115958 h 326419"/>
                <a:gd name="connsiteX29" fmla="*/ 204591 w 330245"/>
                <a:gd name="connsiteY29" fmla="*/ 110383 h 326419"/>
                <a:gd name="connsiteX30" fmla="*/ 202272 w 330245"/>
                <a:gd name="connsiteY30" fmla="*/ 99974 h 326419"/>
                <a:gd name="connsiteX31" fmla="*/ 251014 w 330245"/>
                <a:gd name="connsiteY31" fmla="*/ 111913 h 32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245" h="326419">
                  <a:moveTo>
                    <a:pt x="323586" y="170"/>
                  </a:moveTo>
                  <a:lnTo>
                    <a:pt x="157575" y="41611"/>
                  </a:lnTo>
                  <a:lnTo>
                    <a:pt x="157575" y="89071"/>
                  </a:lnTo>
                  <a:lnTo>
                    <a:pt x="190382" y="97310"/>
                  </a:lnTo>
                  <a:lnTo>
                    <a:pt x="193786" y="111863"/>
                  </a:lnTo>
                  <a:cubicBezTo>
                    <a:pt x="190549" y="113066"/>
                    <a:pt x="187617" y="114970"/>
                    <a:pt x="185202" y="117438"/>
                  </a:cubicBezTo>
                  <a:lnTo>
                    <a:pt x="137298" y="165293"/>
                  </a:lnTo>
                  <a:lnTo>
                    <a:pt x="115098" y="165293"/>
                  </a:lnTo>
                  <a:cubicBezTo>
                    <a:pt x="104352" y="134413"/>
                    <a:pt x="70607" y="118091"/>
                    <a:pt x="39728" y="128837"/>
                  </a:cubicBezTo>
                  <a:cubicBezTo>
                    <a:pt x="16416" y="136949"/>
                    <a:pt x="584" y="158673"/>
                    <a:pt x="0" y="183349"/>
                  </a:cubicBezTo>
                  <a:lnTo>
                    <a:pt x="0" y="326419"/>
                  </a:lnTo>
                  <a:lnTo>
                    <a:pt x="118107" y="326419"/>
                  </a:lnTo>
                  <a:lnTo>
                    <a:pt x="118107" y="214627"/>
                  </a:lnTo>
                  <a:lnTo>
                    <a:pt x="147708" y="214627"/>
                  </a:lnTo>
                  <a:cubicBezTo>
                    <a:pt x="154254" y="214639"/>
                    <a:pt x="160537" y="212047"/>
                    <a:pt x="165172" y="207424"/>
                  </a:cubicBezTo>
                  <a:lnTo>
                    <a:pt x="220279" y="152318"/>
                  </a:lnTo>
                  <a:cubicBezTo>
                    <a:pt x="226296" y="146205"/>
                    <a:pt x="228706" y="137406"/>
                    <a:pt x="226643" y="129081"/>
                  </a:cubicBezTo>
                  <a:lnTo>
                    <a:pt x="241443" y="132732"/>
                  </a:lnTo>
                  <a:lnTo>
                    <a:pt x="243466" y="132732"/>
                  </a:lnTo>
                  <a:cubicBezTo>
                    <a:pt x="245733" y="132715"/>
                    <a:pt x="247879" y="131705"/>
                    <a:pt x="249337" y="129969"/>
                  </a:cubicBezTo>
                  <a:lnTo>
                    <a:pt x="262411" y="114675"/>
                  </a:lnTo>
                  <a:lnTo>
                    <a:pt x="323536" y="129969"/>
                  </a:lnTo>
                  <a:cubicBezTo>
                    <a:pt x="326712" y="130468"/>
                    <a:pt x="329692" y="128298"/>
                    <a:pt x="330190" y="125121"/>
                  </a:cubicBezTo>
                  <a:cubicBezTo>
                    <a:pt x="330216" y="124962"/>
                    <a:pt x="330234" y="124802"/>
                    <a:pt x="330246" y="124641"/>
                  </a:cubicBezTo>
                  <a:lnTo>
                    <a:pt x="330246" y="5202"/>
                  </a:lnTo>
                  <a:cubicBezTo>
                    <a:pt x="330176" y="2260"/>
                    <a:pt x="327735" y="-68"/>
                    <a:pt x="324793" y="2"/>
                  </a:cubicBezTo>
                  <a:cubicBezTo>
                    <a:pt x="324385" y="11"/>
                    <a:pt x="323980" y="68"/>
                    <a:pt x="323586" y="170"/>
                  </a:cubicBezTo>
                  <a:close/>
                  <a:moveTo>
                    <a:pt x="242578" y="121829"/>
                  </a:moveTo>
                  <a:lnTo>
                    <a:pt x="218454" y="115958"/>
                  </a:lnTo>
                  <a:cubicBezTo>
                    <a:pt x="214534" y="112688"/>
                    <a:pt x="209683" y="110737"/>
                    <a:pt x="204591" y="110383"/>
                  </a:cubicBezTo>
                  <a:lnTo>
                    <a:pt x="202272" y="99974"/>
                  </a:lnTo>
                  <a:lnTo>
                    <a:pt x="251014" y="111913"/>
                  </a:lnTo>
                  <a:close/>
                </a:path>
              </a:pathLst>
            </a:custGeom>
            <a:solidFill>
              <a:srgbClr val="000000"/>
            </a:solidFill>
            <a:ln w="4862" cap="flat">
              <a:noFill/>
              <a:prstDash val="solid"/>
              <a:miter/>
            </a:ln>
          </p:spPr>
          <p:txBody>
            <a:bodyPr rtlCol="0" anchor="ctr"/>
            <a:lstStyle/>
            <a:p>
              <a:endParaRPr lang="zh-CN" altLang="en-US"/>
            </a:p>
          </p:txBody>
        </p:sp>
        <p:sp>
          <p:nvSpPr>
            <p:cNvPr id="141" name="图形 26" descr="营销">
              <a:extLst>
                <a:ext uri="{FF2B5EF4-FFF2-40B4-BE49-F238E27FC236}">
                  <a16:creationId xmlns:a16="http://schemas.microsoft.com/office/drawing/2014/main" id="{F58ACF13-7022-9E43-B703-E7D0E294D496}"/>
                </a:ext>
              </a:extLst>
            </p:cNvPr>
            <p:cNvSpPr/>
            <p:nvPr/>
          </p:nvSpPr>
          <p:spPr>
            <a:xfrm>
              <a:off x="1528425" y="4425517"/>
              <a:ext cx="14405" cy="44006"/>
            </a:xfrm>
            <a:custGeom>
              <a:avLst/>
              <a:gdLst>
                <a:gd name="connsiteX0" fmla="*/ 7203 w 14405"/>
                <a:gd name="connsiteY0" fmla="*/ 44006 h 44006"/>
                <a:gd name="connsiteX1" fmla="*/ 14406 w 14405"/>
                <a:gd name="connsiteY1" fmla="*/ 36804 h 44006"/>
                <a:gd name="connsiteX2" fmla="*/ 14406 w 14405"/>
                <a:gd name="connsiteY2" fmla="*/ 7203 h 44006"/>
                <a:gd name="connsiteX3" fmla="*/ 7203 w 14405"/>
                <a:gd name="connsiteY3" fmla="*/ 0 h 44006"/>
                <a:gd name="connsiteX4" fmla="*/ 0 w 14405"/>
                <a:gd name="connsiteY4" fmla="*/ 7203 h 44006"/>
                <a:gd name="connsiteX5" fmla="*/ 0 w 14405"/>
                <a:gd name="connsiteY5" fmla="*/ 36804 h 44006"/>
                <a:gd name="connsiteX6" fmla="*/ 7203 w 14405"/>
                <a:gd name="connsiteY6" fmla="*/ 44006 h 4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5" h="44006">
                  <a:moveTo>
                    <a:pt x="7203" y="44006"/>
                  </a:moveTo>
                  <a:cubicBezTo>
                    <a:pt x="11181" y="44006"/>
                    <a:pt x="14406" y="40781"/>
                    <a:pt x="14406" y="36804"/>
                  </a:cubicBezTo>
                  <a:lnTo>
                    <a:pt x="14406" y="7203"/>
                  </a:lnTo>
                  <a:cubicBezTo>
                    <a:pt x="14406" y="3225"/>
                    <a:pt x="11181" y="0"/>
                    <a:pt x="7203" y="0"/>
                  </a:cubicBezTo>
                  <a:cubicBezTo>
                    <a:pt x="3225" y="0"/>
                    <a:pt x="0" y="3225"/>
                    <a:pt x="0" y="7203"/>
                  </a:cubicBezTo>
                  <a:lnTo>
                    <a:pt x="0" y="36804"/>
                  </a:lnTo>
                  <a:cubicBezTo>
                    <a:pt x="0" y="40781"/>
                    <a:pt x="3225" y="44006"/>
                    <a:pt x="7203" y="44006"/>
                  </a:cubicBezTo>
                  <a:close/>
                </a:path>
              </a:pathLst>
            </a:custGeom>
            <a:solidFill>
              <a:srgbClr val="000000"/>
            </a:solidFill>
            <a:ln w="4862" cap="flat">
              <a:noFill/>
              <a:prstDash val="solid"/>
              <a:miter/>
            </a:ln>
          </p:spPr>
          <p:txBody>
            <a:bodyPr rtlCol="0" anchor="ctr"/>
            <a:lstStyle/>
            <a:p>
              <a:endParaRPr lang="zh-CN" altLang="en-US"/>
            </a:p>
          </p:txBody>
        </p:sp>
      </p:grpSp>
      <p:grpSp>
        <p:nvGrpSpPr>
          <p:cNvPr id="135" name="图形 12" descr="下降趋势 RTL">
            <a:extLst>
              <a:ext uri="{FF2B5EF4-FFF2-40B4-BE49-F238E27FC236}">
                <a16:creationId xmlns:a16="http://schemas.microsoft.com/office/drawing/2014/main" id="{6715243D-7054-E34A-BDB4-90D5A783AA69}"/>
              </a:ext>
            </a:extLst>
          </p:cNvPr>
          <p:cNvGrpSpPr/>
          <p:nvPr/>
        </p:nvGrpSpPr>
        <p:grpSpPr>
          <a:xfrm>
            <a:off x="9224195" y="3391933"/>
            <a:ext cx="335475" cy="335475"/>
            <a:chOff x="9224195" y="3391933"/>
            <a:chExt cx="335475" cy="335475"/>
          </a:xfrm>
          <a:solidFill>
            <a:srgbClr val="000000"/>
          </a:solidFill>
        </p:grpSpPr>
        <p:sp>
          <p:nvSpPr>
            <p:cNvPr id="136" name="任意形状 135">
              <a:extLst>
                <a:ext uri="{FF2B5EF4-FFF2-40B4-BE49-F238E27FC236}">
                  <a16:creationId xmlns:a16="http://schemas.microsoft.com/office/drawing/2014/main" id="{58EBF1A0-21D6-AC40-BFDA-2E608BE66501}"/>
                </a:ext>
              </a:extLst>
            </p:cNvPr>
            <p:cNvSpPr/>
            <p:nvPr/>
          </p:nvSpPr>
          <p:spPr>
            <a:xfrm>
              <a:off x="9224195" y="3391933"/>
              <a:ext cx="335475" cy="335475"/>
            </a:xfrm>
            <a:custGeom>
              <a:avLst/>
              <a:gdLst>
                <a:gd name="connsiteX0" fmla="*/ 305874 w 335475"/>
                <a:gd name="connsiteY0" fmla="*/ 0 h 335475"/>
                <a:gd name="connsiteX1" fmla="*/ 335475 w 335475"/>
                <a:gd name="connsiteY1" fmla="*/ 0 h 335475"/>
                <a:gd name="connsiteX2" fmla="*/ 335475 w 335475"/>
                <a:gd name="connsiteY2" fmla="*/ 335475 h 335475"/>
                <a:gd name="connsiteX3" fmla="*/ 0 w 335475"/>
                <a:gd name="connsiteY3" fmla="*/ 335475 h 335475"/>
                <a:gd name="connsiteX4" fmla="*/ 0 w 335475"/>
                <a:gd name="connsiteY4" fmla="*/ 305874 h 335475"/>
                <a:gd name="connsiteX5" fmla="*/ 305874 w 335475"/>
                <a:gd name="connsiteY5" fmla="*/ 305874 h 3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475" h="335475">
                  <a:moveTo>
                    <a:pt x="305874" y="0"/>
                  </a:moveTo>
                  <a:lnTo>
                    <a:pt x="335475" y="0"/>
                  </a:lnTo>
                  <a:lnTo>
                    <a:pt x="335475" y="335475"/>
                  </a:lnTo>
                  <a:lnTo>
                    <a:pt x="0" y="335475"/>
                  </a:lnTo>
                  <a:lnTo>
                    <a:pt x="0" y="305874"/>
                  </a:lnTo>
                  <a:lnTo>
                    <a:pt x="305874" y="305874"/>
                  </a:lnTo>
                  <a:close/>
                </a:path>
              </a:pathLst>
            </a:custGeom>
            <a:solidFill>
              <a:srgbClr val="000000"/>
            </a:solidFill>
            <a:ln w="4862" cap="flat">
              <a:noFill/>
              <a:prstDash val="solid"/>
              <a:miter/>
            </a:ln>
          </p:spPr>
          <p:txBody>
            <a:bodyPr rtlCol="0" anchor="ctr"/>
            <a:lstStyle/>
            <a:p>
              <a:endParaRPr lang="zh-CN" altLang="en-US"/>
            </a:p>
          </p:txBody>
        </p:sp>
        <p:sp>
          <p:nvSpPr>
            <p:cNvPr id="137" name="任意形状 136">
              <a:extLst>
                <a:ext uri="{FF2B5EF4-FFF2-40B4-BE49-F238E27FC236}">
                  <a16:creationId xmlns:a16="http://schemas.microsoft.com/office/drawing/2014/main" id="{C7960867-BC37-7A4C-B2E6-3381A62EFC85}"/>
                </a:ext>
              </a:extLst>
            </p:cNvPr>
            <p:cNvSpPr/>
            <p:nvPr/>
          </p:nvSpPr>
          <p:spPr>
            <a:xfrm>
              <a:off x="9224195" y="3475308"/>
              <a:ext cx="286633" cy="168230"/>
            </a:xfrm>
            <a:custGeom>
              <a:avLst/>
              <a:gdLst>
                <a:gd name="connsiteX0" fmla="*/ 29107 w 286633"/>
                <a:gd name="connsiteY0" fmla="*/ 118403 h 168230"/>
                <a:gd name="connsiteX1" fmla="*/ 88802 w 286633"/>
                <a:gd name="connsiteY1" fmla="*/ 58708 h 168230"/>
                <a:gd name="connsiteX2" fmla="*/ 118403 w 286633"/>
                <a:gd name="connsiteY2" fmla="*/ 88309 h 168230"/>
                <a:gd name="connsiteX3" fmla="*/ 167738 w 286633"/>
                <a:gd name="connsiteY3" fmla="*/ 38974 h 168230"/>
                <a:gd name="connsiteX4" fmla="*/ 197338 w 286633"/>
                <a:gd name="connsiteY4" fmla="*/ 68575 h 168230"/>
                <a:gd name="connsiteX5" fmla="*/ 265913 w 286633"/>
                <a:gd name="connsiteY5" fmla="*/ 0 h 168230"/>
                <a:gd name="connsiteX6" fmla="*/ 286634 w 286633"/>
                <a:gd name="connsiteY6" fmla="*/ 20721 h 168230"/>
                <a:gd name="connsiteX7" fmla="*/ 197338 w 286633"/>
                <a:gd name="connsiteY7" fmla="*/ 110016 h 168230"/>
                <a:gd name="connsiteX8" fmla="*/ 167738 w 286633"/>
                <a:gd name="connsiteY8" fmla="*/ 80415 h 168230"/>
                <a:gd name="connsiteX9" fmla="*/ 118403 w 286633"/>
                <a:gd name="connsiteY9" fmla="*/ 129750 h 168230"/>
                <a:gd name="connsiteX10" fmla="*/ 88802 w 286633"/>
                <a:gd name="connsiteY10" fmla="*/ 100149 h 168230"/>
                <a:gd name="connsiteX11" fmla="*/ 49828 w 286633"/>
                <a:gd name="connsiteY11" fmla="*/ 139124 h 168230"/>
                <a:gd name="connsiteX12" fmla="*/ 78935 w 286633"/>
                <a:gd name="connsiteY12" fmla="*/ 168231 h 168230"/>
                <a:gd name="connsiteX13" fmla="*/ 0 w 286633"/>
                <a:gd name="connsiteY13" fmla="*/ 168231 h 168230"/>
                <a:gd name="connsiteX14" fmla="*/ 0 w 286633"/>
                <a:gd name="connsiteY14" fmla="*/ 89296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633" h="168230">
                  <a:moveTo>
                    <a:pt x="29107" y="118403"/>
                  </a:moveTo>
                  <a:lnTo>
                    <a:pt x="88802" y="58708"/>
                  </a:lnTo>
                  <a:lnTo>
                    <a:pt x="118403" y="88309"/>
                  </a:lnTo>
                  <a:lnTo>
                    <a:pt x="167738" y="38974"/>
                  </a:lnTo>
                  <a:lnTo>
                    <a:pt x="197338" y="68575"/>
                  </a:lnTo>
                  <a:lnTo>
                    <a:pt x="265913" y="0"/>
                  </a:lnTo>
                  <a:lnTo>
                    <a:pt x="286634" y="20721"/>
                  </a:lnTo>
                  <a:lnTo>
                    <a:pt x="197338" y="110016"/>
                  </a:lnTo>
                  <a:lnTo>
                    <a:pt x="167738" y="80415"/>
                  </a:lnTo>
                  <a:lnTo>
                    <a:pt x="118403" y="129750"/>
                  </a:lnTo>
                  <a:lnTo>
                    <a:pt x="88802" y="100149"/>
                  </a:lnTo>
                  <a:lnTo>
                    <a:pt x="49828" y="139124"/>
                  </a:lnTo>
                  <a:lnTo>
                    <a:pt x="78935" y="168231"/>
                  </a:lnTo>
                  <a:lnTo>
                    <a:pt x="0" y="168231"/>
                  </a:lnTo>
                  <a:lnTo>
                    <a:pt x="0" y="89296"/>
                  </a:lnTo>
                  <a:close/>
                </a:path>
              </a:pathLst>
            </a:custGeom>
            <a:solidFill>
              <a:srgbClr val="000000"/>
            </a:solidFill>
            <a:ln w="4862" cap="flat">
              <a:noFill/>
              <a:prstDash val="solid"/>
              <a:miter/>
            </a:ln>
          </p:spPr>
          <p:txBody>
            <a:bodyPr rtlCol="0" anchor="ctr"/>
            <a:lstStyle/>
            <a:p>
              <a:endParaRPr lang="zh-CN" altLang="en-US"/>
            </a:p>
          </p:txBody>
        </p:sp>
      </p:grpSp>
      <p:sp>
        <p:nvSpPr>
          <p:cNvPr id="138" name="图形 32" descr="纸飞机">
            <a:extLst>
              <a:ext uri="{FF2B5EF4-FFF2-40B4-BE49-F238E27FC236}">
                <a16:creationId xmlns:a16="http://schemas.microsoft.com/office/drawing/2014/main" id="{2BE26779-15F1-1644-9ACA-7D4A46A6382C}"/>
              </a:ext>
            </a:extLst>
          </p:cNvPr>
          <p:cNvSpPr/>
          <p:nvPr/>
        </p:nvSpPr>
        <p:spPr>
          <a:xfrm>
            <a:off x="10481190" y="3362332"/>
            <a:ext cx="335475" cy="394676"/>
          </a:xfrm>
          <a:custGeom>
            <a:avLst/>
            <a:gdLst>
              <a:gd name="connsiteX0" fmla="*/ 335475 w 335475"/>
              <a:gd name="connsiteY0" fmla="*/ 286141 h 394676"/>
              <a:gd name="connsiteX1" fmla="*/ 335475 w 335475"/>
              <a:gd name="connsiteY1" fmla="*/ 241739 h 394676"/>
              <a:gd name="connsiteX2" fmla="*/ 192405 w 335475"/>
              <a:gd name="connsiteY2" fmla="*/ 140604 h 394676"/>
              <a:gd name="connsiteX3" fmla="*/ 192405 w 335475"/>
              <a:gd name="connsiteY3" fmla="*/ 44401 h 394676"/>
              <a:gd name="connsiteX4" fmla="*/ 167738 w 335475"/>
              <a:gd name="connsiteY4" fmla="*/ 0 h 394676"/>
              <a:gd name="connsiteX5" fmla="*/ 143070 w 335475"/>
              <a:gd name="connsiteY5" fmla="*/ 44401 h 394676"/>
              <a:gd name="connsiteX6" fmla="*/ 143070 w 335475"/>
              <a:gd name="connsiteY6" fmla="*/ 140604 h 394676"/>
              <a:gd name="connsiteX7" fmla="*/ 0 w 335475"/>
              <a:gd name="connsiteY7" fmla="*/ 241739 h 394676"/>
              <a:gd name="connsiteX8" fmla="*/ 0 w 335475"/>
              <a:gd name="connsiteY8" fmla="*/ 286141 h 394676"/>
              <a:gd name="connsiteX9" fmla="*/ 143070 w 335475"/>
              <a:gd name="connsiteY9" fmla="*/ 214605 h 394676"/>
              <a:gd name="connsiteX10" fmla="*/ 143070 w 335475"/>
              <a:gd name="connsiteY10" fmla="*/ 322155 h 394676"/>
              <a:gd name="connsiteX11" fmla="*/ 93736 w 335475"/>
              <a:gd name="connsiteY11" fmla="*/ 365076 h 394676"/>
              <a:gd name="connsiteX12" fmla="*/ 93736 w 335475"/>
              <a:gd name="connsiteY12" fmla="*/ 394677 h 394676"/>
              <a:gd name="connsiteX13" fmla="*/ 167738 w 335475"/>
              <a:gd name="connsiteY13" fmla="*/ 365076 h 394676"/>
              <a:gd name="connsiteX14" fmla="*/ 241739 w 335475"/>
              <a:gd name="connsiteY14" fmla="*/ 394677 h 394676"/>
              <a:gd name="connsiteX15" fmla="*/ 241739 w 335475"/>
              <a:gd name="connsiteY15" fmla="*/ 365076 h 394676"/>
              <a:gd name="connsiteX16" fmla="*/ 192405 w 335475"/>
              <a:gd name="connsiteY16" fmla="*/ 322155 h 394676"/>
              <a:gd name="connsiteX17" fmla="*/ 192405 w 335475"/>
              <a:gd name="connsiteY17" fmla="*/ 214605 h 394676"/>
              <a:gd name="connsiteX18" fmla="*/ 335475 w 335475"/>
              <a:gd name="connsiteY18" fmla="*/ 286141 h 39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475" h="394676">
                <a:moveTo>
                  <a:pt x="335475" y="286141"/>
                </a:moveTo>
                <a:lnTo>
                  <a:pt x="335475" y="241739"/>
                </a:lnTo>
                <a:lnTo>
                  <a:pt x="192405" y="140604"/>
                </a:lnTo>
                <a:lnTo>
                  <a:pt x="192405" y="44401"/>
                </a:lnTo>
                <a:cubicBezTo>
                  <a:pt x="192405" y="25161"/>
                  <a:pt x="182538" y="0"/>
                  <a:pt x="167738" y="0"/>
                </a:cubicBezTo>
                <a:cubicBezTo>
                  <a:pt x="153431" y="0"/>
                  <a:pt x="143070" y="25161"/>
                  <a:pt x="143070" y="44401"/>
                </a:cubicBezTo>
                <a:lnTo>
                  <a:pt x="143070" y="140604"/>
                </a:lnTo>
                <a:lnTo>
                  <a:pt x="0" y="241739"/>
                </a:lnTo>
                <a:lnTo>
                  <a:pt x="0" y="286141"/>
                </a:lnTo>
                <a:lnTo>
                  <a:pt x="143070" y="214605"/>
                </a:lnTo>
                <a:lnTo>
                  <a:pt x="143070" y="322155"/>
                </a:lnTo>
                <a:lnTo>
                  <a:pt x="93736" y="365076"/>
                </a:lnTo>
                <a:lnTo>
                  <a:pt x="93736" y="394677"/>
                </a:lnTo>
                <a:lnTo>
                  <a:pt x="167738" y="365076"/>
                </a:lnTo>
                <a:lnTo>
                  <a:pt x="241739" y="394677"/>
                </a:lnTo>
                <a:lnTo>
                  <a:pt x="241739" y="365076"/>
                </a:lnTo>
                <a:lnTo>
                  <a:pt x="192405" y="322155"/>
                </a:lnTo>
                <a:lnTo>
                  <a:pt x="192405" y="214605"/>
                </a:lnTo>
                <a:lnTo>
                  <a:pt x="335475" y="286141"/>
                </a:lnTo>
                <a:close/>
              </a:path>
            </a:pathLst>
          </a:custGeom>
          <a:solidFill>
            <a:srgbClr val="000000"/>
          </a:solidFill>
          <a:ln w="4862" cap="flat">
            <a:noFill/>
            <a:prstDash val="solid"/>
            <a:miter/>
          </a:ln>
        </p:spPr>
        <p:txBody>
          <a:bodyPr rtlCol="0" anchor="ctr"/>
          <a:lstStyle/>
          <a:p>
            <a:endParaRPr lang="zh-CN" altLang="en-US"/>
          </a:p>
        </p:txBody>
      </p:sp>
      <p:sp>
        <p:nvSpPr>
          <p:cNvPr id="99" name="图形 60" descr="投影仪屏幕">
            <a:extLst>
              <a:ext uri="{FF2B5EF4-FFF2-40B4-BE49-F238E27FC236}">
                <a16:creationId xmlns:a16="http://schemas.microsoft.com/office/drawing/2014/main" id="{1BE88041-E9FB-6844-992D-515B642A8891}"/>
              </a:ext>
            </a:extLst>
          </p:cNvPr>
          <p:cNvSpPr/>
          <p:nvPr/>
        </p:nvSpPr>
        <p:spPr>
          <a:xfrm>
            <a:off x="1370160" y="3374666"/>
            <a:ext cx="374942" cy="370009"/>
          </a:xfrm>
          <a:custGeom>
            <a:avLst/>
            <a:gdLst>
              <a:gd name="connsiteX0" fmla="*/ 325608 w 374942"/>
              <a:gd name="connsiteY0" fmla="*/ 54268 h 370009"/>
              <a:gd name="connsiteX1" fmla="*/ 325608 w 374942"/>
              <a:gd name="connsiteY1" fmla="*/ 231873 h 370009"/>
              <a:gd name="connsiteX2" fmla="*/ 49335 w 374942"/>
              <a:gd name="connsiteY2" fmla="*/ 231873 h 370009"/>
              <a:gd name="connsiteX3" fmla="*/ 49335 w 374942"/>
              <a:gd name="connsiteY3" fmla="*/ 54268 h 370009"/>
              <a:gd name="connsiteX4" fmla="*/ 325608 w 374942"/>
              <a:gd name="connsiteY4" fmla="*/ 54268 h 370009"/>
              <a:gd name="connsiteX5" fmla="*/ 365076 w 374942"/>
              <a:gd name="connsiteY5" fmla="*/ 241739 h 370009"/>
              <a:gd name="connsiteX6" fmla="*/ 355209 w 374942"/>
              <a:gd name="connsiteY6" fmla="*/ 241739 h 370009"/>
              <a:gd name="connsiteX7" fmla="*/ 355209 w 374942"/>
              <a:gd name="connsiteY7" fmla="*/ 44401 h 370009"/>
              <a:gd name="connsiteX8" fmla="*/ 354716 w 374942"/>
              <a:gd name="connsiteY8" fmla="*/ 39468 h 370009"/>
              <a:gd name="connsiteX9" fmla="*/ 365076 w 374942"/>
              <a:gd name="connsiteY9" fmla="*/ 39468 h 370009"/>
              <a:gd name="connsiteX10" fmla="*/ 374943 w 374942"/>
              <a:gd name="connsiteY10" fmla="*/ 29601 h 370009"/>
              <a:gd name="connsiteX11" fmla="*/ 365076 w 374942"/>
              <a:gd name="connsiteY11" fmla="*/ 19734 h 370009"/>
              <a:gd name="connsiteX12" fmla="*/ 197338 w 374942"/>
              <a:gd name="connsiteY12" fmla="*/ 19734 h 370009"/>
              <a:gd name="connsiteX13" fmla="*/ 197338 w 374942"/>
              <a:gd name="connsiteY13" fmla="*/ 9867 h 370009"/>
              <a:gd name="connsiteX14" fmla="*/ 187471 w 374942"/>
              <a:gd name="connsiteY14" fmla="*/ 0 h 370009"/>
              <a:gd name="connsiteX15" fmla="*/ 177605 w 374942"/>
              <a:gd name="connsiteY15" fmla="*/ 9867 h 370009"/>
              <a:gd name="connsiteX16" fmla="*/ 177605 w 374942"/>
              <a:gd name="connsiteY16" fmla="*/ 19734 h 370009"/>
              <a:gd name="connsiteX17" fmla="*/ 9867 w 374942"/>
              <a:gd name="connsiteY17" fmla="*/ 19734 h 370009"/>
              <a:gd name="connsiteX18" fmla="*/ 0 w 374942"/>
              <a:gd name="connsiteY18" fmla="*/ 29601 h 370009"/>
              <a:gd name="connsiteX19" fmla="*/ 9867 w 374942"/>
              <a:gd name="connsiteY19" fmla="*/ 39468 h 370009"/>
              <a:gd name="connsiteX20" fmla="*/ 20227 w 374942"/>
              <a:gd name="connsiteY20" fmla="*/ 39468 h 370009"/>
              <a:gd name="connsiteX21" fmla="*/ 19734 w 374942"/>
              <a:gd name="connsiteY21" fmla="*/ 44401 h 370009"/>
              <a:gd name="connsiteX22" fmla="*/ 19734 w 374942"/>
              <a:gd name="connsiteY22" fmla="*/ 241739 h 370009"/>
              <a:gd name="connsiteX23" fmla="*/ 9867 w 374942"/>
              <a:gd name="connsiteY23" fmla="*/ 241739 h 370009"/>
              <a:gd name="connsiteX24" fmla="*/ 0 w 374942"/>
              <a:gd name="connsiteY24" fmla="*/ 251606 h 370009"/>
              <a:gd name="connsiteX25" fmla="*/ 9867 w 374942"/>
              <a:gd name="connsiteY25" fmla="*/ 261473 h 370009"/>
              <a:gd name="connsiteX26" fmla="*/ 160337 w 374942"/>
              <a:gd name="connsiteY26" fmla="*/ 261473 h 370009"/>
              <a:gd name="connsiteX27" fmla="*/ 84362 w 374942"/>
              <a:gd name="connsiteY27" fmla="*/ 337449 h 370009"/>
              <a:gd name="connsiteX28" fmla="*/ 84362 w 374942"/>
              <a:gd name="connsiteY28" fmla="*/ 351262 h 370009"/>
              <a:gd name="connsiteX29" fmla="*/ 98176 w 374942"/>
              <a:gd name="connsiteY29" fmla="*/ 351262 h 370009"/>
              <a:gd name="connsiteX30" fmla="*/ 177111 w 374942"/>
              <a:gd name="connsiteY30" fmla="*/ 272327 h 370009"/>
              <a:gd name="connsiteX31" fmla="*/ 177111 w 374942"/>
              <a:gd name="connsiteY31" fmla="*/ 360142 h 370009"/>
              <a:gd name="connsiteX32" fmla="*/ 186978 w 374942"/>
              <a:gd name="connsiteY32" fmla="*/ 370009 h 370009"/>
              <a:gd name="connsiteX33" fmla="*/ 196845 w 374942"/>
              <a:gd name="connsiteY33" fmla="*/ 360142 h 370009"/>
              <a:gd name="connsiteX34" fmla="*/ 196845 w 374942"/>
              <a:gd name="connsiteY34" fmla="*/ 272327 h 370009"/>
              <a:gd name="connsiteX35" fmla="*/ 275780 w 374942"/>
              <a:gd name="connsiteY35" fmla="*/ 351262 h 370009"/>
              <a:gd name="connsiteX36" fmla="*/ 289594 w 374942"/>
              <a:gd name="connsiteY36" fmla="*/ 351262 h 370009"/>
              <a:gd name="connsiteX37" fmla="*/ 289594 w 374942"/>
              <a:gd name="connsiteY37" fmla="*/ 337449 h 370009"/>
              <a:gd name="connsiteX38" fmla="*/ 214605 w 374942"/>
              <a:gd name="connsiteY38" fmla="*/ 261473 h 370009"/>
              <a:gd name="connsiteX39" fmla="*/ 365076 w 374942"/>
              <a:gd name="connsiteY39" fmla="*/ 261473 h 370009"/>
              <a:gd name="connsiteX40" fmla="*/ 374943 w 374942"/>
              <a:gd name="connsiteY40" fmla="*/ 251606 h 370009"/>
              <a:gd name="connsiteX41" fmla="*/ 365076 w 374942"/>
              <a:gd name="connsiteY41" fmla="*/ 241739 h 37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4942" h="370009">
                <a:moveTo>
                  <a:pt x="325608" y="54268"/>
                </a:moveTo>
                <a:lnTo>
                  <a:pt x="325608" y="231873"/>
                </a:lnTo>
                <a:lnTo>
                  <a:pt x="49335" y="231873"/>
                </a:lnTo>
                <a:lnTo>
                  <a:pt x="49335" y="54268"/>
                </a:lnTo>
                <a:lnTo>
                  <a:pt x="325608" y="54268"/>
                </a:lnTo>
                <a:close/>
                <a:moveTo>
                  <a:pt x="365076" y="241739"/>
                </a:moveTo>
                <a:lnTo>
                  <a:pt x="355209" y="241739"/>
                </a:lnTo>
                <a:lnTo>
                  <a:pt x="355209" y="44401"/>
                </a:lnTo>
                <a:cubicBezTo>
                  <a:pt x="355209" y="42921"/>
                  <a:pt x="354716" y="40948"/>
                  <a:pt x="354716" y="39468"/>
                </a:cubicBezTo>
                <a:lnTo>
                  <a:pt x="365076" y="39468"/>
                </a:lnTo>
                <a:cubicBezTo>
                  <a:pt x="370503" y="39468"/>
                  <a:pt x="374943" y="35028"/>
                  <a:pt x="374943" y="29601"/>
                </a:cubicBezTo>
                <a:cubicBezTo>
                  <a:pt x="374943" y="24174"/>
                  <a:pt x="370503" y="19734"/>
                  <a:pt x="365076" y="19734"/>
                </a:cubicBezTo>
                <a:lnTo>
                  <a:pt x="197338" y="19734"/>
                </a:lnTo>
                <a:lnTo>
                  <a:pt x="197338" y="9867"/>
                </a:lnTo>
                <a:cubicBezTo>
                  <a:pt x="197338" y="4440"/>
                  <a:pt x="192898" y="0"/>
                  <a:pt x="187471" y="0"/>
                </a:cubicBezTo>
                <a:cubicBezTo>
                  <a:pt x="182045" y="0"/>
                  <a:pt x="177605" y="4440"/>
                  <a:pt x="177605" y="9867"/>
                </a:cubicBezTo>
                <a:lnTo>
                  <a:pt x="177605" y="19734"/>
                </a:lnTo>
                <a:lnTo>
                  <a:pt x="9867" y="19734"/>
                </a:lnTo>
                <a:cubicBezTo>
                  <a:pt x="4440" y="19734"/>
                  <a:pt x="0" y="24174"/>
                  <a:pt x="0" y="29601"/>
                </a:cubicBezTo>
                <a:cubicBezTo>
                  <a:pt x="0" y="35028"/>
                  <a:pt x="4440" y="39468"/>
                  <a:pt x="9867" y="39468"/>
                </a:cubicBezTo>
                <a:lnTo>
                  <a:pt x="20227" y="39468"/>
                </a:lnTo>
                <a:cubicBezTo>
                  <a:pt x="19734" y="40948"/>
                  <a:pt x="19734" y="42921"/>
                  <a:pt x="19734" y="44401"/>
                </a:cubicBezTo>
                <a:lnTo>
                  <a:pt x="19734" y="241739"/>
                </a:lnTo>
                <a:lnTo>
                  <a:pt x="9867" y="241739"/>
                </a:lnTo>
                <a:cubicBezTo>
                  <a:pt x="4440" y="241739"/>
                  <a:pt x="0" y="246180"/>
                  <a:pt x="0" y="251606"/>
                </a:cubicBezTo>
                <a:cubicBezTo>
                  <a:pt x="0" y="257033"/>
                  <a:pt x="4440" y="261473"/>
                  <a:pt x="9867" y="261473"/>
                </a:cubicBezTo>
                <a:lnTo>
                  <a:pt x="160337" y="261473"/>
                </a:lnTo>
                <a:lnTo>
                  <a:pt x="84362" y="337449"/>
                </a:lnTo>
                <a:cubicBezTo>
                  <a:pt x="80415" y="341395"/>
                  <a:pt x="80415" y="347809"/>
                  <a:pt x="84362" y="351262"/>
                </a:cubicBezTo>
                <a:cubicBezTo>
                  <a:pt x="88309" y="355209"/>
                  <a:pt x="94722" y="355209"/>
                  <a:pt x="98176" y="351262"/>
                </a:cubicBezTo>
                <a:lnTo>
                  <a:pt x="177111" y="272327"/>
                </a:lnTo>
                <a:lnTo>
                  <a:pt x="177111" y="360142"/>
                </a:lnTo>
                <a:cubicBezTo>
                  <a:pt x="177111" y="365569"/>
                  <a:pt x="181551" y="370009"/>
                  <a:pt x="186978" y="370009"/>
                </a:cubicBezTo>
                <a:cubicBezTo>
                  <a:pt x="192405" y="370009"/>
                  <a:pt x="196845" y="365569"/>
                  <a:pt x="196845" y="360142"/>
                </a:cubicBezTo>
                <a:lnTo>
                  <a:pt x="196845" y="272327"/>
                </a:lnTo>
                <a:lnTo>
                  <a:pt x="275780" y="351262"/>
                </a:lnTo>
                <a:cubicBezTo>
                  <a:pt x="279727" y="355209"/>
                  <a:pt x="285647" y="355209"/>
                  <a:pt x="289594" y="351262"/>
                </a:cubicBezTo>
                <a:cubicBezTo>
                  <a:pt x="293541" y="347315"/>
                  <a:pt x="293541" y="341395"/>
                  <a:pt x="289594" y="337449"/>
                </a:cubicBezTo>
                <a:lnTo>
                  <a:pt x="214605" y="261473"/>
                </a:lnTo>
                <a:lnTo>
                  <a:pt x="365076" y="261473"/>
                </a:lnTo>
                <a:cubicBezTo>
                  <a:pt x="370503" y="261473"/>
                  <a:pt x="374943" y="257033"/>
                  <a:pt x="374943" y="251606"/>
                </a:cubicBezTo>
                <a:cubicBezTo>
                  <a:pt x="374943" y="246180"/>
                  <a:pt x="370503" y="241739"/>
                  <a:pt x="365076" y="241739"/>
                </a:cubicBezTo>
                <a:close/>
              </a:path>
            </a:pathLst>
          </a:custGeom>
          <a:solidFill>
            <a:srgbClr val="000000"/>
          </a:solidFill>
          <a:ln w="4862" cap="flat">
            <a:noFill/>
            <a:prstDash val="solid"/>
            <a:miter/>
          </a:ln>
        </p:spPr>
        <p:txBody>
          <a:bodyPr rtlCol="0" anchor="ctr"/>
          <a:lstStyle/>
          <a:p>
            <a:endParaRPr lang="zh-CN" altLang="en-US"/>
          </a:p>
        </p:txBody>
      </p:sp>
      <p:grpSp>
        <p:nvGrpSpPr>
          <p:cNvPr id="110" name="组合 109">
            <a:extLst>
              <a:ext uri="{FF2B5EF4-FFF2-40B4-BE49-F238E27FC236}">
                <a16:creationId xmlns:a16="http://schemas.microsoft.com/office/drawing/2014/main" id="{78A00AB8-34BD-7443-AFA6-6D538EE6B1D7}"/>
              </a:ext>
            </a:extLst>
          </p:cNvPr>
          <p:cNvGrpSpPr/>
          <p:nvPr/>
        </p:nvGrpSpPr>
        <p:grpSpPr>
          <a:xfrm>
            <a:off x="3955481" y="3401800"/>
            <a:ext cx="434144" cy="320675"/>
            <a:chOff x="3955481" y="3401800"/>
            <a:chExt cx="434144" cy="320675"/>
          </a:xfrm>
        </p:grpSpPr>
        <p:sp>
          <p:nvSpPr>
            <p:cNvPr id="105" name="图形 62" descr="打开的书">
              <a:extLst>
                <a:ext uri="{FF2B5EF4-FFF2-40B4-BE49-F238E27FC236}">
                  <a16:creationId xmlns:a16="http://schemas.microsoft.com/office/drawing/2014/main" id="{1138F16A-68F4-FC4B-8481-67773E766CDE}"/>
                </a:ext>
              </a:extLst>
            </p:cNvPr>
            <p:cNvSpPr/>
            <p:nvPr/>
          </p:nvSpPr>
          <p:spPr>
            <a:xfrm>
              <a:off x="3955481" y="3431401"/>
              <a:ext cx="434144" cy="291074"/>
            </a:xfrm>
            <a:custGeom>
              <a:avLst/>
              <a:gdLst>
                <a:gd name="connsiteX0" fmla="*/ 404544 w 434144"/>
                <a:gd name="connsiteY0" fmla="*/ 0 h 291074"/>
                <a:gd name="connsiteX1" fmla="*/ 404544 w 434144"/>
                <a:gd name="connsiteY1" fmla="*/ 241739 h 291074"/>
                <a:gd name="connsiteX2" fmla="*/ 29601 w 434144"/>
                <a:gd name="connsiteY2" fmla="*/ 241739 h 291074"/>
                <a:gd name="connsiteX3" fmla="*/ 29601 w 434144"/>
                <a:gd name="connsiteY3" fmla="*/ 0 h 291074"/>
                <a:gd name="connsiteX4" fmla="*/ 0 w 434144"/>
                <a:gd name="connsiteY4" fmla="*/ 0 h 291074"/>
                <a:gd name="connsiteX5" fmla="*/ 0 w 434144"/>
                <a:gd name="connsiteY5" fmla="*/ 276274 h 291074"/>
                <a:gd name="connsiteX6" fmla="*/ 172671 w 434144"/>
                <a:gd name="connsiteY6" fmla="*/ 276274 h 291074"/>
                <a:gd name="connsiteX7" fmla="*/ 187471 w 434144"/>
                <a:gd name="connsiteY7" fmla="*/ 291074 h 291074"/>
                <a:gd name="connsiteX8" fmla="*/ 246673 w 434144"/>
                <a:gd name="connsiteY8" fmla="*/ 291074 h 291074"/>
                <a:gd name="connsiteX9" fmla="*/ 261473 w 434144"/>
                <a:gd name="connsiteY9" fmla="*/ 276274 h 291074"/>
                <a:gd name="connsiteX10" fmla="*/ 434144 w 434144"/>
                <a:gd name="connsiteY10" fmla="*/ 276274 h 291074"/>
                <a:gd name="connsiteX11" fmla="*/ 434144 w 434144"/>
                <a:gd name="connsiteY11" fmla="*/ 0 h 291074"/>
                <a:gd name="connsiteX12" fmla="*/ 404544 w 434144"/>
                <a:gd name="connsiteY12" fmla="*/ 0 h 29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144" h="291074">
                  <a:moveTo>
                    <a:pt x="404544" y="0"/>
                  </a:moveTo>
                  <a:lnTo>
                    <a:pt x="404544" y="241739"/>
                  </a:lnTo>
                  <a:lnTo>
                    <a:pt x="29601" y="241739"/>
                  </a:lnTo>
                  <a:lnTo>
                    <a:pt x="29601" y="0"/>
                  </a:lnTo>
                  <a:lnTo>
                    <a:pt x="0" y="0"/>
                  </a:lnTo>
                  <a:lnTo>
                    <a:pt x="0" y="276274"/>
                  </a:lnTo>
                  <a:lnTo>
                    <a:pt x="172671" y="276274"/>
                  </a:lnTo>
                  <a:cubicBezTo>
                    <a:pt x="172671" y="284661"/>
                    <a:pt x="179085" y="291074"/>
                    <a:pt x="187471" y="291074"/>
                  </a:cubicBezTo>
                  <a:lnTo>
                    <a:pt x="246673" y="291074"/>
                  </a:lnTo>
                  <a:cubicBezTo>
                    <a:pt x="255060" y="291074"/>
                    <a:pt x="261473" y="284661"/>
                    <a:pt x="261473" y="276274"/>
                  </a:cubicBezTo>
                  <a:lnTo>
                    <a:pt x="434144" y="276274"/>
                  </a:lnTo>
                  <a:lnTo>
                    <a:pt x="434144" y="0"/>
                  </a:lnTo>
                  <a:lnTo>
                    <a:pt x="404544" y="0"/>
                  </a:lnTo>
                  <a:close/>
                </a:path>
              </a:pathLst>
            </a:custGeom>
            <a:solidFill>
              <a:srgbClr val="000000"/>
            </a:solidFill>
            <a:ln w="4862" cap="flat">
              <a:noFill/>
              <a:prstDash val="solid"/>
              <a:miter/>
            </a:ln>
          </p:spPr>
          <p:txBody>
            <a:bodyPr rtlCol="0" anchor="ctr"/>
            <a:lstStyle/>
            <a:p>
              <a:endParaRPr lang="zh-CN" altLang="en-US"/>
            </a:p>
          </p:txBody>
        </p:sp>
        <p:sp>
          <p:nvSpPr>
            <p:cNvPr id="106" name="图形 62" descr="打开的书">
              <a:extLst>
                <a:ext uri="{FF2B5EF4-FFF2-40B4-BE49-F238E27FC236}">
                  <a16:creationId xmlns:a16="http://schemas.microsoft.com/office/drawing/2014/main" id="{1138F16A-68F4-FC4B-8481-67773E766CDE}"/>
                </a:ext>
              </a:extLst>
            </p:cNvPr>
            <p:cNvSpPr/>
            <p:nvPr/>
          </p:nvSpPr>
          <p:spPr>
            <a:xfrm>
              <a:off x="4004816" y="3401800"/>
              <a:ext cx="335475" cy="251606"/>
            </a:xfrm>
            <a:custGeom>
              <a:avLst/>
              <a:gdLst>
                <a:gd name="connsiteX0" fmla="*/ 335475 w 335475"/>
                <a:gd name="connsiteY0" fmla="*/ 0 h 251606"/>
                <a:gd name="connsiteX1" fmla="*/ 0 w 335475"/>
                <a:gd name="connsiteY1" fmla="*/ 0 h 251606"/>
                <a:gd name="connsiteX2" fmla="*/ 0 w 335475"/>
                <a:gd name="connsiteY2" fmla="*/ 251606 h 251606"/>
                <a:gd name="connsiteX3" fmla="*/ 335475 w 335475"/>
                <a:gd name="connsiteY3" fmla="*/ 251606 h 251606"/>
                <a:gd name="connsiteX4" fmla="*/ 335475 w 335475"/>
                <a:gd name="connsiteY4" fmla="*/ 0 h 251606"/>
                <a:gd name="connsiteX5" fmla="*/ 29601 w 335475"/>
                <a:gd name="connsiteY5" fmla="*/ 29601 h 251606"/>
                <a:gd name="connsiteX6" fmla="*/ 157871 w 335475"/>
                <a:gd name="connsiteY6" fmla="*/ 29601 h 251606"/>
                <a:gd name="connsiteX7" fmla="*/ 157871 w 335475"/>
                <a:gd name="connsiteY7" fmla="*/ 222006 h 251606"/>
                <a:gd name="connsiteX8" fmla="*/ 29601 w 335475"/>
                <a:gd name="connsiteY8" fmla="*/ 222006 h 251606"/>
                <a:gd name="connsiteX9" fmla="*/ 29601 w 335475"/>
                <a:gd name="connsiteY9" fmla="*/ 29601 h 251606"/>
                <a:gd name="connsiteX10" fmla="*/ 305874 w 335475"/>
                <a:gd name="connsiteY10" fmla="*/ 222006 h 251606"/>
                <a:gd name="connsiteX11" fmla="*/ 177605 w 335475"/>
                <a:gd name="connsiteY11" fmla="*/ 222006 h 251606"/>
                <a:gd name="connsiteX12" fmla="*/ 177605 w 335475"/>
                <a:gd name="connsiteY12" fmla="*/ 29601 h 251606"/>
                <a:gd name="connsiteX13" fmla="*/ 305874 w 335475"/>
                <a:gd name="connsiteY13" fmla="*/ 29601 h 251606"/>
                <a:gd name="connsiteX14" fmla="*/ 305874 w 335475"/>
                <a:gd name="connsiteY14" fmla="*/ 222006 h 25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475" h="251606">
                  <a:moveTo>
                    <a:pt x="335475" y="0"/>
                  </a:moveTo>
                  <a:lnTo>
                    <a:pt x="0" y="0"/>
                  </a:lnTo>
                  <a:lnTo>
                    <a:pt x="0" y="251606"/>
                  </a:lnTo>
                  <a:lnTo>
                    <a:pt x="335475" y="251606"/>
                  </a:lnTo>
                  <a:lnTo>
                    <a:pt x="335475" y="0"/>
                  </a:lnTo>
                  <a:close/>
                  <a:moveTo>
                    <a:pt x="29601" y="29601"/>
                  </a:moveTo>
                  <a:lnTo>
                    <a:pt x="157871" y="29601"/>
                  </a:lnTo>
                  <a:lnTo>
                    <a:pt x="157871" y="222006"/>
                  </a:lnTo>
                  <a:lnTo>
                    <a:pt x="29601" y="222006"/>
                  </a:lnTo>
                  <a:lnTo>
                    <a:pt x="29601" y="29601"/>
                  </a:lnTo>
                  <a:close/>
                  <a:moveTo>
                    <a:pt x="305874" y="222006"/>
                  </a:moveTo>
                  <a:lnTo>
                    <a:pt x="177605" y="222006"/>
                  </a:lnTo>
                  <a:lnTo>
                    <a:pt x="177605" y="29601"/>
                  </a:lnTo>
                  <a:lnTo>
                    <a:pt x="305874" y="29601"/>
                  </a:lnTo>
                  <a:lnTo>
                    <a:pt x="305874" y="222006"/>
                  </a:lnTo>
                  <a:close/>
                </a:path>
              </a:pathLst>
            </a:custGeom>
            <a:solidFill>
              <a:srgbClr val="000000"/>
            </a:solidFill>
            <a:ln w="4862" cap="flat">
              <a:noFill/>
              <a:prstDash val="solid"/>
              <a:miter/>
            </a:ln>
          </p:spPr>
          <p:txBody>
            <a:bodyPr rtlCol="0" anchor="ctr"/>
            <a:lstStyle/>
            <a:p>
              <a:endParaRPr lang="zh-CN" altLang="en-US"/>
            </a:p>
          </p:txBody>
        </p:sp>
        <p:sp>
          <p:nvSpPr>
            <p:cNvPr id="107" name="图形 62" descr="打开的书">
              <a:extLst>
                <a:ext uri="{FF2B5EF4-FFF2-40B4-BE49-F238E27FC236}">
                  <a16:creationId xmlns:a16="http://schemas.microsoft.com/office/drawing/2014/main" id="{1138F16A-68F4-FC4B-8481-67773E766CDE}"/>
                </a:ext>
              </a:extLst>
            </p:cNvPr>
            <p:cNvSpPr/>
            <p:nvPr/>
          </p:nvSpPr>
          <p:spPr>
            <a:xfrm>
              <a:off x="4212021" y="3480735"/>
              <a:ext cx="69068" cy="14800"/>
            </a:xfrm>
            <a:custGeom>
              <a:avLst/>
              <a:gdLst>
                <a:gd name="connsiteX0" fmla="*/ 0 w 69068"/>
                <a:gd name="connsiteY0" fmla="*/ 0 h 14800"/>
                <a:gd name="connsiteX1" fmla="*/ 69068 w 69068"/>
                <a:gd name="connsiteY1" fmla="*/ 0 h 14800"/>
                <a:gd name="connsiteX2" fmla="*/ 69068 w 69068"/>
                <a:gd name="connsiteY2" fmla="*/ 14800 h 14800"/>
                <a:gd name="connsiteX3" fmla="*/ 0 w 69068"/>
                <a:gd name="connsiteY3" fmla="*/ 14800 h 14800"/>
              </a:gdLst>
              <a:ahLst/>
              <a:cxnLst>
                <a:cxn ang="0">
                  <a:pos x="connsiteX0" y="connsiteY0"/>
                </a:cxn>
                <a:cxn ang="0">
                  <a:pos x="connsiteX1" y="connsiteY1"/>
                </a:cxn>
                <a:cxn ang="0">
                  <a:pos x="connsiteX2" y="connsiteY2"/>
                </a:cxn>
                <a:cxn ang="0">
                  <a:pos x="connsiteX3" y="connsiteY3"/>
                </a:cxn>
              </a:cxnLst>
              <a:rect l="l" t="t" r="r" b="b"/>
              <a:pathLst>
                <a:path w="69068" h="14800">
                  <a:moveTo>
                    <a:pt x="0" y="0"/>
                  </a:moveTo>
                  <a:lnTo>
                    <a:pt x="69068" y="0"/>
                  </a:lnTo>
                  <a:lnTo>
                    <a:pt x="69068" y="14800"/>
                  </a:lnTo>
                  <a:lnTo>
                    <a:pt x="0" y="14800"/>
                  </a:lnTo>
                  <a:close/>
                </a:path>
              </a:pathLst>
            </a:custGeom>
            <a:solidFill>
              <a:srgbClr val="000000"/>
            </a:solidFill>
            <a:ln w="4862" cap="flat">
              <a:noFill/>
              <a:prstDash val="solid"/>
              <a:miter/>
            </a:ln>
          </p:spPr>
          <p:txBody>
            <a:bodyPr rtlCol="0" anchor="ctr"/>
            <a:lstStyle/>
            <a:p>
              <a:endParaRPr lang="zh-CN" altLang="en-US"/>
            </a:p>
          </p:txBody>
        </p:sp>
        <p:sp>
          <p:nvSpPr>
            <p:cNvPr id="108" name="图形 62" descr="打开的书">
              <a:extLst>
                <a:ext uri="{FF2B5EF4-FFF2-40B4-BE49-F238E27FC236}">
                  <a16:creationId xmlns:a16="http://schemas.microsoft.com/office/drawing/2014/main" id="{1138F16A-68F4-FC4B-8481-67773E766CDE}"/>
                </a:ext>
              </a:extLst>
            </p:cNvPr>
            <p:cNvSpPr/>
            <p:nvPr/>
          </p:nvSpPr>
          <p:spPr>
            <a:xfrm>
              <a:off x="4212021" y="3510336"/>
              <a:ext cx="69068" cy="14800"/>
            </a:xfrm>
            <a:custGeom>
              <a:avLst/>
              <a:gdLst>
                <a:gd name="connsiteX0" fmla="*/ 0 w 69068"/>
                <a:gd name="connsiteY0" fmla="*/ 0 h 14800"/>
                <a:gd name="connsiteX1" fmla="*/ 69068 w 69068"/>
                <a:gd name="connsiteY1" fmla="*/ 0 h 14800"/>
                <a:gd name="connsiteX2" fmla="*/ 69068 w 69068"/>
                <a:gd name="connsiteY2" fmla="*/ 14800 h 14800"/>
                <a:gd name="connsiteX3" fmla="*/ 0 w 69068"/>
                <a:gd name="connsiteY3" fmla="*/ 14800 h 14800"/>
              </a:gdLst>
              <a:ahLst/>
              <a:cxnLst>
                <a:cxn ang="0">
                  <a:pos x="connsiteX0" y="connsiteY0"/>
                </a:cxn>
                <a:cxn ang="0">
                  <a:pos x="connsiteX1" y="connsiteY1"/>
                </a:cxn>
                <a:cxn ang="0">
                  <a:pos x="connsiteX2" y="connsiteY2"/>
                </a:cxn>
                <a:cxn ang="0">
                  <a:pos x="connsiteX3" y="connsiteY3"/>
                </a:cxn>
              </a:cxnLst>
              <a:rect l="l" t="t" r="r" b="b"/>
              <a:pathLst>
                <a:path w="69068" h="14800">
                  <a:moveTo>
                    <a:pt x="0" y="0"/>
                  </a:moveTo>
                  <a:lnTo>
                    <a:pt x="69068" y="0"/>
                  </a:lnTo>
                  <a:lnTo>
                    <a:pt x="69068" y="14800"/>
                  </a:lnTo>
                  <a:lnTo>
                    <a:pt x="0" y="14800"/>
                  </a:lnTo>
                  <a:close/>
                </a:path>
              </a:pathLst>
            </a:custGeom>
            <a:solidFill>
              <a:srgbClr val="000000"/>
            </a:solidFill>
            <a:ln w="4862" cap="flat">
              <a:noFill/>
              <a:prstDash val="solid"/>
              <a:miter/>
            </a:ln>
          </p:spPr>
          <p:txBody>
            <a:bodyPr rtlCol="0" anchor="ctr"/>
            <a:lstStyle/>
            <a:p>
              <a:endParaRPr lang="zh-CN" altLang="en-US"/>
            </a:p>
          </p:txBody>
        </p:sp>
        <p:sp>
          <p:nvSpPr>
            <p:cNvPr id="109" name="图形 62" descr="打开的书">
              <a:extLst>
                <a:ext uri="{FF2B5EF4-FFF2-40B4-BE49-F238E27FC236}">
                  <a16:creationId xmlns:a16="http://schemas.microsoft.com/office/drawing/2014/main" id="{1138F16A-68F4-FC4B-8481-67773E766CDE}"/>
                </a:ext>
              </a:extLst>
            </p:cNvPr>
            <p:cNvSpPr/>
            <p:nvPr/>
          </p:nvSpPr>
          <p:spPr>
            <a:xfrm>
              <a:off x="4212021" y="3539937"/>
              <a:ext cx="47854" cy="14800"/>
            </a:xfrm>
            <a:custGeom>
              <a:avLst/>
              <a:gdLst>
                <a:gd name="connsiteX0" fmla="*/ 0 w 47854"/>
                <a:gd name="connsiteY0" fmla="*/ 0 h 14800"/>
                <a:gd name="connsiteX1" fmla="*/ 47855 w 47854"/>
                <a:gd name="connsiteY1" fmla="*/ 0 h 14800"/>
                <a:gd name="connsiteX2" fmla="*/ 47855 w 47854"/>
                <a:gd name="connsiteY2" fmla="*/ 14800 h 14800"/>
                <a:gd name="connsiteX3" fmla="*/ 0 w 47854"/>
                <a:gd name="connsiteY3" fmla="*/ 14800 h 14800"/>
              </a:gdLst>
              <a:ahLst/>
              <a:cxnLst>
                <a:cxn ang="0">
                  <a:pos x="connsiteX0" y="connsiteY0"/>
                </a:cxn>
                <a:cxn ang="0">
                  <a:pos x="connsiteX1" y="connsiteY1"/>
                </a:cxn>
                <a:cxn ang="0">
                  <a:pos x="connsiteX2" y="connsiteY2"/>
                </a:cxn>
                <a:cxn ang="0">
                  <a:pos x="connsiteX3" y="connsiteY3"/>
                </a:cxn>
              </a:cxnLst>
              <a:rect l="l" t="t" r="r" b="b"/>
              <a:pathLst>
                <a:path w="47854" h="14800">
                  <a:moveTo>
                    <a:pt x="0" y="0"/>
                  </a:moveTo>
                  <a:lnTo>
                    <a:pt x="47855" y="0"/>
                  </a:lnTo>
                  <a:lnTo>
                    <a:pt x="47855" y="14800"/>
                  </a:lnTo>
                  <a:lnTo>
                    <a:pt x="0" y="14800"/>
                  </a:lnTo>
                  <a:close/>
                </a:path>
              </a:pathLst>
            </a:custGeom>
            <a:solidFill>
              <a:srgbClr val="000000"/>
            </a:solidFill>
            <a:ln w="4862" cap="flat">
              <a:noFill/>
              <a:prstDash val="solid"/>
              <a:miter/>
            </a:ln>
          </p:spPr>
          <p:txBody>
            <a:bodyPr rtlCol="0" anchor="ctr"/>
            <a:lstStyle/>
            <a:p>
              <a:endParaRPr lang="zh-CN" altLang="en-US"/>
            </a:p>
          </p:txBody>
        </p:sp>
      </p:grpSp>
      <p:grpSp>
        <p:nvGrpSpPr>
          <p:cNvPr id="118" name="组合 117">
            <a:extLst>
              <a:ext uri="{FF2B5EF4-FFF2-40B4-BE49-F238E27FC236}">
                <a16:creationId xmlns:a16="http://schemas.microsoft.com/office/drawing/2014/main" id="{DFC4998E-9D80-1145-B2E2-045FF10C00BB}"/>
              </a:ext>
            </a:extLst>
          </p:cNvPr>
          <p:cNvGrpSpPr/>
          <p:nvPr/>
        </p:nvGrpSpPr>
        <p:grpSpPr>
          <a:xfrm>
            <a:off x="5312277" y="3391933"/>
            <a:ext cx="335475" cy="335474"/>
            <a:chOff x="5312277" y="3391933"/>
            <a:chExt cx="335475" cy="335474"/>
          </a:xfrm>
        </p:grpSpPr>
        <p:sp>
          <p:nvSpPr>
            <p:cNvPr id="111" name="图形 64" descr="书架上的书籍">
              <a:extLst>
                <a:ext uri="{FF2B5EF4-FFF2-40B4-BE49-F238E27FC236}">
                  <a16:creationId xmlns:a16="http://schemas.microsoft.com/office/drawing/2014/main" id="{4E6BC49D-AAF3-E145-A855-E65A8B9F3A5B}"/>
                </a:ext>
              </a:extLst>
            </p:cNvPr>
            <p:cNvSpPr/>
            <p:nvPr/>
          </p:nvSpPr>
          <p:spPr>
            <a:xfrm>
              <a:off x="5312277" y="3697807"/>
              <a:ext cx="335475" cy="29600"/>
            </a:xfrm>
            <a:custGeom>
              <a:avLst/>
              <a:gdLst>
                <a:gd name="connsiteX0" fmla="*/ 0 w 335475"/>
                <a:gd name="connsiteY0" fmla="*/ 0 h 29600"/>
                <a:gd name="connsiteX1" fmla="*/ 335475 w 335475"/>
                <a:gd name="connsiteY1" fmla="*/ 0 h 29600"/>
                <a:gd name="connsiteX2" fmla="*/ 335475 w 335475"/>
                <a:gd name="connsiteY2" fmla="*/ 29601 h 29600"/>
                <a:gd name="connsiteX3" fmla="*/ 0 w 335475"/>
                <a:gd name="connsiteY3" fmla="*/ 29601 h 29600"/>
              </a:gdLst>
              <a:ahLst/>
              <a:cxnLst>
                <a:cxn ang="0">
                  <a:pos x="connsiteX0" y="connsiteY0"/>
                </a:cxn>
                <a:cxn ang="0">
                  <a:pos x="connsiteX1" y="connsiteY1"/>
                </a:cxn>
                <a:cxn ang="0">
                  <a:pos x="connsiteX2" y="connsiteY2"/>
                </a:cxn>
                <a:cxn ang="0">
                  <a:pos x="connsiteX3" y="connsiteY3"/>
                </a:cxn>
              </a:cxnLst>
              <a:rect l="l" t="t" r="r" b="b"/>
              <a:pathLst>
                <a:path w="335475" h="29600">
                  <a:moveTo>
                    <a:pt x="0" y="0"/>
                  </a:moveTo>
                  <a:lnTo>
                    <a:pt x="335475" y="0"/>
                  </a:lnTo>
                  <a:lnTo>
                    <a:pt x="335475" y="29601"/>
                  </a:lnTo>
                  <a:lnTo>
                    <a:pt x="0" y="29601"/>
                  </a:lnTo>
                  <a:close/>
                </a:path>
              </a:pathLst>
            </a:custGeom>
            <a:solidFill>
              <a:srgbClr val="000000"/>
            </a:solidFill>
            <a:ln w="4862" cap="flat">
              <a:noFill/>
              <a:prstDash val="solid"/>
              <a:miter/>
            </a:ln>
          </p:spPr>
          <p:txBody>
            <a:bodyPr rtlCol="0" anchor="ctr"/>
            <a:lstStyle/>
            <a:p>
              <a:endParaRPr lang="zh-CN" altLang="en-US"/>
            </a:p>
          </p:txBody>
        </p:sp>
        <p:sp>
          <p:nvSpPr>
            <p:cNvPr id="112" name="图形 64" descr="书架上的书籍">
              <a:extLst>
                <a:ext uri="{FF2B5EF4-FFF2-40B4-BE49-F238E27FC236}">
                  <a16:creationId xmlns:a16="http://schemas.microsoft.com/office/drawing/2014/main" id="{4E6BC49D-AAF3-E145-A855-E65A8B9F3A5B}"/>
                </a:ext>
              </a:extLst>
            </p:cNvPr>
            <p:cNvSpPr/>
            <p:nvPr/>
          </p:nvSpPr>
          <p:spPr>
            <a:xfrm>
              <a:off x="5312277" y="3391933"/>
              <a:ext cx="39467" cy="286140"/>
            </a:xfrm>
            <a:custGeom>
              <a:avLst/>
              <a:gdLst>
                <a:gd name="connsiteX0" fmla="*/ 0 w 39467"/>
                <a:gd name="connsiteY0" fmla="*/ 0 h 286140"/>
                <a:gd name="connsiteX1" fmla="*/ 39468 w 39467"/>
                <a:gd name="connsiteY1" fmla="*/ 0 h 286140"/>
                <a:gd name="connsiteX2" fmla="*/ 39468 w 39467"/>
                <a:gd name="connsiteY2" fmla="*/ 286141 h 286140"/>
                <a:gd name="connsiteX3" fmla="*/ 0 w 39467"/>
                <a:gd name="connsiteY3" fmla="*/ 286141 h 286140"/>
              </a:gdLst>
              <a:ahLst/>
              <a:cxnLst>
                <a:cxn ang="0">
                  <a:pos x="connsiteX0" y="connsiteY0"/>
                </a:cxn>
                <a:cxn ang="0">
                  <a:pos x="connsiteX1" y="connsiteY1"/>
                </a:cxn>
                <a:cxn ang="0">
                  <a:pos x="connsiteX2" y="connsiteY2"/>
                </a:cxn>
                <a:cxn ang="0">
                  <a:pos x="connsiteX3" y="connsiteY3"/>
                </a:cxn>
              </a:cxnLst>
              <a:rect l="l" t="t" r="r" b="b"/>
              <a:pathLst>
                <a:path w="39467" h="286140">
                  <a:moveTo>
                    <a:pt x="0" y="0"/>
                  </a:moveTo>
                  <a:lnTo>
                    <a:pt x="39468" y="0"/>
                  </a:lnTo>
                  <a:lnTo>
                    <a:pt x="39468" y="286141"/>
                  </a:lnTo>
                  <a:lnTo>
                    <a:pt x="0" y="286141"/>
                  </a:lnTo>
                  <a:close/>
                </a:path>
              </a:pathLst>
            </a:custGeom>
            <a:solidFill>
              <a:srgbClr val="000000"/>
            </a:solidFill>
            <a:ln w="4862" cap="flat">
              <a:noFill/>
              <a:prstDash val="solid"/>
              <a:miter/>
            </a:ln>
          </p:spPr>
          <p:txBody>
            <a:bodyPr rtlCol="0" anchor="ctr"/>
            <a:lstStyle/>
            <a:p>
              <a:endParaRPr lang="zh-CN" altLang="en-US"/>
            </a:p>
          </p:txBody>
        </p:sp>
        <p:sp>
          <p:nvSpPr>
            <p:cNvPr id="113" name="图形 64" descr="书架上的书籍">
              <a:extLst>
                <a:ext uri="{FF2B5EF4-FFF2-40B4-BE49-F238E27FC236}">
                  <a16:creationId xmlns:a16="http://schemas.microsoft.com/office/drawing/2014/main" id="{4E6BC49D-AAF3-E145-A855-E65A8B9F3A5B}"/>
                </a:ext>
              </a:extLst>
            </p:cNvPr>
            <p:cNvSpPr/>
            <p:nvPr/>
          </p:nvSpPr>
          <p:spPr>
            <a:xfrm>
              <a:off x="5558950" y="3638606"/>
              <a:ext cx="88802" cy="39467"/>
            </a:xfrm>
            <a:custGeom>
              <a:avLst/>
              <a:gdLst>
                <a:gd name="connsiteX0" fmla="*/ 0 w 88802"/>
                <a:gd name="connsiteY0" fmla="*/ 0 h 39467"/>
                <a:gd name="connsiteX1" fmla="*/ 88802 w 88802"/>
                <a:gd name="connsiteY1" fmla="*/ 0 h 39467"/>
                <a:gd name="connsiteX2" fmla="*/ 88802 w 88802"/>
                <a:gd name="connsiteY2" fmla="*/ 39468 h 39467"/>
                <a:gd name="connsiteX3" fmla="*/ 0 w 88802"/>
                <a:gd name="connsiteY3" fmla="*/ 39468 h 39467"/>
              </a:gdLst>
              <a:ahLst/>
              <a:cxnLst>
                <a:cxn ang="0">
                  <a:pos x="connsiteX0" y="connsiteY0"/>
                </a:cxn>
                <a:cxn ang="0">
                  <a:pos x="connsiteX1" y="connsiteY1"/>
                </a:cxn>
                <a:cxn ang="0">
                  <a:pos x="connsiteX2" y="connsiteY2"/>
                </a:cxn>
                <a:cxn ang="0">
                  <a:pos x="connsiteX3" y="connsiteY3"/>
                </a:cxn>
              </a:cxnLst>
              <a:rect l="l" t="t" r="r" b="b"/>
              <a:pathLst>
                <a:path w="88802" h="39467">
                  <a:moveTo>
                    <a:pt x="0" y="0"/>
                  </a:moveTo>
                  <a:lnTo>
                    <a:pt x="88802" y="0"/>
                  </a:lnTo>
                  <a:lnTo>
                    <a:pt x="88802" y="39468"/>
                  </a:lnTo>
                  <a:lnTo>
                    <a:pt x="0" y="39468"/>
                  </a:lnTo>
                  <a:close/>
                </a:path>
              </a:pathLst>
            </a:custGeom>
            <a:solidFill>
              <a:srgbClr val="000000"/>
            </a:solidFill>
            <a:ln w="4862" cap="flat">
              <a:noFill/>
              <a:prstDash val="solid"/>
              <a:miter/>
            </a:ln>
          </p:spPr>
          <p:txBody>
            <a:bodyPr rtlCol="0" anchor="ctr"/>
            <a:lstStyle/>
            <a:p>
              <a:endParaRPr lang="zh-CN" altLang="en-US"/>
            </a:p>
          </p:txBody>
        </p:sp>
        <p:sp>
          <p:nvSpPr>
            <p:cNvPr id="114" name="图形 64" descr="书架上的书籍">
              <a:extLst>
                <a:ext uri="{FF2B5EF4-FFF2-40B4-BE49-F238E27FC236}">
                  <a16:creationId xmlns:a16="http://schemas.microsoft.com/office/drawing/2014/main" id="{4E6BC49D-AAF3-E145-A855-E65A8B9F3A5B}"/>
                </a:ext>
              </a:extLst>
            </p:cNvPr>
            <p:cNvSpPr/>
            <p:nvPr/>
          </p:nvSpPr>
          <p:spPr>
            <a:xfrm>
              <a:off x="5558950" y="3470868"/>
              <a:ext cx="88802" cy="148003"/>
            </a:xfrm>
            <a:custGeom>
              <a:avLst/>
              <a:gdLst>
                <a:gd name="connsiteX0" fmla="*/ 0 w 88802"/>
                <a:gd name="connsiteY0" fmla="*/ 0 h 148003"/>
                <a:gd name="connsiteX1" fmla="*/ 88802 w 88802"/>
                <a:gd name="connsiteY1" fmla="*/ 0 h 148003"/>
                <a:gd name="connsiteX2" fmla="*/ 88802 w 88802"/>
                <a:gd name="connsiteY2" fmla="*/ 148004 h 148003"/>
                <a:gd name="connsiteX3" fmla="*/ 0 w 88802"/>
                <a:gd name="connsiteY3" fmla="*/ 148004 h 148003"/>
              </a:gdLst>
              <a:ahLst/>
              <a:cxnLst>
                <a:cxn ang="0">
                  <a:pos x="connsiteX0" y="connsiteY0"/>
                </a:cxn>
                <a:cxn ang="0">
                  <a:pos x="connsiteX1" y="connsiteY1"/>
                </a:cxn>
                <a:cxn ang="0">
                  <a:pos x="connsiteX2" y="connsiteY2"/>
                </a:cxn>
                <a:cxn ang="0">
                  <a:pos x="connsiteX3" y="connsiteY3"/>
                </a:cxn>
              </a:cxnLst>
              <a:rect l="l" t="t" r="r" b="b"/>
              <a:pathLst>
                <a:path w="88802" h="148003">
                  <a:moveTo>
                    <a:pt x="0" y="0"/>
                  </a:moveTo>
                  <a:lnTo>
                    <a:pt x="88802" y="0"/>
                  </a:lnTo>
                  <a:lnTo>
                    <a:pt x="88802" y="148004"/>
                  </a:lnTo>
                  <a:lnTo>
                    <a:pt x="0" y="148004"/>
                  </a:lnTo>
                  <a:close/>
                </a:path>
              </a:pathLst>
            </a:custGeom>
            <a:solidFill>
              <a:srgbClr val="000000"/>
            </a:solidFill>
            <a:ln w="4862" cap="flat">
              <a:noFill/>
              <a:prstDash val="solid"/>
              <a:miter/>
            </a:ln>
          </p:spPr>
          <p:txBody>
            <a:bodyPr rtlCol="0" anchor="ctr"/>
            <a:lstStyle/>
            <a:p>
              <a:endParaRPr lang="zh-CN" altLang="en-US"/>
            </a:p>
          </p:txBody>
        </p:sp>
        <p:sp>
          <p:nvSpPr>
            <p:cNvPr id="115" name="图形 64" descr="书架上的书籍">
              <a:extLst>
                <a:ext uri="{FF2B5EF4-FFF2-40B4-BE49-F238E27FC236}">
                  <a16:creationId xmlns:a16="http://schemas.microsoft.com/office/drawing/2014/main" id="{4E6BC49D-AAF3-E145-A855-E65A8B9F3A5B}"/>
                </a:ext>
              </a:extLst>
            </p:cNvPr>
            <p:cNvSpPr/>
            <p:nvPr/>
          </p:nvSpPr>
          <p:spPr>
            <a:xfrm>
              <a:off x="5558950" y="3411667"/>
              <a:ext cx="88802" cy="39467"/>
            </a:xfrm>
            <a:custGeom>
              <a:avLst/>
              <a:gdLst>
                <a:gd name="connsiteX0" fmla="*/ 0 w 88802"/>
                <a:gd name="connsiteY0" fmla="*/ 0 h 39467"/>
                <a:gd name="connsiteX1" fmla="*/ 88802 w 88802"/>
                <a:gd name="connsiteY1" fmla="*/ 0 h 39467"/>
                <a:gd name="connsiteX2" fmla="*/ 88802 w 88802"/>
                <a:gd name="connsiteY2" fmla="*/ 39468 h 39467"/>
                <a:gd name="connsiteX3" fmla="*/ 0 w 88802"/>
                <a:gd name="connsiteY3" fmla="*/ 39468 h 39467"/>
              </a:gdLst>
              <a:ahLst/>
              <a:cxnLst>
                <a:cxn ang="0">
                  <a:pos x="connsiteX0" y="connsiteY0"/>
                </a:cxn>
                <a:cxn ang="0">
                  <a:pos x="connsiteX1" y="connsiteY1"/>
                </a:cxn>
                <a:cxn ang="0">
                  <a:pos x="connsiteX2" y="connsiteY2"/>
                </a:cxn>
                <a:cxn ang="0">
                  <a:pos x="connsiteX3" y="connsiteY3"/>
                </a:cxn>
              </a:cxnLst>
              <a:rect l="l" t="t" r="r" b="b"/>
              <a:pathLst>
                <a:path w="88802" h="39467">
                  <a:moveTo>
                    <a:pt x="0" y="0"/>
                  </a:moveTo>
                  <a:lnTo>
                    <a:pt x="88802" y="0"/>
                  </a:lnTo>
                  <a:lnTo>
                    <a:pt x="88802" y="39468"/>
                  </a:lnTo>
                  <a:lnTo>
                    <a:pt x="0" y="39468"/>
                  </a:lnTo>
                  <a:close/>
                </a:path>
              </a:pathLst>
            </a:custGeom>
            <a:solidFill>
              <a:srgbClr val="000000"/>
            </a:solidFill>
            <a:ln w="4862" cap="flat">
              <a:noFill/>
              <a:prstDash val="solid"/>
              <a:miter/>
            </a:ln>
          </p:spPr>
          <p:txBody>
            <a:bodyPr rtlCol="0" anchor="ctr"/>
            <a:lstStyle/>
            <a:p>
              <a:endParaRPr lang="zh-CN" altLang="en-US"/>
            </a:p>
          </p:txBody>
        </p:sp>
        <p:sp>
          <p:nvSpPr>
            <p:cNvPr id="116" name="图形 64" descr="书架上的书籍">
              <a:extLst>
                <a:ext uri="{FF2B5EF4-FFF2-40B4-BE49-F238E27FC236}">
                  <a16:creationId xmlns:a16="http://schemas.microsoft.com/office/drawing/2014/main" id="{4E6BC49D-AAF3-E145-A855-E65A8B9F3A5B}"/>
                </a:ext>
              </a:extLst>
            </p:cNvPr>
            <p:cNvSpPr/>
            <p:nvPr/>
          </p:nvSpPr>
          <p:spPr>
            <a:xfrm>
              <a:off x="5460281" y="3461001"/>
              <a:ext cx="78935" cy="217072"/>
            </a:xfrm>
            <a:custGeom>
              <a:avLst/>
              <a:gdLst>
                <a:gd name="connsiteX0" fmla="*/ 39468 w 78935"/>
                <a:gd name="connsiteY0" fmla="*/ 39468 h 217072"/>
                <a:gd name="connsiteX1" fmla="*/ 29601 w 78935"/>
                <a:gd name="connsiteY1" fmla="*/ 29601 h 217072"/>
                <a:gd name="connsiteX2" fmla="*/ 39468 w 78935"/>
                <a:gd name="connsiteY2" fmla="*/ 19734 h 217072"/>
                <a:gd name="connsiteX3" fmla="*/ 49335 w 78935"/>
                <a:gd name="connsiteY3" fmla="*/ 29601 h 217072"/>
                <a:gd name="connsiteX4" fmla="*/ 39468 w 78935"/>
                <a:gd name="connsiteY4" fmla="*/ 39468 h 217072"/>
                <a:gd name="connsiteX5" fmla="*/ 39468 w 78935"/>
                <a:gd name="connsiteY5" fmla="*/ 197338 h 217072"/>
                <a:gd name="connsiteX6" fmla="*/ 29601 w 78935"/>
                <a:gd name="connsiteY6" fmla="*/ 187471 h 217072"/>
                <a:gd name="connsiteX7" fmla="*/ 39468 w 78935"/>
                <a:gd name="connsiteY7" fmla="*/ 177605 h 217072"/>
                <a:gd name="connsiteX8" fmla="*/ 49335 w 78935"/>
                <a:gd name="connsiteY8" fmla="*/ 187471 h 217072"/>
                <a:gd name="connsiteX9" fmla="*/ 39468 w 78935"/>
                <a:gd name="connsiteY9" fmla="*/ 197338 h 217072"/>
                <a:gd name="connsiteX10" fmla="*/ 78935 w 78935"/>
                <a:gd name="connsiteY10" fmla="*/ 0 h 217072"/>
                <a:gd name="connsiteX11" fmla="*/ 0 w 78935"/>
                <a:gd name="connsiteY11" fmla="*/ 0 h 217072"/>
                <a:gd name="connsiteX12" fmla="*/ 0 w 78935"/>
                <a:gd name="connsiteY12" fmla="*/ 217072 h 217072"/>
                <a:gd name="connsiteX13" fmla="*/ 78935 w 78935"/>
                <a:gd name="connsiteY13" fmla="*/ 217072 h 217072"/>
                <a:gd name="connsiteX14" fmla="*/ 78935 w 78935"/>
                <a:gd name="connsiteY14" fmla="*/ 0 h 21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935" h="217072">
                  <a:moveTo>
                    <a:pt x="39468" y="39468"/>
                  </a:moveTo>
                  <a:cubicBezTo>
                    <a:pt x="34041" y="39468"/>
                    <a:pt x="29601" y="35028"/>
                    <a:pt x="29601" y="29601"/>
                  </a:cubicBezTo>
                  <a:cubicBezTo>
                    <a:pt x="29601" y="24174"/>
                    <a:pt x="34041" y="19734"/>
                    <a:pt x="39468" y="19734"/>
                  </a:cubicBezTo>
                  <a:cubicBezTo>
                    <a:pt x="44894" y="19734"/>
                    <a:pt x="49335" y="24174"/>
                    <a:pt x="49335" y="29601"/>
                  </a:cubicBezTo>
                  <a:cubicBezTo>
                    <a:pt x="49335" y="35028"/>
                    <a:pt x="44894" y="39468"/>
                    <a:pt x="39468" y="39468"/>
                  </a:cubicBezTo>
                  <a:close/>
                  <a:moveTo>
                    <a:pt x="39468" y="197338"/>
                  </a:moveTo>
                  <a:cubicBezTo>
                    <a:pt x="34041" y="197338"/>
                    <a:pt x="29601" y="192898"/>
                    <a:pt x="29601" y="187471"/>
                  </a:cubicBezTo>
                  <a:cubicBezTo>
                    <a:pt x="29601" y="182045"/>
                    <a:pt x="34041" y="177605"/>
                    <a:pt x="39468" y="177605"/>
                  </a:cubicBezTo>
                  <a:cubicBezTo>
                    <a:pt x="44894" y="177605"/>
                    <a:pt x="49335" y="182045"/>
                    <a:pt x="49335" y="187471"/>
                  </a:cubicBezTo>
                  <a:cubicBezTo>
                    <a:pt x="49335" y="192898"/>
                    <a:pt x="44894" y="197338"/>
                    <a:pt x="39468" y="197338"/>
                  </a:cubicBezTo>
                  <a:close/>
                  <a:moveTo>
                    <a:pt x="78935" y="0"/>
                  </a:moveTo>
                  <a:lnTo>
                    <a:pt x="0" y="0"/>
                  </a:lnTo>
                  <a:lnTo>
                    <a:pt x="0" y="217072"/>
                  </a:lnTo>
                  <a:lnTo>
                    <a:pt x="78935" y="217072"/>
                  </a:lnTo>
                  <a:lnTo>
                    <a:pt x="78935" y="0"/>
                  </a:lnTo>
                  <a:close/>
                </a:path>
              </a:pathLst>
            </a:custGeom>
            <a:solidFill>
              <a:srgbClr val="000000"/>
            </a:solidFill>
            <a:ln w="4862" cap="flat">
              <a:noFill/>
              <a:prstDash val="solid"/>
              <a:miter/>
            </a:ln>
          </p:spPr>
          <p:txBody>
            <a:bodyPr rtlCol="0" anchor="ctr"/>
            <a:lstStyle/>
            <a:p>
              <a:endParaRPr lang="zh-CN" altLang="en-US"/>
            </a:p>
          </p:txBody>
        </p:sp>
        <p:sp>
          <p:nvSpPr>
            <p:cNvPr id="117" name="图形 64" descr="书架上的书籍">
              <a:extLst>
                <a:ext uri="{FF2B5EF4-FFF2-40B4-BE49-F238E27FC236}">
                  <a16:creationId xmlns:a16="http://schemas.microsoft.com/office/drawing/2014/main" id="{4E6BC49D-AAF3-E145-A855-E65A8B9F3A5B}"/>
                </a:ext>
              </a:extLst>
            </p:cNvPr>
            <p:cNvSpPr/>
            <p:nvPr/>
          </p:nvSpPr>
          <p:spPr>
            <a:xfrm>
              <a:off x="5371478" y="3421534"/>
              <a:ext cx="69068" cy="256539"/>
            </a:xfrm>
            <a:custGeom>
              <a:avLst/>
              <a:gdLst>
                <a:gd name="connsiteX0" fmla="*/ 49335 w 69068"/>
                <a:gd name="connsiteY0" fmla="*/ 49335 h 256539"/>
                <a:gd name="connsiteX1" fmla="*/ 19734 w 69068"/>
                <a:gd name="connsiteY1" fmla="*/ 49335 h 256539"/>
                <a:gd name="connsiteX2" fmla="*/ 19734 w 69068"/>
                <a:gd name="connsiteY2" fmla="*/ 19734 h 256539"/>
                <a:gd name="connsiteX3" fmla="*/ 49335 w 69068"/>
                <a:gd name="connsiteY3" fmla="*/ 19734 h 256539"/>
                <a:gd name="connsiteX4" fmla="*/ 49335 w 69068"/>
                <a:gd name="connsiteY4" fmla="*/ 49335 h 256539"/>
                <a:gd name="connsiteX5" fmla="*/ 69068 w 69068"/>
                <a:gd name="connsiteY5" fmla="*/ 0 h 256539"/>
                <a:gd name="connsiteX6" fmla="*/ 0 w 69068"/>
                <a:gd name="connsiteY6" fmla="*/ 0 h 256539"/>
                <a:gd name="connsiteX7" fmla="*/ 0 w 69068"/>
                <a:gd name="connsiteY7" fmla="*/ 256540 h 256539"/>
                <a:gd name="connsiteX8" fmla="*/ 69068 w 69068"/>
                <a:gd name="connsiteY8" fmla="*/ 256540 h 256539"/>
                <a:gd name="connsiteX9" fmla="*/ 69068 w 69068"/>
                <a:gd name="connsiteY9" fmla="*/ 0 h 25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68" h="256539">
                  <a:moveTo>
                    <a:pt x="49335" y="49335"/>
                  </a:moveTo>
                  <a:lnTo>
                    <a:pt x="19734" y="49335"/>
                  </a:lnTo>
                  <a:lnTo>
                    <a:pt x="19734" y="19734"/>
                  </a:lnTo>
                  <a:lnTo>
                    <a:pt x="49335" y="19734"/>
                  </a:lnTo>
                  <a:lnTo>
                    <a:pt x="49335" y="49335"/>
                  </a:lnTo>
                  <a:close/>
                  <a:moveTo>
                    <a:pt x="69068" y="0"/>
                  </a:moveTo>
                  <a:lnTo>
                    <a:pt x="0" y="0"/>
                  </a:lnTo>
                  <a:lnTo>
                    <a:pt x="0" y="256540"/>
                  </a:lnTo>
                  <a:lnTo>
                    <a:pt x="69068" y="256540"/>
                  </a:lnTo>
                  <a:lnTo>
                    <a:pt x="69068" y="0"/>
                  </a:lnTo>
                  <a:close/>
                </a:path>
              </a:pathLst>
            </a:custGeom>
            <a:solidFill>
              <a:srgbClr val="000000"/>
            </a:solidFill>
            <a:ln w="4862" cap="flat">
              <a:noFill/>
              <a:prstDash val="solid"/>
              <a:miter/>
            </a:ln>
          </p:spPr>
          <p:txBody>
            <a:bodyPr rtlCol="0" anchor="ctr"/>
            <a:lstStyle/>
            <a:p>
              <a:endParaRPr lang="zh-CN" altLang="en-US"/>
            </a:p>
          </p:txBody>
        </p:sp>
      </p:grpSp>
      <p:grpSp>
        <p:nvGrpSpPr>
          <p:cNvPr id="128" name="组合 127">
            <a:extLst>
              <a:ext uri="{FF2B5EF4-FFF2-40B4-BE49-F238E27FC236}">
                <a16:creationId xmlns:a16="http://schemas.microsoft.com/office/drawing/2014/main" id="{0662B48F-C2E1-CF44-8A92-5BC9536CA7B4}"/>
              </a:ext>
            </a:extLst>
          </p:cNvPr>
          <p:cNvGrpSpPr/>
          <p:nvPr/>
        </p:nvGrpSpPr>
        <p:grpSpPr>
          <a:xfrm>
            <a:off x="6573983" y="3372199"/>
            <a:ext cx="418604" cy="379876"/>
            <a:chOff x="6573983" y="3372199"/>
            <a:chExt cx="418604" cy="379876"/>
          </a:xfrm>
        </p:grpSpPr>
        <p:sp>
          <p:nvSpPr>
            <p:cNvPr id="119" name="图形 66" descr="教室">
              <a:extLst>
                <a:ext uri="{FF2B5EF4-FFF2-40B4-BE49-F238E27FC236}">
                  <a16:creationId xmlns:a16="http://schemas.microsoft.com/office/drawing/2014/main" id="{B292D76B-7047-3D44-9390-6EB659695D98}"/>
                </a:ext>
              </a:extLst>
            </p:cNvPr>
            <p:cNvSpPr/>
            <p:nvPr/>
          </p:nvSpPr>
          <p:spPr>
            <a:xfrm>
              <a:off x="6728795" y="3636632"/>
              <a:ext cx="44795" cy="44795"/>
            </a:xfrm>
            <a:custGeom>
              <a:avLst/>
              <a:gdLst>
                <a:gd name="connsiteX0" fmla="*/ 44796 w 44795"/>
                <a:gd name="connsiteY0" fmla="*/ 22398 h 44795"/>
                <a:gd name="connsiteX1" fmla="*/ 22398 w 44795"/>
                <a:gd name="connsiteY1" fmla="*/ 44796 h 44795"/>
                <a:gd name="connsiteX2" fmla="*/ 0 w 44795"/>
                <a:gd name="connsiteY2" fmla="*/ 22398 h 44795"/>
                <a:gd name="connsiteX3" fmla="*/ 22398 w 44795"/>
                <a:gd name="connsiteY3" fmla="*/ 0 h 44795"/>
                <a:gd name="connsiteX4" fmla="*/ 44796 w 44795"/>
                <a:gd name="connsiteY4" fmla="*/ 22398 h 4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5" h="44795">
                  <a:moveTo>
                    <a:pt x="44796" y="22398"/>
                  </a:moveTo>
                  <a:cubicBezTo>
                    <a:pt x="44796" y="34768"/>
                    <a:pt x="34768" y="44796"/>
                    <a:pt x="22398" y="44796"/>
                  </a:cubicBezTo>
                  <a:cubicBezTo>
                    <a:pt x="10028" y="44796"/>
                    <a:pt x="0" y="34768"/>
                    <a:pt x="0" y="22398"/>
                  </a:cubicBezTo>
                  <a:cubicBezTo>
                    <a:pt x="0" y="10028"/>
                    <a:pt x="10028" y="0"/>
                    <a:pt x="22398" y="0"/>
                  </a:cubicBezTo>
                  <a:cubicBezTo>
                    <a:pt x="34768" y="0"/>
                    <a:pt x="44796" y="10028"/>
                    <a:pt x="44796" y="22398"/>
                  </a:cubicBezTo>
                  <a:close/>
                </a:path>
              </a:pathLst>
            </a:custGeom>
            <a:solidFill>
              <a:srgbClr val="000000"/>
            </a:solidFill>
            <a:ln w="4862" cap="flat">
              <a:noFill/>
              <a:prstDash val="solid"/>
              <a:miter/>
            </a:ln>
          </p:spPr>
          <p:txBody>
            <a:bodyPr rtlCol="0" anchor="ctr"/>
            <a:lstStyle/>
            <a:p>
              <a:endParaRPr lang="zh-CN" altLang="en-US"/>
            </a:p>
          </p:txBody>
        </p:sp>
        <p:sp>
          <p:nvSpPr>
            <p:cNvPr id="120" name="图形 66" descr="教室">
              <a:extLst>
                <a:ext uri="{FF2B5EF4-FFF2-40B4-BE49-F238E27FC236}">
                  <a16:creationId xmlns:a16="http://schemas.microsoft.com/office/drawing/2014/main" id="{B292D76B-7047-3D44-9390-6EB659695D98}"/>
                </a:ext>
              </a:extLst>
            </p:cNvPr>
            <p:cNvSpPr/>
            <p:nvPr/>
          </p:nvSpPr>
          <p:spPr>
            <a:xfrm>
              <a:off x="6706446" y="3687595"/>
              <a:ext cx="88802" cy="44746"/>
            </a:xfrm>
            <a:custGeom>
              <a:avLst/>
              <a:gdLst>
                <a:gd name="connsiteX0" fmla="*/ 88802 w 88802"/>
                <a:gd name="connsiteY0" fmla="*/ 44746 h 44746"/>
                <a:gd name="connsiteX1" fmla="*/ 88802 w 88802"/>
                <a:gd name="connsiteY1" fmla="*/ 22349 h 44746"/>
                <a:gd name="connsiteX2" fmla="*/ 84362 w 88802"/>
                <a:gd name="connsiteY2" fmla="*/ 13419 h 44746"/>
                <a:gd name="connsiteX3" fmla="*/ 62704 w 88802"/>
                <a:gd name="connsiteY3" fmla="*/ 2763 h 44746"/>
                <a:gd name="connsiteX4" fmla="*/ 44401 w 88802"/>
                <a:gd name="connsiteY4" fmla="*/ 0 h 44746"/>
                <a:gd name="connsiteX5" fmla="*/ 26098 w 88802"/>
                <a:gd name="connsiteY5" fmla="*/ 2763 h 44746"/>
                <a:gd name="connsiteX6" fmla="*/ 4440 w 88802"/>
                <a:gd name="connsiteY6" fmla="*/ 13419 h 44746"/>
                <a:gd name="connsiteX7" fmla="*/ 0 w 88802"/>
                <a:gd name="connsiteY7" fmla="*/ 22349 h 44746"/>
                <a:gd name="connsiteX8" fmla="*/ 0 w 88802"/>
                <a:gd name="connsiteY8" fmla="*/ 44746 h 4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02" h="44746">
                  <a:moveTo>
                    <a:pt x="88802" y="44746"/>
                  </a:moveTo>
                  <a:lnTo>
                    <a:pt x="88802" y="22349"/>
                  </a:lnTo>
                  <a:cubicBezTo>
                    <a:pt x="88729" y="18859"/>
                    <a:pt x="87101" y="15583"/>
                    <a:pt x="84362" y="13419"/>
                  </a:cubicBezTo>
                  <a:cubicBezTo>
                    <a:pt x="77926" y="8458"/>
                    <a:pt x="70562" y="4835"/>
                    <a:pt x="62704" y="2763"/>
                  </a:cubicBezTo>
                  <a:cubicBezTo>
                    <a:pt x="56773" y="942"/>
                    <a:pt x="50605" y="11"/>
                    <a:pt x="44401" y="0"/>
                  </a:cubicBezTo>
                  <a:cubicBezTo>
                    <a:pt x="38204" y="96"/>
                    <a:pt x="32047" y="1025"/>
                    <a:pt x="26098" y="2763"/>
                  </a:cubicBezTo>
                  <a:cubicBezTo>
                    <a:pt x="18328" y="5063"/>
                    <a:pt x="11004" y="8667"/>
                    <a:pt x="4440" y="13419"/>
                  </a:cubicBezTo>
                  <a:cubicBezTo>
                    <a:pt x="1701" y="15583"/>
                    <a:pt x="73" y="18859"/>
                    <a:pt x="0" y="22349"/>
                  </a:cubicBezTo>
                  <a:lnTo>
                    <a:pt x="0" y="44746"/>
                  </a:lnTo>
                  <a:close/>
                </a:path>
              </a:pathLst>
            </a:custGeom>
            <a:solidFill>
              <a:srgbClr val="000000"/>
            </a:solidFill>
            <a:ln w="4862" cap="flat">
              <a:noFill/>
              <a:prstDash val="solid"/>
              <a:miter/>
            </a:ln>
          </p:spPr>
          <p:txBody>
            <a:bodyPr rtlCol="0" anchor="ctr"/>
            <a:lstStyle/>
            <a:p>
              <a:endParaRPr lang="zh-CN" altLang="en-US"/>
            </a:p>
          </p:txBody>
        </p:sp>
        <p:sp>
          <p:nvSpPr>
            <p:cNvPr id="121" name="图形 66" descr="教室">
              <a:extLst>
                <a:ext uri="{FF2B5EF4-FFF2-40B4-BE49-F238E27FC236}">
                  <a16:creationId xmlns:a16="http://schemas.microsoft.com/office/drawing/2014/main" id="{B292D76B-7047-3D44-9390-6EB659695D98}"/>
                </a:ext>
              </a:extLst>
            </p:cNvPr>
            <p:cNvSpPr/>
            <p:nvPr/>
          </p:nvSpPr>
          <p:spPr>
            <a:xfrm>
              <a:off x="6826773" y="3636632"/>
              <a:ext cx="44795" cy="44795"/>
            </a:xfrm>
            <a:custGeom>
              <a:avLst/>
              <a:gdLst>
                <a:gd name="connsiteX0" fmla="*/ 44796 w 44795"/>
                <a:gd name="connsiteY0" fmla="*/ 22398 h 44795"/>
                <a:gd name="connsiteX1" fmla="*/ 22398 w 44795"/>
                <a:gd name="connsiteY1" fmla="*/ 44796 h 44795"/>
                <a:gd name="connsiteX2" fmla="*/ 0 w 44795"/>
                <a:gd name="connsiteY2" fmla="*/ 22398 h 44795"/>
                <a:gd name="connsiteX3" fmla="*/ 22398 w 44795"/>
                <a:gd name="connsiteY3" fmla="*/ 0 h 44795"/>
                <a:gd name="connsiteX4" fmla="*/ 44796 w 44795"/>
                <a:gd name="connsiteY4" fmla="*/ 22398 h 4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5" h="44795">
                  <a:moveTo>
                    <a:pt x="44796" y="22398"/>
                  </a:moveTo>
                  <a:cubicBezTo>
                    <a:pt x="44796" y="34768"/>
                    <a:pt x="34768" y="44796"/>
                    <a:pt x="22398" y="44796"/>
                  </a:cubicBezTo>
                  <a:cubicBezTo>
                    <a:pt x="10028" y="44796"/>
                    <a:pt x="0" y="34768"/>
                    <a:pt x="0" y="22398"/>
                  </a:cubicBezTo>
                  <a:cubicBezTo>
                    <a:pt x="0" y="10028"/>
                    <a:pt x="10028" y="0"/>
                    <a:pt x="22398" y="0"/>
                  </a:cubicBezTo>
                  <a:cubicBezTo>
                    <a:pt x="34768" y="0"/>
                    <a:pt x="44796" y="10028"/>
                    <a:pt x="44796" y="22398"/>
                  </a:cubicBezTo>
                  <a:close/>
                </a:path>
              </a:pathLst>
            </a:custGeom>
            <a:solidFill>
              <a:srgbClr val="000000"/>
            </a:solidFill>
            <a:ln w="4862" cap="flat">
              <a:noFill/>
              <a:prstDash val="solid"/>
              <a:miter/>
            </a:ln>
          </p:spPr>
          <p:txBody>
            <a:bodyPr rtlCol="0" anchor="ctr"/>
            <a:lstStyle/>
            <a:p>
              <a:endParaRPr lang="zh-CN" altLang="en-US"/>
            </a:p>
          </p:txBody>
        </p:sp>
        <p:sp>
          <p:nvSpPr>
            <p:cNvPr id="122" name="图形 66" descr="教室">
              <a:extLst>
                <a:ext uri="{FF2B5EF4-FFF2-40B4-BE49-F238E27FC236}">
                  <a16:creationId xmlns:a16="http://schemas.microsoft.com/office/drawing/2014/main" id="{B292D76B-7047-3D44-9390-6EB659695D98}"/>
                </a:ext>
              </a:extLst>
            </p:cNvPr>
            <p:cNvSpPr/>
            <p:nvPr/>
          </p:nvSpPr>
          <p:spPr>
            <a:xfrm>
              <a:off x="6805115" y="3687595"/>
              <a:ext cx="88802" cy="44746"/>
            </a:xfrm>
            <a:custGeom>
              <a:avLst/>
              <a:gdLst>
                <a:gd name="connsiteX0" fmla="*/ 88802 w 88802"/>
                <a:gd name="connsiteY0" fmla="*/ 44746 h 44746"/>
                <a:gd name="connsiteX1" fmla="*/ 88802 w 88802"/>
                <a:gd name="connsiteY1" fmla="*/ 22349 h 44746"/>
                <a:gd name="connsiteX2" fmla="*/ 84362 w 88802"/>
                <a:gd name="connsiteY2" fmla="*/ 13419 h 44746"/>
                <a:gd name="connsiteX3" fmla="*/ 62704 w 88802"/>
                <a:gd name="connsiteY3" fmla="*/ 2763 h 44746"/>
                <a:gd name="connsiteX4" fmla="*/ 44401 w 88802"/>
                <a:gd name="connsiteY4" fmla="*/ 0 h 44746"/>
                <a:gd name="connsiteX5" fmla="*/ 26098 w 88802"/>
                <a:gd name="connsiteY5" fmla="*/ 2763 h 44746"/>
                <a:gd name="connsiteX6" fmla="*/ 4440 w 88802"/>
                <a:gd name="connsiteY6" fmla="*/ 13419 h 44746"/>
                <a:gd name="connsiteX7" fmla="*/ 0 w 88802"/>
                <a:gd name="connsiteY7" fmla="*/ 22349 h 44746"/>
                <a:gd name="connsiteX8" fmla="*/ 0 w 88802"/>
                <a:gd name="connsiteY8" fmla="*/ 44746 h 4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02" h="44746">
                  <a:moveTo>
                    <a:pt x="88802" y="44746"/>
                  </a:moveTo>
                  <a:lnTo>
                    <a:pt x="88802" y="22349"/>
                  </a:lnTo>
                  <a:cubicBezTo>
                    <a:pt x="88729" y="18859"/>
                    <a:pt x="87101" y="15583"/>
                    <a:pt x="84362" y="13419"/>
                  </a:cubicBezTo>
                  <a:cubicBezTo>
                    <a:pt x="77926" y="8458"/>
                    <a:pt x="70562" y="4835"/>
                    <a:pt x="62704" y="2763"/>
                  </a:cubicBezTo>
                  <a:cubicBezTo>
                    <a:pt x="56773" y="942"/>
                    <a:pt x="50605" y="11"/>
                    <a:pt x="44401" y="0"/>
                  </a:cubicBezTo>
                  <a:cubicBezTo>
                    <a:pt x="38204" y="96"/>
                    <a:pt x="32047" y="1025"/>
                    <a:pt x="26098" y="2763"/>
                  </a:cubicBezTo>
                  <a:cubicBezTo>
                    <a:pt x="18328" y="5063"/>
                    <a:pt x="11004" y="8667"/>
                    <a:pt x="4440" y="13419"/>
                  </a:cubicBezTo>
                  <a:cubicBezTo>
                    <a:pt x="1701" y="15583"/>
                    <a:pt x="73" y="18859"/>
                    <a:pt x="0" y="22349"/>
                  </a:cubicBezTo>
                  <a:lnTo>
                    <a:pt x="0" y="44746"/>
                  </a:lnTo>
                  <a:close/>
                </a:path>
              </a:pathLst>
            </a:custGeom>
            <a:solidFill>
              <a:srgbClr val="000000"/>
            </a:solidFill>
            <a:ln w="4862" cap="flat">
              <a:noFill/>
              <a:prstDash val="solid"/>
              <a:miter/>
            </a:ln>
          </p:spPr>
          <p:txBody>
            <a:bodyPr rtlCol="0" anchor="ctr"/>
            <a:lstStyle/>
            <a:p>
              <a:endParaRPr lang="zh-CN" altLang="en-US"/>
            </a:p>
          </p:txBody>
        </p:sp>
        <p:sp>
          <p:nvSpPr>
            <p:cNvPr id="123" name="图形 66" descr="教室">
              <a:extLst>
                <a:ext uri="{FF2B5EF4-FFF2-40B4-BE49-F238E27FC236}">
                  <a16:creationId xmlns:a16="http://schemas.microsoft.com/office/drawing/2014/main" id="{B292D76B-7047-3D44-9390-6EB659695D98}"/>
                </a:ext>
              </a:extLst>
            </p:cNvPr>
            <p:cNvSpPr/>
            <p:nvPr/>
          </p:nvSpPr>
          <p:spPr>
            <a:xfrm>
              <a:off x="6925442" y="3636632"/>
              <a:ext cx="44795" cy="44795"/>
            </a:xfrm>
            <a:custGeom>
              <a:avLst/>
              <a:gdLst>
                <a:gd name="connsiteX0" fmla="*/ 44796 w 44795"/>
                <a:gd name="connsiteY0" fmla="*/ 22398 h 44795"/>
                <a:gd name="connsiteX1" fmla="*/ 22398 w 44795"/>
                <a:gd name="connsiteY1" fmla="*/ 44796 h 44795"/>
                <a:gd name="connsiteX2" fmla="*/ 0 w 44795"/>
                <a:gd name="connsiteY2" fmla="*/ 22398 h 44795"/>
                <a:gd name="connsiteX3" fmla="*/ 22398 w 44795"/>
                <a:gd name="connsiteY3" fmla="*/ 0 h 44795"/>
                <a:gd name="connsiteX4" fmla="*/ 44796 w 44795"/>
                <a:gd name="connsiteY4" fmla="*/ 22398 h 4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5" h="44795">
                  <a:moveTo>
                    <a:pt x="44796" y="22398"/>
                  </a:moveTo>
                  <a:cubicBezTo>
                    <a:pt x="44796" y="34768"/>
                    <a:pt x="34768" y="44796"/>
                    <a:pt x="22398" y="44796"/>
                  </a:cubicBezTo>
                  <a:cubicBezTo>
                    <a:pt x="10028" y="44796"/>
                    <a:pt x="0" y="34768"/>
                    <a:pt x="0" y="22398"/>
                  </a:cubicBezTo>
                  <a:cubicBezTo>
                    <a:pt x="0" y="10028"/>
                    <a:pt x="10028" y="0"/>
                    <a:pt x="22398" y="0"/>
                  </a:cubicBezTo>
                  <a:cubicBezTo>
                    <a:pt x="34768" y="0"/>
                    <a:pt x="44796" y="10028"/>
                    <a:pt x="44796" y="22398"/>
                  </a:cubicBezTo>
                  <a:close/>
                </a:path>
              </a:pathLst>
            </a:custGeom>
            <a:solidFill>
              <a:srgbClr val="000000"/>
            </a:solidFill>
            <a:ln w="4862" cap="flat">
              <a:noFill/>
              <a:prstDash val="solid"/>
              <a:miter/>
            </a:ln>
          </p:spPr>
          <p:txBody>
            <a:bodyPr rtlCol="0" anchor="ctr"/>
            <a:lstStyle/>
            <a:p>
              <a:endParaRPr lang="zh-CN" altLang="en-US"/>
            </a:p>
          </p:txBody>
        </p:sp>
        <p:sp>
          <p:nvSpPr>
            <p:cNvPr id="124" name="图形 66" descr="教室">
              <a:extLst>
                <a:ext uri="{FF2B5EF4-FFF2-40B4-BE49-F238E27FC236}">
                  <a16:creationId xmlns:a16="http://schemas.microsoft.com/office/drawing/2014/main" id="{B292D76B-7047-3D44-9390-6EB659695D98}"/>
                </a:ext>
              </a:extLst>
            </p:cNvPr>
            <p:cNvSpPr/>
            <p:nvPr/>
          </p:nvSpPr>
          <p:spPr>
            <a:xfrm>
              <a:off x="6903785" y="3687595"/>
              <a:ext cx="88802" cy="44746"/>
            </a:xfrm>
            <a:custGeom>
              <a:avLst/>
              <a:gdLst>
                <a:gd name="connsiteX0" fmla="*/ 88802 w 88802"/>
                <a:gd name="connsiteY0" fmla="*/ 44746 h 44746"/>
                <a:gd name="connsiteX1" fmla="*/ 88802 w 88802"/>
                <a:gd name="connsiteY1" fmla="*/ 22349 h 44746"/>
                <a:gd name="connsiteX2" fmla="*/ 84362 w 88802"/>
                <a:gd name="connsiteY2" fmla="*/ 13419 h 44746"/>
                <a:gd name="connsiteX3" fmla="*/ 62704 w 88802"/>
                <a:gd name="connsiteY3" fmla="*/ 2763 h 44746"/>
                <a:gd name="connsiteX4" fmla="*/ 44401 w 88802"/>
                <a:gd name="connsiteY4" fmla="*/ 0 h 44746"/>
                <a:gd name="connsiteX5" fmla="*/ 26098 w 88802"/>
                <a:gd name="connsiteY5" fmla="*/ 2763 h 44746"/>
                <a:gd name="connsiteX6" fmla="*/ 4440 w 88802"/>
                <a:gd name="connsiteY6" fmla="*/ 13419 h 44746"/>
                <a:gd name="connsiteX7" fmla="*/ 0 w 88802"/>
                <a:gd name="connsiteY7" fmla="*/ 22349 h 44746"/>
                <a:gd name="connsiteX8" fmla="*/ 0 w 88802"/>
                <a:gd name="connsiteY8" fmla="*/ 44746 h 4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02" h="44746">
                  <a:moveTo>
                    <a:pt x="88802" y="44746"/>
                  </a:moveTo>
                  <a:lnTo>
                    <a:pt x="88802" y="22349"/>
                  </a:lnTo>
                  <a:cubicBezTo>
                    <a:pt x="88729" y="18859"/>
                    <a:pt x="87101" y="15583"/>
                    <a:pt x="84362" y="13419"/>
                  </a:cubicBezTo>
                  <a:cubicBezTo>
                    <a:pt x="77926" y="8458"/>
                    <a:pt x="70562" y="4835"/>
                    <a:pt x="62704" y="2763"/>
                  </a:cubicBezTo>
                  <a:cubicBezTo>
                    <a:pt x="56773" y="942"/>
                    <a:pt x="50605" y="11"/>
                    <a:pt x="44401" y="0"/>
                  </a:cubicBezTo>
                  <a:cubicBezTo>
                    <a:pt x="38204" y="96"/>
                    <a:pt x="32047" y="1025"/>
                    <a:pt x="26098" y="2763"/>
                  </a:cubicBezTo>
                  <a:cubicBezTo>
                    <a:pt x="18328" y="5063"/>
                    <a:pt x="11004" y="8667"/>
                    <a:pt x="4440" y="13419"/>
                  </a:cubicBezTo>
                  <a:cubicBezTo>
                    <a:pt x="1701" y="15583"/>
                    <a:pt x="73" y="18859"/>
                    <a:pt x="0" y="22349"/>
                  </a:cubicBezTo>
                  <a:lnTo>
                    <a:pt x="0" y="44746"/>
                  </a:lnTo>
                  <a:close/>
                </a:path>
              </a:pathLst>
            </a:custGeom>
            <a:solidFill>
              <a:srgbClr val="000000"/>
            </a:solidFill>
            <a:ln w="4862" cap="flat">
              <a:noFill/>
              <a:prstDash val="solid"/>
              <a:miter/>
            </a:ln>
          </p:spPr>
          <p:txBody>
            <a:bodyPr rtlCol="0" anchor="ctr"/>
            <a:lstStyle/>
            <a:p>
              <a:endParaRPr lang="zh-CN" altLang="en-US"/>
            </a:p>
          </p:txBody>
        </p:sp>
        <p:sp>
          <p:nvSpPr>
            <p:cNvPr id="125" name="图形 66" descr="教室">
              <a:extLst>
                <a:ext uri="{FF2B5EF4-FFF2-40B4-BE49-F238E27FC236}">
                  <a16:creationId xmlns:a16="http://schemas.microsoft.com/office/drawing/2014/main" id="{B292D76B-7047-3D44-9390-6EB659695D98}"/>
                </a:ext>
              </a:extLst>
            </p:cNvPr>
            <p:cNvSpPr/>
            <p:nvPr/>
          </p:nvSpPr>
          <p:spPr>
            <a:xfrm>
              <a:off x="6625241" y="3422619"/>
              <a:ext cx="58609" cy="58609"/>
            </a:xfrm>
            <a:custGeom>
              <a:avLst/>
              <a:gdLst>
                <a:gd name="connsiteX0" fmla="*/ 58609 w 58609"/>
                <a:gd name="connsiteY0" fmla="*/ 29305 h 58609"/>
                <a:gd name="connsiteX1" fmla="*/ 29305 w 58609"/>
                <a:gd name="connsiteY1" fmla="*/ 58609 h 58609"/>
                <a:gd name="connsiteX2" fmla="*/ 0 w 58609"/>
                <a:gd name="connsiteY2" fmla="*/ 29305 h 58609"/>
                <a:gd name="connsiteX3" fmla="*/ 29305 w 58609"/>
                <a:gd name="connsiteY3" fmla="*/ 0 h 58609"/>
                <a:gd name="connsiteX4" fmla="*/ 58609 w 58609"/>
                <a:gd name="connsiteY4" fmla="*/ 29305 h 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9" h="58609">
                  <a:moveTo>
                    <a:pt x="58609" y="29305"/>
                  </a:moveTo>
                  <a:cubicBezTo>
                    <a:pt x="58609" y="45489"/>
                    <a:pt x="45489" y="58609"/>
                    <a:pt x="29305" y="58609"/>
                  </a:cubicBezTo>
                  <a:cubicBezTo>
                    <a:pt x="13120" y="58609"/>
                    <a:pt x="0" y="45489"/>
                    <a:pt x="0" y="29305"/>
                  </a:cubicBezTo>
                  <a:cubicBezTo>
                    <a:pt x="0" y="13120"/>
                    <a:pt x="13120" y="0"/>
                    <a:pt x="29305" y="0"/>
                  </a:cubicBezTo>
                  <a:cubicBezTo>
                    <a:pt x="45489" y="0"/>
                    <a:pt x="58609" y="13120"/>
                    <a:pt x="58609" y="29305"/>
                  </a:cubicBezTo>
                  <a:close/>
                </a:path>
              </a:pathLst>
            </a:custGeom>
            <a:solidFill>
              <a:srgbClr val="000000"/>
            </a:solidFill>
            <a:ln w="4862" cap="flat">
              <a:noFill/>
              <a:prstDash val="solid"/>
              <a:miter/>
            </a:ln>
          </p:spPr>
          <p:txBody>
            <a:bodyPr rtlCol="0" anchor="ctr"/>
            <a:lstStyle/>
            <a:p>
              <a:endParaRPr lang="zh-CN" altLang="en-US"/>
            </a:p>
          </p:txBody>
        </p:sp>
        <p:sp>
          <p:nvSpPr>
            <p:cNvPr id="126" name="图形 66" descr="教室">
              <a:extLst>
                <a:ext uri="{FF2B5EF4-FFF2-40B4-BE49-F238E27FC236}">
                  <a16:creationId xmlns:a16="http://schemas.microsoft.com/office/drawing/2014/main" id="{B292D76B-7047-3D44-9390-6EB659695D98}"/>
                </a:ext>
              </a:extLst>
            </p:cNvPr>
            <p:cNvSpPr/>
            <p:nvPr/>
          </p:nvSpPr>
          <p:spPr>
            <a:xfrm>
              <a:off x="6573983" y="3438482"/>
              <a:ext cx="255526" cy="313593"/>
            </a:xfrm>
            <a:custGeom>
              <a:avLst/>
              <a:gdLst>
                <a:gd name="connsiteX0" fmla="*/ 253382 w 255526"/>
                <a:gd name="connsiteY0" fmla="*/ 2144 h 313593"/>
                <a:gd name="connsiteX1" fmla="*/ 242923 w 255526"/>
                <a:gd name="connsiteY1" fmla="*/ 2144 h 313593"/>
                <a:gd name="connsiteX2" fmla="*/ 179183 w 255526"/>
                <a:gd name="connsiteY2" fmla="*/ 65884 h 313593"/>
                <a:gd name="connsiteX3" fmla="*/ 164827 w 255526"/>
                <a:gd name="connsiteY3" fmla="*/ 69535 h 313593"/>
                <a:gd name="connsiteX4" fmla="*/ 145389 w 255526"/>
                <a:gd name="connsiteY4" fmla="*/ 100665 h 313593"/>
                <a:gd name="connsiteX5" fmla="*/ 139864 w 255526"/>
                <a:gd name="connsiteY5" fmla="*/ 77133 h 313593"/>
                <a:gd name="connsiteX6" fmla="*/ 135473 w 255526"/>
                <a:gd name="connsiteY6" fmla="*/ 69042 h 313593"/>
                <a:gd name="connsiteX7" fmla="*/ 104688 w 255526"/>
                <a:gd name="connsiteY7" fmla="*/ 52959 h 313593"/>
                <a:gd name="connsiteX8" fmla="*/ 80563 w 255526"/>
                <a:gd name="connsiteY8" fmla="*/ 50048 h 313593"/>
                <a:gd name="connsiteX9" fmla="*/ 56389 w 255526"/>
                <a:gd name="connsiteY9" fmla="*/ 53699 h 313593"/>
                <a:gd name="connsiteX10" fmla="*/ 25654 w 255526"/>
                <a:gd name="connsiteY10" fmla="*/ 69782 h 313593"/>
                <a:gd name="connsiteX11" fmla="*/ 21263 w 255526"/>
                <a:gd name="connsiteY11" fmla="*/ 77873 h 313593"/>
                <a:gd name="connsiteX12" fmla="*/ 0 w 255526"/>
                <a:gd name="connsiteY12" fmla="*/ 168648 h 313593"/>
                <a:gd name="connsiteX13" fmla="*/ 14800 w 255526"/>
                <a:gd name="connsiteY13" fmla="*/ 183449 h 313593"/>
                <a:gd name="connsiteX14" fmla="*/ 28713 w 255526"/>
                <a:gd name="connsiteY14" fmla="*/ 172497 h 313593"/>
                <a:gd name="connsiteX15" fmla="*/ 44105 w 255526"/>
                <a:gd name="connsiteY15" fmla="*/ 108806 h 313593"/>
                <a:gd name="connsiteX16" fmla="*/ 44105 w 255526"/>
                <a:gd name="connsiteY16" fmla="*/ 313593 h 313593"/>
                <a:gd name="connsiteX17" fmla="*/ 73262 w 255526"/>
                <a:gd name="connsiteY17" fmla="*/ 313593 h 313593"/>
                <a:gd name="connsiteX18" fmla="*/ 73262 w 255526"/>
                <a:gd name="connsiteY18" fmla="*/ 181821 h 313593"/>
                <a:gd name="connsiteX19" fmla="*/ 88062 w 255526"/>
                <a:gd name="connsiteY19" fmla="*/ 181821 h 313593"/>
                <a:gd name="connsiteX20" fmla="*/ 88062 w 255526"/>
                <a:gd name="connsiteY20" fmla="*/ 313593 h 313593"/>
                <a:gd name="connsiteX21" fmla="*/ 117170 w 255526"/>
                <a:gd name="connsiteY21" fmla="*/ 313593 h 313593"/>
                <a:gd name="connsiteX22" fmla="*/ 117170 w 255526"/>
                <a:gd name="connsiteY22" fmla="*/ 107868 h 313593"/>
                <a:gd name="connsiteX23" fmla="*/ 122596 w 255526"/>
                <a:gd name="connsiteY23" fmla="*/ 131055 h 313593"/>
                <a:gd name="connsiteX24" fmla="*/ 125507 w 255526"/>
                <a:gd name="connsiteY24" fmla="*/ 134756 h 313593"/>
                <a:gd name="connsiteX25" fmla="*/ 145241 w 255526"/>
                <a:gd name="connsiteY25" fmla="*/ 141712 h 313593"/>
                <a:gd name="connsiteX26" fmla="*/ 157081 w 255526"/>
                <a:gd name="connsiteY26" fmla="*/ 136334 h 313593"/>
                <a:gd name="connsiteX27" fmla="*/ 187175 w 255526"/>
                <a:gd name="connsiteY27" fmla="*/ 87000 h 313593"/>
                <a:gd name="connsiteX28" fmla="*/ 189198 w 255526"/>
                <a:gd name="connsiteY28" fmla="*/ 76787 h 313593"/>
                <a:gd name="connsiteX29" fmla="*/ 253333 w 255526"/>
                <a:gd name="connsiteY29" fmla="*/ 12652 h 313593"/>
                <a:gd name="connsiteX30" fmla="*/ 253382 w 255526"/>
                <a:gd name="connsiteY30" fmla="*/ 2144 h 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5526" h="313593">
                  <a:moveTo>
                    <a:pt x="253382" y="2144"/>
                  </a:moveTo>
                  <a:cubicBezTo>
                    <a:pt x="250482" y="-715"/>
                    <a:pt x="245824" y="-715"/>
                    <a:pt x="242923" y="2144"/>
                  </a:cubicBezTo>
                  <a:lnTo>
                    <a:pt x="179183" y="65884"/>
                  </a:lnTo>
                  <a:cubicBezTo>
                    <a:pt x="174089" y="64447"/>
                    <a:pt x="168615" y="65839"/>
                    <a:pt x="164827" y="69535"/>
                  </a:cubicBezTo>
                  <a:cubicBezTo>
                    <a:pt x="163791" y="70571"/>
                    <a:pt x="145389" y="100665"/>
                    <a:pt x="145389" y="100665"/>
                  </a:cubicBezTo>
                  <a:lnTo>
                    <a:pt x="139864" y="77133"/>
                  </a:lnTo>
                  <a:cubicBezTo>
                    <a:pt x="139132" y="74099"/>
                    <a:pt x="137618" y="71309"/>
                    <a:pt x="135473" y="69042"/>
                  </a:cubicBezTo>
                  <a:cubicBezTo>
                    <a:pt x="126380" y="61692"/>
                    <a:pt x="115915" y="56224"/>
                    <a:pt x="104688" y="52959"/>
                  </a:cubicBezTo>
                  <a:cubicBezTo>
                    <a:pt x="96751" y="51261"/>
                    <a:pt x="88676" y="50287"/>
                    <a:pt x="80563" y="50048"/>
                  </a:cubicBezTo>
                  <a:cubicBezTo>
                    <a:pt x="72378" y="50174"/>
                    <a:pt x="64247" y="51402"/>
                    <a:pt x="56389" y="53699"/>
                  </a:cubicBezTo>
                  <a:cubicBezTo>
                    <a:pt x="45061" y="56669"/>
                    <a:pt x="34552" y="62168"/>
                    <a:pt x="25654" y="69782"/>
                  </a:cubicBezTo>
                  <a:cubicBezTo>
                    <a:pt x="23489" y="72035"/>
                    <a:pt x="21972" y="74830"/>
                    <a:pt x="21263" y="77873"/>
                  </a:cubicBezTo>
                  <a:cubicBezTo>
                    <a:pt x="21263" y="77873"/>
                    <a:pt x="0" y="167168"/>
                    <a:pt x="0" y="168648"/>
                  </a:cubicBezTo>
                  <a:cubicBezTo>
                    <a:pt x="0" y="176823"/>
                    <a:pt x="6626" y="183449"/>
                    <a:pt x="14800" y="183449"/>
                  </a:cubicBezTo>
                  <a:cubicBezTo>
                    <a:pt x="21351" y="183281"/>
                    <a:pt x="27011" y="178825"/>
                    <a:pt x="28713" y="172497"/>
                  </a:cubicBezTo>
                  <a:lnTo>
                    <a:pt x="44105" y="108806"/>
                  </a:lnTo>
                  <a:lnTo>
                    <a:pt x="44105" y="313593"/>
                  </a:lnTo>
                  <a:lnTo>
                    <a:pt x="73262" y="313593"/>
                  </a:lnTo>
                  <a:lnTo>
                    <a:pt x="73262" y="181821"/>
                  </a:lnTo>
                  <a:lnTo>
                    <a:pt x="88062" y="181821"/>
                  </a:lnTo>
                  <a:lnTo>
                    <a:pt x="88062" y="313593"/>
                  </a:lnTo>
                  <a:lnTo>
                    <a:pt x="117170" y="313593"/>
                  </a:lnTo>
                  <a:lnTo>
                    <a:pt x="117170" y="107868"/>
                  </a:lnTo>
                  <a:lnTo>
                    <a:pt x="122596" y="131055"/>
                  </a:lnTo>
                  <a:cubicBezTo>
                    <a:pt x="122973" y="132658"/>
                    <a:pt x="124038" y="134013"/>
                    <a:pt x="125507" y="134756"/>
                  </a:cubicBezTo>
                  <a:cubicBezTo>
                    <a:pt x="131180" y="139110"/>
                    <a:pt x="138091" y="141546"/>
                    <a:pt x="145241" y="141712"/>
                  </a:cubicBezTo>
                  <a:cubicBezTo>
                    <a:pt x="149896" y="142363"/>
                    <a:pt x="154509" y="140268"/>
                    <a:pt x="157081" y="136334"/>
                  </a:cubicBezTo>
                  <a:lnTo>
                    <a:pt x="187175" y="87000"/>
                  </a:lnTo>
                  <a:cubicBezTo>
                    <a:pt x="189099" y="83967"/>
                    <a:pt x="189821" y="80325"/>
                    <a:pt x="189198" y="76787"/>
                  </a:cubicBezTo>
                  <a:lnTo>
                    <a:pt x="253333" y="12652"/>
                  </a:lnTo>
                  <a:cubicBezTo>
                    <a:pt x="256238" y="9760"/>
                    <a:pt x="256260" y="5064"/>
                    <a:pt x="253382" y="2144"/>
                  </a:cubicBezTo>
                  <a:close/>
                </a:path>
              </a:pathLst>
            </a:custGeom>
            <a:solidFill>
              <a:srgbClr val="000000"/>
            </a:solidFill>
            <a:ln w="4862" cap="flat">
              <a:noFill/>
              <a:prstDash val="solid"/>
              <a:miter/>
            </a:ln>
          </p:spPr>
          <p:txBody>
            <a:bodyPr rtlCol="0" anchor="ctr"/>
            <a:lstStyle/>
            <a:p>
              <a:endParaRPr lang="zh-CN" altLang="en-US"/>
            </a:p>
          </p:txBody>
        </p:sp>
        <p:sp>
          <p:nvSpPr>
            <p:cNvPr id="127" name="图形 66" descr="教室">
              <a:extLst>
                <a:ext uri="{FF2B5EF4-FFF2-40B4-BE49-F238E27FC236}">
                  <a16:creationId xmlns:a16="http://schemas.microsoft.com/office/drawing/2014/main" id="{B292D76B-7047-3D44-9390-6EB659695D98}"/>
                </a:ext>
              </a:extLst>
            </p:cNvPr>
            <p:cNvSpPr/>
            <p:nvPr/>
          </p:nvSpPr>
          <p:spPr>
            <a:xfrm>
              <a:off x="6666979" y="3372199"/>
              <a:ext cx="281207" cy="202271"/>
            </a:xfrm>
            <a:custGeom>
              <a:avLst/>
              <a:gdLst>
                <a:gd name="connsiteX0" fmla="*/ 261473 w 281207"/>
                <a:gd name="connsiteY0" fmla="*/ 0 h 202271"/>
                <a:gd name="connsiteX1" fmla="*/ 19734 w 281207"/>
                <a:gd name="connsiteY1" fmla="*/ 0 h 202271"/>
                <a:gd name="connsiteX2" fmla="*/ 0 w 281207"/>
                <a:gd name="connsiteY2" fmla="*/ 19734 h 202271"/>
                <a:gd name="connsiteX3" fmla="*/ 0 w 281207"/>
                <a:gd name="connsiteY3" fmla="*/ 37494 h 202271"/>
                <a:gd name="connsiteX4" fmla="*/ 19734 w 281207"/>
                <a:gd name="connsiteY4" fmla="*/ 49335 h 202271"/>
                <a:gd name="connsiteX5" fmla="*/ 19734 w 281207"/>
                <a:gd name="connsiteY5" fmla="*/ 19734 h 202271"/>
                <a:gd name="connsiteX6" fmla="*/ 261473 w 281207"/>
                <a:gd name="connsiteY6" fmla="*/ 19734 h 202271"/>
                <a:gd name="connsiteX7" fmla="*/ 261473 w 281207"/>
                <a:gd name="connsiteY7" fmla="*/ 182538 h 202271"/>
                <a:gd name="connsiteX8" fmla="*/ 93094 w 281207"/>
                <a:gd name="connsiteY8" fmla="*/ 182538 h 202271"/>
                <a:gd name="connsiteX9" fmla="*/ 81057 w 281207"/>
                <a:gd name="connsiteY9" fmla="*/ 202272 h 202271"/>
                <a:gd name="connsiteX10" fmla="*/ 261473 w 281207"/>
                <a:gd name="connsiteY10" fmla="*/ 202272 h 202271"/>
                <a:gd name="connsiteX11" fmla="*/ 281207 w 281207"/>
                <a:gd name="connsiteY11" fmla="*/ 182538 h 202271"/>
                <a:gd name="connsiteX12" fmla="*/ 281207 w 281207"/>
                <a:gd name="connsiteY12" fmla="*/ 19734 h 202271"/>
                <a:gd name="connsiteX13" fmla="*/ 261473 w 281207"/>
                <a:gd name="connsiteY13" fmla="*/ 0 h 20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207" h="202271">
                  <a:moveTo>
                    <a:pt x="261473" y="0"/>
                  </a:moveTo>
                  <a:lnTo>
                    <a:pt x="19734" y="0"/>
                  </a:lnTo>
                  <a:cubicBezTo>
                    <a:pt x="8835" y="0"/>
                    <a:pt x="0" y="8835"/>
                    <a:pt x="0" y="19734"/>
                  </a:cubicBezTo>
                  <a:lnTo>
                    <a:pt x="0" y="37494"/>
                  </a:lnTo>
                  <a:cubicBezTo>
                    <a:pt x="7543" y="39548"/>
                    <a:pt x="14372" y="43645"/>
                    <a:pt x="19734" y="49335"/>
                  </a:cubicBezTo>
                  <a:lnTo>
                    <a:pt x="19734" y="19734"/>
                  </a:lnTo>
                  <a:lnTo>
                    <a:pt x="261473" y="19734"/>
                  </a:lnTo>
                  <a:lnTo>
                    <a:pt x="261473" y="182538"/>
                  </a:lnTo>
                  <a:lnTo>
                    <a:pt x="93094" y="182538"/>
                  </a:lnTo>
                  <a:lnTo>
                    <a:pt x="81057" y="202272"/>
                  </a:lnTo>
                  <a:lnTo>
                    <a:pt x="261473" y="202272"/>
                  </a:lnTo>
                  <a:cubicBezTo>
                    <a:pt x="272372" y="202272"/>
                    <a:pt x="281207" y="193436"/>
                    <a:pt x="281207" y="182538"/>
                  </a:cubicBezTo>
                  <a:lnTo>
                    <a:pt x="281207" y="19734"/>
                  </a:lnTo>
                  <a:cubicBezTo>
                    <a:pt x="281207" y="8835"/>
                    <a:pt x="272372" y="0"/>
                    <a:pt x="261473" y="0"/>
                  </a:cubicBezTo>
                  <a:close/>
                </a:path>
              </a:pathLst>
            </a:custGeom>
            <a:solidFill>
              <a:srgbClr val="000000"/>
            </a:solidFill>
            <a:ln w="4862" cap="flat">
              <a:noFill/>
              <a:prstDash val="solid"/>
              <a:miter/>
            </a:ln>
          </p:spPr>
          <p:txBody>
            <a:bodyPr rtlCol="0" anchor="ctr"/>
            <a:lstStyle/>
            <a:p>
              <a:endParaRPr lang="zh-CN" altLang="en-US"/>
            </a:p>
          </p:txBody>
        </p:sp>
      </p:grpSp>
      <p:grpSp>
        <p:nvGrpSpPr>
          <p:cNvPr id="104" name="组合 103">
            <a:extLst>
              <a:ext uri="{FF2B5EF4-FFF2-40B4-BE49-F238E27FC236}">
                <a16:creationId xmlns:a16="http://schemas.microsoft.com/office/drawing/2014/main" id="{0CA8D643-8CB3-644C-9F5B-E8F78F648343}"/>
              </a:ext>
            </a:extLst>
          </p:cNvPr>
          <p:cNvGrpSpPr/>
          <p:nvPr/>
        </p:nvGrpSpPr>
        <p:grpSpPr>
          <a:xfrm>
            <a:off x="2697355" y="3391933"/>
            <a:ext cx="335475" cy="335475"/>
            <a:chOff x="2697355" y="3391933"/>
            <a:chExt cx="335475" cy="335475"/>
          </a:xfrm>
        </p:grpSpPr>
        <p:sp>
          <p:nvSpPr>
            <p:cNvPr id="100" name="图形 68" descr="信号">
              <a:extLst>
                <a:ext uri="{FF2B5EF4-FFF2-40B4-BE49-F238E27FC236}">
                  <a16:creationId xmlns:a16="http://schemas.microsoft.com/office/drawing/2014/main" id="{F25FDE65-B11C-F145-A6E2-ED565F5E80BE}"/>
                </a:ext>
              </a:extLst>
            </p:cNvPr>
            <p:cNvSpPr/>
            <p:nvPr/>
          </p:nvSpPr>
          <p:spPr>
            <a:xfrm>
              <a:off x="2786157" y="3569537"/>
              <a:ext cx="69068" cy="157870"/>
            </a:xfrm>
            <a:custGeom>
              <a:avLst/>
              <a:gdLst>
                <a:gd name="connsiteX0" fmla="*/ 0 w 69068"/>
                <a:gd name="connsiteY0" fmla="*/ 0 h 157870"/>
                <a:gd name="connsiteX1" fmla="*/ 69068 w 69068"/>
                <a:gd name="connsiteY1" fmla="*/ 0 h 157870"/>
                <a:gd name="connsiteX2" fmla="*/ 69068 w 69068"/>
                <a:gd name="connsiteY2" fmla="*/ 157871 h 157870"/>
                <a:gd name="connsiteX3" fmla="*/ 0 w 69068"/>
                <a:gd name="connsiteY3" fmla="*/ 157871 h 157870"/>
              </a:gdLst>
              <a:ahLst/>
              <a:cxnLst>
                <a:cxn ang="0">
                  <a:pos x="connsiteX0" y="connsiteY0"/>
                </a:cxn>
                <a:cxn ang="0">
                  <a:pos x="connsiteX1" y="connsiteY1"/>
                </a:cxn>
                <a:cxn ang="0">
                  <a:pos x="connsiteX2" y="connsiteY2"/>
                </a:cxn>
                <a:cxn ang="0">
                  <a:pos x="connsiteX3" y="connsiteY3"/>
                </a:cxn>
              </a:cxnLst>
              <a:rect l="l" t="t" r="r" b="b"/>
              <a:pathLst>
                <a:path w="69068" h="157870">
                  <a:moveTo>
                    <a:pt x="0" y="0"/>
                  </a:moveTo>
                  <a:lnTo>
                    <a:pt x="69068" y="0"/>
                  </a:lnTo>
                  <a:lnTo>
                    <a:pt x="69068" y="157871"/>
                  </a:lnTo>
                  <a:lnTo>
                    <a:pt x="0" y="157871"/>
                  </a:lnTo>
                  <a:close/>
                </a:path>
              </a:pathLst>
            </a:custGeom>
            <a:solidFill>
              <a:srgbClr val="000000"/>
            </a:solidFill>
            <a:ln w="4862" cap="flat">
              <a:noFill/>
              <a:prstDash val="solid"/>
              <a:miter/>
            </a:ln>
          </p:spPr>
          <p:txBody>
            <a:bodyPr rtlCol="0" anchor="ctr"/>
            <a:lstStyle/>
            <a:p>
              <a:endParaRPr lang="zh-CN" altLang="en-US"/>
            </a:p>
          </p:txBody>
        </p:sp>
        <p:sp>
          <p:nvSpPr>
            <p:cNvPr id="101" name="图形 68" descr="信号">
              <a:extLst>
                <a:ext uri="{FF2B5EF4-FFF2-40B4-BE49-F238E27FC236}">
                  <a16:creationId xmlns:a16="http://schemas.microsoft.com/office/drawing/2014/main" id="{F25FDE65-B11C-F145-A6E2-ED565F5E80BE}"/>
                </a:ext>
              </a:extLst>
            </p:cNvPr>
            <p:cNvSpPr/>
            <p:nvPr/>
          </p:nvSpPr>
          <p:spPr>
            <a:xfrm>
              <a:off x="2874959" y="3480735"/>
              <a:ext cx="69068" cy="246672"/>
            </a:xfrm>
            <a:custGeom>
              <a:avLst/>
              <a:gdLst>
                <a:gd name="connsiteX0" fmla="*/ 0 w 69068"/>
                <a:gd name="connsiteY0" fmla="*/ 0 h 246672"/>
                <a:gd name="connsiteX1" fmla="*/ 69068 w 69068"/>
                <a:gd name="connsiteY1" fmla="*/ 0 h 246672"/>
                <a:gd name="connsiteX2" fmla="*/ 69068 w 69068"/>
                <a:gd name="connsiteY2" fmla="*/ 246673 h 246672"/>
                <a:gd name="connsiteX3" fmla="*/ 0 w 69068"/>
                <a:gd name="connsiteY3" fmla="*/ 246673 h 246672"/>
              </a:gdLst>
              <a:ahLst/>
              <a:cxnLst>
                <a:cxn ang="0">
                  <a:pos x="connsiteX0" y="connsiteY0"/>
                </a:cxn>
                <a:cxn ang="0">
                  <a:pos x="connsiteX1" y="connsiteY1"/>
                </a:cxn>
                <a:cxn ang="0">
                  <a:pos x="connsiteX2" y="connsiteY2"/>
                </a:cxn>
                <a:cxn ang="0">
                  <a:pos x="connsiteX3" y="connsiteY3"/>
                </a:cxn>
              </a:cxnLst>
              <a:rect l="l" t="t" r="r" b="b"/>
              <a:pathLst>
                <a:path w="69068" h="246672">
                  <a:moveTo>
                    <a:pt x="0" y="0"/>
                  </a:moveTo>
                  <a:lnTo>
                    <a:pt x="69068" y="0"/>
                  </a:lnTo>
                  <a:lnTo>
                    <a:pt x="69068" y="246673"/>
                  </a:lnTo>
                  <a:lnTo>
                    <a:pt x="0" y="246673"/>
                  </a:lnTo>
                  <a:close/>
                </a:path>
              </a:pathLst>
            </a:custGeom>
            <a:solidFill>
              <a:srgbClr val="000000"/>
            </a:solidFill>
            <a:ln w="4862" cap="flat">
              <a:noFill/>
              <a:prstDash val="solid"/>
              <a:miter/>
            </a:ln>
          </p:spPr>
          <p:txBody>
            <a:bodyPr rtlCol="0" anchor="ctr"/>
            <a:lstStyle/>
            <a:p>
              <a:endParaRPr lang="zh-CN" altLang="en-US"/>
            </a:p>
          </p:txBody>
        </p:sp>
        <p:sp>
          <p:nvSpPr>
            <p:cNvPr id="102" name="图形 68" descr="信号">
              <a:extLst>
                <a:ext uri="{FF2B5EF4-FFF2-40B4-BE49-F238E27FC236}">
                  <a16:creationId xmlns:a16="http://schemas.microsoft.com/office/drawing/2014/main" id="{F25FDE65-B11C-F145-A6E2-ED565F5E80BE}"/>
                </a:ext>
              </a:extLst>
            </p:cNvPr>
            <p:cNvSpPr/>
            <p:nvPr/>
          </p:nvSpPr>
          <p:spPr>
            <a:xfrm>
              <a:off x="2963762" y="3391933"/>
              <a:ext cx="69068" cy="335475"/>
            </a:xfrm>
            <a:custGeom>
              <a:avLst/>
              <a:gdLst>
                <a:gd name="connsiteX0" fmla="*/ 0 w 69068"/>
                <a:gd name="connsiteY0" fmla="*/ 0 h 335475"/>
                <a:gd name="connsiteX1" fmla="*/ 69068 w 69068"/>
                <a:gd name="connsiteY1" fmla="*/ 0 h 335475"/>
                <a:gd name="connsiteX2" fmla="*/ 69068 w 69068"/>
                <a:gd name="connsiteY2" fmla="*/ 335475 h 335475"/>
                <a:gd name="connsiteX3" fmla="*/ 0 w 69068"/>
                <a:gd name="connsiteY3" fmla="*/ 335475 h 335475"/>
              </a:gdLst>
              <a:ahLst/>
              <a:cxnLst>
                <a:cxn ang="0">
                  <a:pos x="connsiteX0" y="connsiteY0"/>
                </a:cxn>
                <a:cxn ang="0">
                  <a:pos x="connsiteX1" y="connsiteY1"/>
                </a:cxn>
                <a:cxn ang="0">
                  <a:pos x="connsiteX2" y="connsiteY2"/>
                </a:cxn>
                <a:cxn ang="0">
                  <a:pos x="connsiteX3" y="connsiteY3"/>
                </a:cxn>
              </a:cxnLst>
              <a:rect l="l" t="t" r="r" b="b"/>
              <a:pathLst>
                <a:path w="69068" h="335475">
                  <a:moveTo>
                    <a:pt x="0" y="0"/>
                  </a:moveTo>
                  <a:lnTo>
                    <a:pt x="69068" y="0"/>
                  </a:lnTo>
                  <a:lnTo>
                    <a:pt x="69068" y="335475"/>
                  </a:lnTo>
                  <a:lnTo>
                    <a:pt x="0" y="335475"/>
                  </a:lnTo>
                  <a:close/>
                </a:path>
              </a:pathLst>
            </a:custGeom>
            <a:solidFill>
              <a:srgbClr val="000000"/>
            </a:solidFill>
            <a:ln w="4862" cap="flat">
              <a:noFill/>
              <a:prstDash val="solid"/>
              <a:miter/>
            </a:ln>
          </p:spPr>
          <p:txBody>
            <a:bodyPr rtlCol="0" anchor="ctr"/>
            <a:lstStyle/>
            <a:p>
              <a:endParaRPr lang="zh-CN" altLang="en-US"/>
            </a:p>
          </p:txBody>
        </p:sp>
        <p:sp>
          <p:nvSpPr>
            <p:cNvPr id="103" name="图形 68" descr="信号">
              <a:extLst>
                <a:ext uri="{FF2B5EF4-FFF2-40B4-BE49-F238E27FC236}">
                  <a16:creationId xmlns:a16="http://schemas.microsoft.com/office/drawing/2014/main" id="{F25FDE65-B11C-F145-A6E2-ED565F5E80BE}"/>
                </a:ext>
              </a:extLst>
            </p:cNvPr>
            <p:cNvSpPr/>
            <p:nvPr/>
          </p:nvSpPr>
          <p:spPr>
            <a:xfrm>
              <a:off x="2697355" y="3658340"/>
              <a:ext cx="69068" cy="69068"/>
            </a:xfrm>
            <a:custGeom>
              <a:avLst/>
              <a:gdLst>
                <a:gd name="connsiteX0" fmla="*/ 0 w 69068"/>
                <a:gd name="connsiteY0" fmla="*/ 0 h 69068"/>
                <a:gd name="connsiteX1" fmla="*/ 69068 w 69068"/>
                <a:gd name="connsiteY1" fmla="*/ 0 h 69068"/>
                <a:gd name="connsiteX2" fmla="*/ 69068 w 69068"/>
                <a:gd name="connsiteY2" fmla="*/ 69068 h 69068"/>
                <a:gd name="connsiteX3" fmla="*/ 0 w 69068"/>
                <a:gd name="connsiteY3" fmla="*/ 69068 h 69068"/>
              </a:gdLst>
              <a:ahLst/>
              <a:cxnLst>
                <a:cxn ang="0">
                  <a:pos x="connsiteX0" y="connsiteY0"/>
                </a:cxn>
                <a:cxn ang="0">
                  <a:pos x="connsiteX1" y="connsiteY1"/>
                </a:cxn>
                <a:cxn ang="0">
                  <a:pos x="connsiteX2" y="connsiteY2"/>
                </a:cxn>
                <a:cxn ang="0">
                  <a:pos x="connsiteX3" y="connsiteY3"/>
                </a:cxn>
              </a:cxnLst>
              <a:rect l="l" t="t" r="r" b="b"/>
              <a:pathLst>
                <a:path w="69068" h="69068">
                  <a:moveTo>
                    <a:pt x="0" y="0"/>
                  </a:moveTo>
                  <a:lnTo>
                    <a:pt x="69068" y="0"/>
                  </a:lnTo>
                  <a:lnTo>
                    <a:pt x="69068" y="69068"/>
                  </a:lnTo>
                  <a:lnTo>
                    <a:pt x="0" y="69068"/>
                  </a:lnTo>
                  <a:close/>
                </a:path>
              </a:pathLst>
            </a:custGeom>
            <a:solidFill>
              <a:srgbClr val="000000"/>
            </a:solidFill>
            <a:ln w="4862" cap="flat">
              <a:noFill/>
              <a:prstDash val="solid"/>
              <a:miter/>
            </a:ln>
          </p:spPr>
          <p:txBody>
            <a:bodyPr rtlCol="0" anchor="ctr"/>
            <a:lstStyle/>
            <a:p>
              <a:endParaRPr lang="zh-CN" altLang="en-US"/>
            </a:p>
          </p:txBody>
        </p:sp>
      </p:grpSp>
      <p:grpSp>
        <p:nvGrpSpPr>
          <p:cNvPr id="134" name="组合 133">
            <a:extLst>
              <a:ext uri="{FF2B5EF4-FFF2-40B4-BE49-F238E27FC236}">
                <a16:creationId xmlns:a16="http://schemas.microsoft.com/office/drawing/2014/main" id="{70FC7E43-BFA4-5941-95AD-9FD98D2374F9}"/>
              </a:ext>
            </a:extLst>
          </p:cNvPr>
          <p:cNvGrpSpPr/>
          <p:nvPr/>
        </p:nvGrpSpPr>
        <p:grpSpPr>
          <a:xfrm>
            <a:off x="7920920" y="3386999"/>
            <a:ext cx="335475" cy="335475"/>
            <a:chOff x="7920920" y="3386999"/>
            <a:chExt cx="335475" cy="335475"/>
          </a:xfrm>
        </p:grpSpPr>
        <p:sp>
          <p:nvSpPr>
            <p:cNvPr id="129" name="图形 72" descr="网络图">
              <a:extLst>
                <a:ext uri="{FF2B5EF4-FFF2-40B4-BE49-F238E27FC236}">
                  <a16:creationId xmlns:a16="http://schemas.microsoft.com/office/drawing/2014/main" id="{BED061EE-4276-5444-973F-E1DD9B2AACF2}"/>
                </a:ext>
              </a:extLst>
            </p:cNvPr>
            <p:cNvSpPr/>
            <p:nvPr/>
          </p:nvSpPr>
          <p:spPr>
            <a:xfrm>
              <a:off x="7920920" y="3520203"/>
              <a:ext cx="69068" cy="69068"/>
            </a:xfrm>
            <a:custGeom>
              <a:avLst/>
              <a:gdLst>
                <a:gd name="connsiteX0" fmla="*/ 0 w 69068"/>
                <a:gd name="connsiteY0" fmla="*/ 0 h 69068"/>
                <a:gd name="connsiteX1" fmla="*/ 69068 w 69068"/>
                <a:gd name="connsiteY1" fmla="*/ 0 h 69068"/>
                <a:gd name="connsiteX2" fmla="*/ 69068 w 69068"/>
                <a:gd name="connsiteY2" fmla="*/ 69068 h 69068"/>
                <a:gd name="connsiteX3" fmla="*/ 0 w 69068"/>
                <a:gd name="connsiteY3" fmla="*/ 69068 h 69068"/>
              </a:gdLst>
              <a:ahLst/>
              <a:cxnLst>
                <a:cxn ang="0">
                  <a:pos x="connsiteX0" y="connsiteY0"/>
                </a:cxn>
                <a:cxn ang="0">
                  <a:pos x="connsiteX1" y="connsiteY1"/>
                </a:cxn>
                <a:cxn ang="0">
                  <a:pos x="connsiteX2" y="connsiteY2"/>
                </a:cxn>
                <a:cxn ang="0">
                  <a:pos x="connsiteX3" y="connsiteY3"/>
                </a:cxn>
              </a:cxnLst>
              <a:rect l="l" t="t" r="r" b="b"/>
              <a:pathLst>
                <a:path w="69068" h="69068">
                  <a:moveTo>
                    <a:pt x="0" y="0"/>
                  </a:moveTo>
                  <a:lnTo>
                    <a:pt x="69068" y="0"/>
                  </a:lnTo>
                  <a:lnTo>
                    <a:pt x="69068" y="69068"/>
                  </a:lnTo>
                  <a:lnTo>
                    <a:pt x="0" y="69068"/>
                  </a:lnTo>
                  <a:close/>
                </a:path>
              </a:pathLst>
            </a:custGeom>
            <a:solidFill>
              <a:srgbClr val="000000"/>
            </a:solidFill>
            <a:ln w="4862" cap="flat">
              <a:noFill/>
              <a:prstDash val="solid"/>
              <a:miter/>
            </a:ln>
          </p:spPr>
          <p:txBody>
            <a:bodyPr rtlCol="0" anchor="ctr"/>
            <a:lstStyle/>
            <a:p>
              <a:endParaRPr lang="zh-CN" altLang="en-US"/>
            </a:p>
          </p:txBody>
        </p:sp>
        <p:sp>
          <p:nvSpPr>
            <p:cNvPr id="130" name="图形 72" descr="网络图">
              <a:extLst>
                <a:ext uri="{FF2B5EF4-FFF2-40B4-BE49-F238E27FC236}">
                  <a16:creationId xmlns:a16="http://schemas.microsoft.com/office/drawing/2014/main" id="{BED061EE-4276-5444-973F-E1DD9B2AACF2}"/>
                </a:ext>
              </a:extLst>
            </p:cNvPr>
            <p:cNvSpPr/>
            <p:nvPr/>
          </p:nvSpPr>
          <p:spPr>
            <a:xfrm>
              <a:off x="8187327" y="3520203"/>
              <a:ext cx="69068" cy="69068"/>
            </a:xfrm>
            <a:custGeom>
              <a:avLst/>
              <a:gdLst>
                <a:gd name="connsiteX0" fmla="*/ 0 w 69068"/>
                <a:gd name="connsiteY0" fmla="*/ 0 h 69068"/>
                <a:gd name="connsiteX1" fmla="*/ 69068 w 69068"/>
                <a:gd name="connsiteY1" fmla="*/ 0 h 69068"/>
                <a:gd name="connsiteX2" fmla="*/ 69068 w 69068"/>
                <a:gd name="connsiteY2" fmla="*/ 69068 h 69068"/>
                <a:gd name="connsiteX3" fmla="*/ 0 w 69068"/>
                <a:gd name="connsiteY3" fmla="*/ 69068 h 69068"/>
              </a:gdLst>
              <a:ahLst/>
              <a:cxnLst>
                <a:cxn ang="0">
                  <a:pos x="connsiteX0" y="connsiteY0"/>
                </a:cxn>
                <a:cxn ang="0">
                  <a:pos x="connsiteX1" y="connsiteY1"/>
                </a:cxn>
                <a:cxn ang="0">
                  <a:pos x="connsiteX2" y="connsiteY2"/>
                </a:cxn>
                <a:cxn ang="0">
                  <a:pos x="connsiteX3" y="connsiteY3"/>
                </a:cxn>
              </a:cxnLst>
              <a:rect l="l" t="t" r="r" b="b"/>
              <a:pathLst>
                <a:path w="69068" h="69068">
                  <a:moveTo>
                    <a:pt x="0" y="0"/>
                  </a:moveTo>
                  <a:lnTo>
                    <a:pt x="69068" y="0"/>
                  </a:lnTo>
                  <a:lnTo>
                    <a:pt x="69068" y="69068"/>
                  </a:lnTo>
                  <a:lnTo>
                    <a:pt x="0" y="69068"/>
                  </a:lnTo>
                  <a:close/>
                </a:path>
              </a:pathLst>
            </a:custGeom>
            <a:solidFill>
              <a:srgbClr val="000000"/>
            </a:solidFill>
            <a:ln w="4862" cap="flat">
              <a:noFill/>
              <a:prstDash val="solid"/>
              <a:miter/>
            </a:ln>
          </p:spPr>
          <p:txBody>
            <a:bodyPr rtlCol="0" anchor="ctr"/>
            <a:lstStyle/>
            <a:p>
              <a:endParaRPr lang="zh-CN" altLang="en-US"/>
            </a:p>
          </p:txBody>
        </p:sp>
        <p:sp>
          <p:nvSpPr>
            <p:cNvPr id="131" name="图形 72" descr="网络图">
              <a:extLst>
                <a:ext uri="{FF2B5EF4-FFF2-40B4-BE49-F238E27FC236}">
                  <a16:creationId xmlns:a16="http://schemas.microsoft.com/office/drawing/2014/main" id="{BED061EE-4276-5444-973F-E1DD9B2AACF2}"/>
                </a:ext>
              </a:extLst>
            </p:cNvPr>
            <p:cNvSpPr/>
            <p:nvPr/>
          </p:nvSpPr>
          <p:spPr>
            <a:xfrm>
              <a:off x="7920920" y="3386999"/>
              <a:ext cx="69068" cy="69068"/>
            </a:xfrm>
            <a:custGeom>
              <a:avLst/>
              <a:gdLst>
                <a:gd name="connsiteX0" fmla="*/ 0 w 69068"/>
                <a:gd name="connsiteY0" fmla="*/ 0 h 69068"/>
                <a:gd name="connsiteX1" fmla="*/ 69068 w 69068"/>
                <a:gd name="connsiteY1" fmla="*/ 0 h 69068"/>
                <a:gd name="connsiteX2" fmla="*/ 69068 w 69068"/>
                <a:gd name="connsiteY2" fmla="*/ 69068 h 69068"/>
                <a:gd name="connsiteX3" fmla="*/ 0 w 69068"/>
                <a:gd name="connsiteY3" fmla="*/ 69068 h 69068"/>
              </a:gdLst>
              <a:ahLst/>
              <a:cxnLst>
                <a:cxn ang="0">
                  <a:pos x="connsiteX0" y="connsiteY0"/>
                </a:cxn>
                <a:cxn ang="0">
                  <a:pos x="connsiteX1" y="connsiteY1"/>
                </a:cxn>
                <a:cxn ang="0">
                  <a:pos x="connsiteX2" y="connsiteY2"/>
                </a:cxn>
                <a:cxn ang="0">
                  <a:pos x="connsiteX3" y="connsiteY3"/>
                </a:cxn>
              </a:cxnLst>
              <a:rect l="l" t="t" r="r" b="b"/>
              <a:pathLst>
                <a:path w="69068" h="69068">
                  <a:moveTo>
                    <a:pt x="0" y="0"/>
                  </a:moveTo>
                  <a:lnTo>
                    <a:pt x="69068" y="0"/>
                  </a:lnTo>
                  <a:lnTo>
                    <a:pt x="69068" y="69068"/>
                  </a:lnTo>
                  <a:lnTo>
                    <a:pt x="0" y="69068"/>
                  </a:lnTo>
                  <a:close/>
                </a:path>
              </a:pathLst>
            </a:custGeom>
            <a:solidFill>
              <a:srgbClr val="000000"/>
            </a:solidFill>
            <a:ln w="4862" cap="flat">
              <a:noFill/>
              <a:prstDash val="solid"/>
              <a:miter/>
            </a:ln>
          </p:spPr>
          <p:txBody>
            <a:bodyPr rtlCol="0" anchor="ctr"/>
            <a:lstStyle/>
            <a:p>
              <a:endParaRPr lang="zh-CN" altLang="en-US"/>
            </a:p>
          </p:txBody>
        </p:sp>
        <p:sp>
          <p:nvSpPr>
            <p:cNvPr id="132" name="图形 72" descr="网络图">
              <a:extLst>
                <a:ext uri="{FF2B5EF4-FFF2-40B4-BE49-F238E27FC236}">
                  <a16:creationId xmlns:a16="http://schemas.microsoft.com/office/drawing/2014/main" id="{BED061EE-4276-5444-973F-E1DD9B2AACF2}"/>
                </a:ext>
              </a:extLst>
            </p:cNvPr>
            <p:cNvSpPr/>
            <p:nvPr/>
          </p:nvSpPr>
          <p:spPr>
            <a:xfrm>
              <a:off x="7920920" y="3653406"/>
              <a:ext cx="69068" cy="69068"/>
            </a:xfrm>
            <a:custGeom>
              <a:avLst/>
              <a:gdLst>
                <a:gd name="connsiteX0" fmla="*/ 0 w 69068"/>
                <a:gd name="connsiteY0" fmla="*/ 0 h 69068"/>
                <a:gd name="connsiteX1" fmla="*/ 69068 w 69068"/>
                <a:gd name="connsiteY1" fmla="*/ 0 h 69068"/>
                <a:gd name="connsiteX2" fmla="*/ 69068 w 69068"/>
                <a:gd name="connsiteY2" fmla="*/ 69068 h 69068"/>
                <a:gd name="connsiteX3" fmla="*/ 0 w 69068"/>
                <a:gd name="connsiteY3" fmla="*/ 69068 h 69068"/>
              </a:gdLst>
              <a:ahLst/>
              <a:cxnLst>
                <a:cxn ang="0">
                  <a:pos x="connsiteX0" y="connsiteY0"/>
                </a:cxn>
                <a:cxn ang="0">
                  <a:pos x="connsiteX1" y="connsiteY1"/>
                </a:cxn>
                <a:cxn ang="0">
                  <a:pos x="connsiteX2" y="connsiteY2"/>
                </a:cxn>
                <a:cxn ang="0">
                  <a:pos x="connsiteX3" y="connsiteY3"/>
                </a:cxn>
              </a:cxnLst>
              <a:rect l="l" t="t" r="r" b="b"/>
              <a:pathLst>
                <a:path w="69068" h="69068">
                  <a:moveTo>
                    <a:pt x="0" y="0"/>
                  </a:moveTo>
                  <a:lnTo>
                    <a:pt x="69068" y="0"/>
                  </a:lnTo>
                  <a:lnTo>
                    <a:pt x="69068" y="69068"/>
                  </a:lnTo>
                  <a:lnTo>
                    <a:pt x="0" y="69068"/>
                  </a:lnTo>
                  <a:close/>
                </a:path>
              </a:pathLst>
            </a:custGeom>
            <a:solidFill>
              <a:srgbClr val="000000"/>
            </a:solidFill>
            <a:ln w="4862" cap="flat">
              <a:noFill/>
              <a:prstDash val="solid"/>
              <a:miter/>
            </a:ln>
          </p:spPr>
          <p:txBody>
            <a:bodyPr rtlCol="0" anchor="ctr"/>
            <a:lstStyle/>
            <a:p>
              <a:endParaRPr lang="zh-CN" altLang="en-US"/>
            </a:p>
          </p:txBody>
        </p:sp>
        <p:sp>
          <p:nvSpPr>
            <p:cNvPr id="133" name="图形 72" descr="网络图">
              <a:extLst>
                <a:ext uri="{FF2B5EF4-FFF2-40B4-BE49-F238E27FC236}">
                  <a16:creationId xmlns:a16="http://schemas.microsoft.com/office/drawing/2014/main" id="{BED061EE-4276-5444-973F-E1DD9B2AACF2}"/>
                </a:ext>
              </a:extLst>
            </p:cNvPr>
            <p:cNvSpPr/>
            <p:nvPr/>
          </p:nvSpPr>
          <p:spPr>
            <a:xfrm>
              <a:off x="8009722" y="3411667"/>
              <a:ext cx="157870" cy="286140"/>
            </a:xfrm>
            <a:custGeom>
              <a:avLst/>
              <a:gdLst>
                <a:gd name="connsiteX0" fmla="*/ 88802 w 157870"/>
                <a:gd name="connsiteY0" fmla="*/ 0 h 286140"/>
                <a:gd name="connsiteX1" fmla="*/ 0 w 157870"/>
                <a:gd name="connsiteY1" fmla="*/ 0 h 286140"/>
                <a:gd name="connsiteX2" fmla="*/ 0 w 157870"/>
                <a:gd name="connsiteY2" fmla="*/ 19734 h 286140"/>
                <a:gd name="connsiteX3" fmla="*/ 69068 w 157870"/>
                <a:gd name="connsiteY3" fmla="*/ 19734 h 286140"/>
                <a:gd name="connsiteX4" fmla="*/ 69068 w 157870"/>
                <a:gd name="connsiteY4" fmla="*/ 133203 h 286140"/>
                <a:gd name="connsiteX5" fmla="*/ 0 w 157870"/>
                <a:gd name="connsiteY5" fmla="*/ 133203 h 286140"/>
                <a:gd name="connsiteX6" fmla="*/ 0 w 157870"/>
                <a:gd name="connsiteY6" fmla="*/ 152937 h 286140"/>
                <a:gd name="connsiteX7" fmla="*/ 69068 w 157870"/>
                <a:gd name="connsiteY7" fmla="*/ 152937 h 286140"/>
                <a:gd name="connsiteX8" fmla="*/ 69068 w 157870"/>
                <a:gd name="connsiteY8" fmla="*/ 266407 h 286140"/>
                <a:gd name="connsiteX9" fmla="*/ 0 w 157870"/>
                <a:gd name="connsiteY9" fmla="*/ 266407 h 286140"/>
                <a:gd name="connsiteX10" fmla="*/ 0 w 157870"/>
                <a:gd name="connsiteY10" fmla="*/ 286141 h 286140"/>
                <a:gd name="connsiteX11" fmla="*/ 88802 w 157870"/>
                <a:gd name="connsiteY11" fmla="*/ 286141 h 286140"/>
                <a:gd name="connsiteX12" fmla="*/ 88802 w 157870"/>
                <a:gd name="connsiteY12" fmla="*/ 152937 h 286140"/>
                <a:gd name="connsiteX13" fmla="*/ 157871 w 157870"/>
                <a:gd name="connsiteY13" fmla="*/ 152937 h 286140"/>
                <a:gd name="connsiteX14" fmla="*/ 157871 w 157870"/>
                <a:gd name="connsiteY14" fmla="*/ 133203 h 286140"/>
                <a:gd name="connsiteX15" fmla="*/ 88802 w 157870"/>
                <a:gd name="connsiteY15" fmla="*/ 133203 h 286140"/>
                <a:gd name="connsiteX16" fmla="*/ 88802 w 157870"/>
                <a:gd name="connsiteY16" fmla="*/ 0 h 28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870" h="286140">
                  <a:moveTo>
                    <a:pt x="88802" y="0"/>
                  </a:moveTo>
                  <a:lnTo>
                    <a:pt x="0" y="0"/>
                  </a:lnTo>
                  <a:lnTo>
                    <a:pt x="0" y="19734"/>
                  </a:lnTo>
                  <a:lnTo>
                    <a:pt x="69068" y="19734"/>
                  </a:lnTo>
                  <a:lnTo>
                    <a:pt x="69068" y="133203"/>
                  </a:lnTo>
                  <a:lnTo>
                    <a:pt x="0" y="133203"/>
                  </a:lnTo>
                  <a:lnTo>
                    <a:pt x="0" y="152937"/>
                  </a:lnTo>
                  <a:lnTo>
                    <a:pt x="69068" y="152937"/>
                  </a:lnTo>
                  <a:lnTo>
                    <a:pt x="69068" y="266407"/>
                  </a:lnTo>
                  <a:lnTo>
                    <a:pt x="0" y="266407"/>
                  </a:lnTo>
                  <a:lnTo>
                    <a:pt x="0" y="286141"/>
                  </a:lnTo>
                  <a:lnTo>
                    <a:pt x="88802" y="286141"/>
                  </a:lnTo>
                  <a:lnTo>
                    <a:pt x="88802" y="152937"/>
                  </a:lnTo>
                  <a:lnTo>
                    <a:pt x="157871" y="152937"/>
                  </a:lnTo>
                  <a:lnTo>
                    <a:pt x="157871" y="133203"/>
                  </a:lnTo>
                  <a:lnTo>
                    <a:pt x="88802" y="133203"/>
                  </a:lnTo>
                  <a:lnTo>
                    <a:pt x="88802" y="0"/>
                  </a:lnTo>
                  <a:close/>
                </a:path>
              </a:pathLst>
            </a:custGeom>
            <a:solidFill>
              <a:srgbClr val="000000"/>
            </a:solidFill>
            <a:ln w="4862" cap="flat">
              <a:noFill/>
              <a:prstDash val="solid"/>
              <a:miter/>
            </a:ln>
          </p:spPr>
          <p:txBody>
            <a:bodyPr rtlCol="0" anchor="ctr"/>
            <a:lstStyle/>
            <a:p>
              <a:endParaRPr lang="zh-CN" altLang="en-US"/>
            </a:p>
          </p:txBody>
        </p:sp>
      </p:grpSp>
      <p:grpSp>
        <p:nvGrpSpPr>
          <p:cNvPr id="181" name="组合 180">
            <a:extLst>
              <a:ext uri="{FF2B5EF4-FFF2-40B4-BE49-F238E27FC236}">
                <a16:creationId xmlns:a16="http://schemas.microsoft.com/office/drawing/2014/main" id="{176CA046-0A10-7F42-AFCD-B8182533E9EC}"/>
              </a:ext>
            </a:extLst>
          </p:cNvPr>
          <p:cNvGrpSpPr/>
          <p:nvPr/>
        </p:nvGrpSpPr>
        <p:grpSpPr>
          <a:xfrm>
            <a:off x="1389894" y="5357571"/>
            <a:ext cx="335475" cy="335475"/>
            <a:chOff x="1389894" y="5357571"/>
            <a:chExt cx="335475" cy="335475"/>
          </a:xfrm>
        </p:grpSpPr>
        <p:sp>
          <p:nvSpPr>
            <p:cNvPr id="179" name="图形 10" descr="下降趋势">
              <a:extLst>
                <a:ext uri="{FF2B5EF4-FFF2-40B4-BE49-F238E27FC236}">
                  <a16:creationId xmlns:a16="http://schemas.microsoft.com/office/drawing/2014/main" id="{2252BF74-1324-214D-9EB1-8B31C8048D8B}"/>
                </a:ext>
              </a:extLst>
            </p:cNvPr>
            <p:cNvSpPr/>
            <p:nvPr/>
          </p:nvSpPr>
          <p:spPr>
            <a:xfrm>
              <a:off x="1389894" y="5357571"/>
              <a:ext cx="335475" cy="335475"/>
            </a:xfrm>
            <a:custGeom>
              <a:avLst/>
              <a:gdLst>
                <a:gd name="connsiteX0" fmla="*/ 29601 w 335475"/>
                <a:gd name="connsiteY0" fmla="*/ 0 h 335475"/>
                <a:gd name="connsiteX1" fmla="*/ 0 w 335475"/>
                <a:gd name="connsiteY1" fmla="*/ 0 h 335475"/>
                <a:gd name="connsiteX2" fmla="*/ 0 w 335475"/>
                <a:gd name="connsiteY2" fmla="*/ 335475 h 335475"/>
                <a:gd name="connsiteX3" fmla="*/ 335475 w 335475"/>
                <a:gd name="connsiteY3" fmla="*/ 335475 h 335475"/>
                <a:gd name="connsiteX4" fmla="*/ 335475 w 335475"/>
                <a:gd name="connsiteY4" fmla="*/ 305874 h 335475"/>
                <a:gd name="connsiteX5" fmla="*/ 29601 w 335475"/>
                <a:gd name="connsiteY5" fmla="*/ 305874 h 3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475" h="335475">
                  <a:moveTo>
                    <a:pt x="29601" y="0"/>
                  </a:moveTo>
                  <a:lnTo>
                    <a:pt x="0" y="0"/>
                  </a:lnTo>
                  <a:lnTo>
                    <a:pt x="0" y="335475"/>
                  </a:lnTo>
                  <a:lnTo>
                    <a:pt x="335475" y="335475"/>
                  </a:lnTo>
                  <a:lnTo>
                    <a:pt x="335475" y="305874"/>
                  </a:lnTo>
                  <a:lnTo>
                    <a:pt x="29601" y="305874"/>
                  </a:lnTo>
                  <a:close/>
                </a:path>
              </a:pathLst>
            </a:custGeom>
            <a:solidFill>
              <a:srgbClr val="000000"/>
            </a:solidFill>
            <a:ln w="4862" cap="flat">
              <a:noFill/>
              <a:prstDash val="solid"/>
              <a:miter/>
            </a:ln>
          </p:spPr>
          <p:txBody>
            <a:bodyPr rtlCol="0" anchor="ctr"/>
            <a:lstStyle/>
            <a:p>
              <a:endParaRPr lang="zh-CN" altLang="en-US"/>
            </a:p>
          </p:txBody>
        </p:sp>
        <p:sp>
          <p:nvSpPr>
            <p:cNvPr id="180" name="图形 10" descr="下降趋势">
              <a:extLst>
                <a:ext uri="{FF2B5EF4-FFF2-40B4-BE49-F238E27FC236}">
                  <a16:creationId xmlns:a16="http://schemas.microsoft.com/office/drawing/2014/main" id="{2252BF74-1324-214D-9EB1-8B31C8048D8B}"/>
                </a:ext>
              </a:extLst>
            </p:cNvPr>
            <p:cNvSpPr/>
            <p:nvPr/>
          </p:nvSpPr>
          <p:spPr>
            <a:xfrm>
              <a:off x="1438735" y="5440946"/>
              <a:ext cx="286633" cy="168230"/>
            </a:xfrm>
            <a:custGeom>
              <a:avLst/>
              <a:gdLst>
                <a:gd name="connsiteX0" fmla="*/ 257527 w 286633"/>
                <a:gd name="connsiteY0" fmla="*/ 118403 h 168230"/>
                <a:gd name="connsiteX1" fmla="*/ 197832 w 286633"/>
                <a:gd name="connsiteY1" fmla="*/ 58708 h 168230"/>
                <a:gd name="connsiteX2" fmla="*/ 168231 w 286633"/>
                <a:gd name="connsiteY2" fmla="*/ 88309 h 168230"/>
                <a:gd name="connsiteX3" fmla="*/ 118896 w 286633"/>
                <a:gd name="connsiteY3" fmla="*/ 38974 h 168230"/>
                <a:gd name="connsiteX4" fmla="*/ 89296 w 286633"/>
                <a:gd name="connsiteY4" fmla="*/ 68575 h 168230"/>
                <a:gd name="connsiteX5" fmla="*/ 20721 w 286633"/>
                <a:gd name="connsiteY5" fmla="*/ 0 h 168230"/>
                <a:gd name="connsiteX6" fmla="*/ 0 w 286633"/>
                <a:gd name="connsiteY6" fmla="*/ 20721 h 168230"/>
                <a:gd name="connsiteX7" fmla="*/ 89296 w 286633"/>
                <a:gd name="connsiteY7" fmla="*/ 110016 h 168230"/>
                <a:gd name="connsiteX8" fmla="*/ 118896 w 286633"/>
                <a:gd name="connsiteY8" fmla="*/ 80415 h 168230"/>
                <a:gd name="connsiteX9" fmla="*/ 168231 w 286633"/>
                <a:gd name="connsiteY9" fmla="*/ 129750 h 168230"/>
                <a:gd name="connsiteX10" fmla="*/ 197832 w 286633"/>
                <a:gd name="connsiteY10" fmla="*/ 100149 h 168230"/>
                <a:gd name="connsiteX11" fmla="*/ 236806 w 286633"/>
                <a:gd name="connsiteY11" fmla="*/ 139124 h 168230"/>
                <a:gd name="connsiteX12" fmla="*/ 207699 w 286633"/>
                <a:gd name="connsiteY12" fmla="*/ 168231 h 168230"/>
                <a:gd name="connsiteX13" fmla="*/ 286634 w 286633"/>
                <a:gd name="connsiteY13" fmla="*/ 168231 h 168230"/>
                <a:gd name="connsiteX14" fmla="*/ 286634 w 286633"/>
                <a:gd name="connsiteY14" fmla="*/ 89296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633" h="168230">
                  <a:moveTo>
                    <a:pt x="257527" y="118403"/>
                  </a:moveTo>
                  <a:lnTo>
                    <a:pt x="197832" y="58708"/>
                  </a:lnTo>
                  <a:lnTo>
                    <a:pt x="168231" y="88309"/>
                  </a:lnTo>
                  <a:lnTo>
                    <a:pt x="118896" y="38974"/>
                  </a:lnTo>
                  <a:lnTo>
                    <a:pt x="89296" y="68575"/>
                  </a:lnTo>
                  <a:lnTo>
                    <a:pt x="20721" y="0"/>
                  </a:lnTo>
                  <a:lnTo>
                    <a:pt x="0" y="20721"/>
                  </a:lnTo>
                  <a:lnTo>
                    <a:pt x="89296" y="110016"/>
                  </a:lnTo>
                  <a:lnTo>
                    <a:pt x="118896" y="80415"/>
                  </a:lnTo>
                  <a:lnTo>
                    <a:pt x="168231" y="129750"/>
                  </a:lnTo>
                  <a:lnTo>
                    <a:pt x="197832" y="100149"/>
                  </a:lnTo>
                  <a:lnTo>
                    <a:pt x="236806" y="139124"/>
                  </a:lnTo>
                  <a:lnTo>
                    <a:pt x="207699" y="168231"/>
                  </a:lnTo>
                  <a:lnTo>
                    <a:pt x="286634" y="168231"/>
                  </a:lnTo>
                  <a:lnTo>
                    <a:pt x="286634" y="89296"/>
                  </a:lnTo>
                  <a:close/>
                </a:path>
              </a:pathLst>
            </a:custGeom>
            <a:solidFill>
              <a:srgbClr val="000000"/>
            </a:solidFill>
            <a:ln w="4862" cap="flat">
              <a:noFill/>
              <a:prstDash val="solid"/>
              <a:miter/>
            </a:ln>
          </p:spPr>
          <p:txBody>
            <a:bodyPr rtlCol="0" anchor="ctr"/>
            <a:lstStyle/>
            <a:p>
              <a:endParaRPr lang="zh-CN" altLang="en-US"/>
            </a:p>
          </p:txBody>
        </p:sp>
      </p:grpSp>
      <p:grpSp>
        <p:nvGrpSpPr>
          <p:cNvPr id="213" name="组合 212">
            <a:extLst>
              <a:ext uri="{FF2B5EF4-FFF2-40B4-BE49-F238E27FC236}">
                <a16:creationId xmlns:a16="http://schemas.microsoft.com/office/drawing/2014/main" id="{40680646-B031-2149-B4F3-5FEE597B6628}"/>
              </a:ext>
            </a:extLst>
          </p:cNvPr>
          <p:cNvGrpSpPr/>
          <p:nvPr/>
        </p:nvGrpSpPr>
        <p:grpSpPr>
          <a:xfrm>
            <a:off x="10481190" y="5352634"/>
            <a:ext cx="340408" cy="345345"/>
            <a:chOff x="10481190" y="5352634"/>
            <a:chExt cx="340408" cy="345345"/>
          </a:xfrm>
        </p:grpSpPr>
        <p:sp>
          <p:nvSpPr>
            <p:cNvPr id="211" name="图形 42" descr="统计信息 RTL">
              <a:extLst>
                <a:ext uri="{FF2B5EF4-FFF2-40B4-BE49-F238E27FC236}">
                  <a16:creationId xmlns:a16="http://schemas.microsoft.com/office/drawing/2014/main" id="{F0A5EAC3-78DC-5642-9CEE-68E22277BC64}"/>
                </a:ext>
              </a:extLst>
            </p:cNvPr>
            <p:cNvSpPr/>
            <p:nvPr/>
          </p:nvSpPr>
          <p:spPr>
            <a:xfrm>
              <a:off x="10495942" y="5352634"/>
              <a:ext cx="271472" cy="296013"/>
            </a:xfrm>
            <a:custGeom>
              <a:avLst/>
              <a:gdLst>
                <a:gd name="connsiteX0" fmla="*/ 34582 w 271472"/>
                <a:gd name="connsiteY0" fmla="*/ 69072 h 296013"/>
                <a:gd name="connsiteX1" fmla="*/ 60039 w 271472"/>
                <a:gd name="connsiteY1" fmla="*/ 143814 h 296013"/>
                <a:gd name="connsiteX2" fmla="*/ 50109 w 271472"/>
                <a:gd name="connsiteY2" fmla="*/ 191633 h 296013"/>
                <a:gd name="connsiteX3" fmla="*/ 97928 w 271472"/>
                <a:gd name="connsiteY3" fmla="*/ 201563 h 296013"/>
                <a:gd name="connsiteX4" fmla="*/ 113517 w 271472"/>
                <a:gd name="connsiteY4" fmla="*/ 172675 h 296013"/>
                <a:gd name="connsiteX5" fmla="*/ 111001 w 271472"/>
                <a:gd name="connsiteY5" fmla="*/ 159700 h 296013"/>
                <a:gd name="connsiteX6" fmla="*/ 162063 w 271472"/>
                <a:gd name="connsiteY6" fmla="*/ 121466 h 296013"/>
                <a:gd name="connsiteX7" fmla="*/ 182586 w 271472"/>
                <a:gd name="connsiteY7" fmla="*/ 128274 h 296013"/>
                <a:gd name="connsiteX8" fmla="*/ 183079 w 271472"/>
                <a:gd name="connsiteY8" fmla="*/ 128274 h 296013"/>
                <a:gd name="connsiteX9" fmla="*/ 216281 w 271472"/>
                <a:gd name="connsiteY9" fmla="*/ 233801 h 296013"/>
                <a:gd name="connsiteX10" fmla="*/ 209260 w 271472"/>
                <a:gd name="connsiteY10" fmla="*/ 282132 h 296013"/>
                <a:gd name="connsiteX11" fmla="*/ 257591 w 271472"/>
                <a:gd name="connsiteY11" fmla="*/ 289154 h 296013"/>
                <a:gd name="connsiteX12" fmla="*/ 264612 w 271472"/>
                <a:gd name="connsiteY12" fmla="*/ 240822 h 296013"/>
                <a:gd name="connsiteX13" fmla="*/ 236854 w 271472"/>
                <a:gd name="connsiteY13" fmla="*/ 226943 h 296013"/>
                <a:gd name="connsiteX14" fmla="*/ 234831 w 271472"/>
                <a:gd name="connsiteY14" fmla="*/ 226943 h 296013"/>
                <a:gd name="connsiteX15" fmla="*/ 201925 w 271472"/>
                <a:gd name="connsiteY15" fmla="*/ 122354 h 296013"/>
                <a:gd name="connsiteX16" fmla="*/ 211254 w 271472"/>
                <a:gd name="connsiteY16" fmla="*/ 74414 h 296013"/>
                <a:gd name="connsiteX17" fmla="*/ 163314 w 271472"/>
                <a:gd name="connsiteY17" fmla="*/ 65085 h 296013"/>
                <a:gd name="connsiteX18" fmla="*/ 150222 w 271472"/>
                <a:gd name="connsiteY18" fmla="*/ 105679 h 296013"/>
                <a:gd name="connsiteX19" fmla="*/ 98717 w 271472"/>
                <a:gd name="connsiteY19" fmla="*/ 144308 h 296013"/>
                <a:gd name="connsiteX20" fmla="*/ 78983 w 271472"/>
                <a:gd name="connsiteY20" fmla="*/ 138141 h 296013"/>
                <a:gd name="connsiteX21" fmla="*/ 78983 w 271472"/>
                <a:gd name="connsiteY21" fmla="*/ 138141 h 296013"/>
                <a:gd name="connsiteX22" fmla="*/ 53428 w 271472"/>
                <a:gd name="connsiteY22" fmla="*/ 63448 h 296013"/>
                <a:gd name="connsiteX23" fmla="*/ 63448 w 271472"/>
                <a:gd name="connsiteY23" fmla="*/ 15648 h 296013"/>
                <a:gd name="connsiteX24" fmla="*/ 15648 w 271472"/>
                <a:gd name="connsiteY24" fmla="*/ 5628 h 296013"/>
                <a:gd name="connsiteX25" fmla="*/ 5628 w 271472"/>
                <a:gd name="connsiteY25" fmla="*/ 53428 h 296013"/>
                <a:gd name="connsiteX26" fmla="*/ 34582 w 271472"/>
                <a:gd name="connsiteY26" fmla="*/ 69072 h 29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1472" h="296013">
                  <a:moveTo>
                    <a:pt x="34582" y="69072"/>
                  </a:moveTo>
                  <a:lnTo>
                    <a:pt x="60039" y="143814"/>
                  </a:lnTo>
                  <a:cubicBezTo>
                    <a:pt x="44092" y="154277"/>
                    <a:pt x="39646" y="175686"/>
                    <a:pt x="50109" y="191633"/>
                  </a:cubicBezTo>
                  <a:cubicBezTo>
                    <a:pt x="60571" y="207580"/>
                    <a:pt x="81981" y="212025"/>
                    <a:pt x="97928" y="201563"/>
                  </a:cubicBezTo>
                  <a:cubicBezTo>
                    <a:pt x="107661" y="195176"/>
                    <a:pt x="113522" y="184316"/>
                    <a:pt x="113517" y="172675"/>
                  </a:cubicBezTo>
                  <a:cubicBezTo>
                    <a:pt x="113498" y="168231"/>
                    <a:pt x="112644" y="163829"/>
                    <a:pt x="111001" y="159700"/>
                  </a:cubicBezTo>
                  <a:lnTo>
                    <a:pt x="162063" y="121466"/>
                  </a:lnTo>
                  <a:cubicBezTo>
                    <a:pt x="167999" y="125874"/>
                    <a:pt x="175193" y="128260"/>
                    <a:pt x="182586" y="128274"/>
                  </a:cubicBezTo>
                  <a:lnTo>
                    <a:pt x="183079" y="128274"/>
                  </a:lnTo>
                  <a:lnTo>
                    <a:pt x="216281" y="233801"/>
                  </a:lnTo>
                  <a:cubicBezTo>
                    <a:pt x="200996" y="245208"/>
                    <a:pt x="197852" y="266846"/>
                    <a:pt x="209260" y="282132"/>
                  </a:cubicBezTo>
                  <a:cubicBezTo>
                    <a:pt x="220667" y="297417"/>
                    <a:pt x="242305" y="300561"/>
                    <a:pt x="257591" y="289154"/>
                  </a:cubicBezTo>
                  <a:cubicBezTo>
                    <a:pt x="272876" y="277746"/>
                    <a:pt x="276020" y="256108"/>
                    <a:pt x="264612" y="240822"/>
                  </a:cubicBezTo>
                  <a:cubicBezTo>
                    <a:pt x="258077" y="232064"/>
                    <a:pt x="247781" y="226917"/>
                    <a:pt x="236854" y="226943"/>
                  </a:cubicBezTo>
                  <a:lnTo>
                    <a:pt x="234831" y="226943"/>
                  </a:lnTo>
                  <a:lnTo>
                    <a:pt x="201925" y="122354"/>
                  </a:lnTo>
                  <a:cubicBezTo>
                    <a:pt x="217739" y="111692"/>
                    <a:pt x="221916" y="90228"/>
                    <a:pt x="211254" y="74414"/>
                  </a:cubicBezTo>
                  <a:cubicBezTo>
                    <a:pt x="200592" y="58600"/>
                    <a:pt x="179128" y="54423"/>
                    <a:pt x="163314" y="65085"/>
                  </a:cubicBezTo>
                  <a:cubicBezTo>
                    <a:pt x="150117" y="73983"/>
                    <a:pt x="144711" y="90747"/>
                    <a:pt x="150222" y="105679"/>
                  </a:cubicBezTo>
                  <a:lnTo>
                    <a:pt x="98717" y="144308"/>
                  </a:lnTo>
                  <a:cubicBezTo>
                    <a:pt x="92923" y="140285"/>
                    <a:pt x="86037" y="138133"/>
                    <a:pt x="78983" y="138141"/>
                  </a:cubicBezTo>
                  <a:lnTo>
                    <a:pt x="78983" y="138141"/>
                  </a:lnTo>
                  <a:lnTo>
                    <a:pt x="53428" y="63448"/>
                  </a:lnTo>
                  <a:cubicBezTo>
                    <a:pt x="69394" y="53016"/>
                    <a:pt x="73880" y="31615"/>
                    <a:pt x="63448" y="15648"/>
                  </a:cubicBezTo>
                  <a:cubicBezTo>
                    <a:pt x="53016" y="-318"/>
                    <a:pt x="31615" y="-4804"/>
                    <a:pt x="15648" y="5628"/>
                  </a:cubicBezTo>
                  <a:cubicBezTo>
                    <a:pt x="-318" y="16061"/>
                    <a:pt x="-4804" y="37461"/>
                    <a:pt x="5628" y="53428"/>
                  </a:cubicBezTo>
                  <a:cubicBezTo>
                    <a:pt x="12014" y="63202"/>
                    <a:pt x="22907" y="69087"/>
                    <a:pt x="34582" y="69072"/>
                  </a:cubicBezTo>
                  <a:close/>
                </a:path>
              </a:pathLst>
            </a:custGeom>
            <a:solidFill>
              <a:srgbClr val="000000"/>
            </a:solidFill>
            <a:ln w="4862" cap="flat">
              <a:noFill/>
              <a:prstDash val="solid"/>
              <a:miter/>
            </a:ln>
          </p:spPr>
          <p:txBody>
            <a:bodyPr rtlCol="0" anchor="ctr"/>
            <a:lstStyle/>
            <a:p>
              <a:endParaRPr lang="zh-CN" altLang="en-US"/>
            </a:p>
          </p:txBody>
        </p:sp>
        <p:sp>
          <p:nvSpPr>
            <p:cNvPr id="212" name="图形 42" descr="统计信息 RTL">
              <a:extLst>
                <a:ext uri="{FF2B5EF4-FFF2-40B4-BE49-F238E27FC236}">
                  <a16:creationId xmlns:a16="http://schemas.microsoft.com/office/drawing/2014/main" id="{F0A5EAC3-78DC-5642-9CEE-68E22277BC64}"/>
                </a:ext>
              </a:extLst>
            </p:cNvPr>
            <p:cNvSpPr/>
            <p:nvPr/>
          </p:nvSpPr>
          <p:spPr>
            <a:xfrm>
              <a:off x="10481190" y="5352637"/>
              <a:ext cx="340408" cy="345342"/>
            </a:xfrm>
            <a:custGeom>
              <a:avLst/>
              <a:gdLst>
                <a:gd name="connsiteX0" fmla="*/ 310808 w 340408"/>
                <a:gd name="connsiteY0" fmla="*/ 315741 h 345342"/>
                <a:gd name="connsiteX1" fmla="*/ 0 w 340408"/>
                <a:gd name="connsiteY1" fmla="*/ 315741 h 345342"/>
                <a:gd name="connsiteX2" fmla="*/ 0 w 340408"/>
                <a:gd name="connsiteY2" fmla="*/ 345342 h 345342"/>
                <a:gd name="connsiteX3" fmla="*/ 340409 w 340408"/>
                <a:gd name="connsiteY3" fmla="*/ 345342 h 345342"/>
                <a:gd name="connsiteX4" fmla="*/ 340409 w 340408"/>
                <a:gd name="connsiteY4" fmla="*/ 0 h 345342"/>
                <a:gd name="connsiteX5" fmla="*/ 310808 w 340408"/>
                <a:gd name="connsiteY5" fmla="*/ 0 h 345342"/>
                <a:gd name="connsiteX6" fmla="*/ 310808 w 340408"/>
                <a:gd name="connsiteY6" fmla="*/ 315741 h 3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08" h="345342">
                  <a:moveTo>
                    <a:pt x="310808" y="315741"/>
                  </a:moveTo>
                  <a:lnTo>
                    <a:pt x="0" y="315741"/>
                  </a:lnTo>
                  <a:lnTo>
                    <a:pt x="0" y="345342"/>
                  </a:lnTo>
                  <a:lnTo>
                    <a:pt x="340409" y="345342"/>
                  </a:lnTo>
                  <a:lnTo>
                    <a:pt x="340409" y="0"/>
                  </a:lnTo>
                  <a:lnTo>
                    <a:pt x="310808" y="0"/>
                  </a:lnTo>
                  <a:lnTo>
                    <a:pt x="310808" y="315741"/>
                  </a:lnTo>
                  <a:close/>
                </a:path>
              </a:pathLst>
            </a:custGeom>
            <a:solidFill>
              <a:srgbClr val="000000"/>
            </a:solidFill>
            <a:ln w="4862" cap="flat">
              <a:noFill/>
              <a:prstDash val="solid"/>
              <a:miter/>
            </a:ln>
          </p:spPr>
          <p:txBody>
            <a:bodyPr rtlCol="0" anchor="ctr"/>
            <a:lstStyle/>
            <a:p>
              <a:endParaRPr lang="zh-CN" altLang="en-US"/>
            </a:p>
          </p:txBody>
        </p:sp>
      </p:grpSp>
      <p:grpSp>
        <p:nvGrpSpPr>
          <p:cNvPr id="191" name="组合 190">
            <a:extLst>
              <a:ext uri="{FF2B5EF4-FFF2-40B4-BE49-F238E27FC236}">
                <a16:creationId xmlns:a16="http://schemas.microsoft.com/office/drawing/2014/main" id="{4A4B91F0-FDB4-B042-A3E3-71933DD0C556}"/>
              </a:ext>
            </a:extLst>
          </p:cNvPr>
          <p:cNvGrpSpPr/>
          <p:nvPr/>
        </p:nvGrpSpPr>
        <p:grpSpPr>
          <a:xfrm>
            <a:off x="3970282" y="5323037"/>
            <a:ext cx="404543" cy="404543"/>
            <a:chOff x="3970282" y="5323037"/>
            <a:chExt cx="404543" cy="404543"/>
          </a:xfrm>
        </p:grpSpPr>
        <p:sp>
          <p:nvSpPr>
            <p:cNvPr id="189" name="图形 44" descr="目标">
              <a:extLst>
                <a:ext uri="{FF2B5EF4-FFF2-40B4-BE49-F238E27FC236}">
                  <a16:creationId xmlns:a16="http://schemas.microsoft.com/office/drawing/2014/main" id="{003CFD42-A44C-594E-8FCF-28023F833FB9}"/>
                </a:ext>
              </a:extLst>
            </p:cNvPr>
            <p:cNvSpPr/>
            <p:nvPr/>
          </p:nvSpPr>
          <p:spPr>
            <a:xfrm>
              <a:off x="4133086" y="5485841"/>
              <a:ext cx="78935" cy="78935"/>
            </a:xfrm>
            <a:custGeom>
              <a:avLst/>
              <a:gdLst>
                <a:gd name="connsiteX0" fmla="*/ 39468 w 78935"/>
                <a:gd name="connsiteY0" fmla="*/ 78935 h 78935"/>
                <a:gd name="connsiteX1" fmla="*/ 0 w 78935"/>
                <a:gd name="connsiteY1" fmla="*/ 39468 h 78935"/>
                <a:gd name="connsiteX2" fmla="*/ 39468 w 78935"/>
                <a:gd name="connsiteY2" fmla="*/ 0 h 78935"/>
                <a:gd name="connsiteX3" fmla="*/ 78935 w 78935"/>
                <a:gd name="connsiteY3" fmla="*/ 39468 h 78935"/>
                <a:gd name="connsiteX4" fmla="*/ 39468 w 78935"/>
                <a:gd name="connsiteY4" fmla="*/ 78935 h 78935"/>
                <a:gd name="connsiteX5" fmla="*/ 39468 w 78935"/>
                <a:gd name="connsiteY5" fmla="*/ 19734 h 78935"/>
                <a:gd name="connsiteX6" fmla="*/ 19734 w 78935"/>
                <a:gd name="connsiteY6" fmla="*/ 39468 h 78935"/>
                <a:gd name="connsiteX7" fmla="*/ 39468 w 78935"/>
                <a:gd name="connsiteY7" fmla="*/ 59202 h 78935"/>
                <a:gd name="connsiteX8" fmla="*/ 59202 w 78935"/>
                <a:gd name="connsiteY8" fmla="*/ 39468 h 78935"/>
                <a:gd name="connsiteX9" fmla="*/ 39468 w 78935"/>
                <a:gd name="connsiteY9" fmla="*/ 19734 h 7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35" h="78935">
                  <a:moveTo>
                    <a:pt x="39468" y="78935"/>
                  </a:moveTo>
                  <a:cubicBezTo>
                    <a:pt x="17670" y="78935"/>
                    <a:pt x="0" y="61265"/>
                    <a:pt x="0" y="39468"/>
                  </a:cubicBezTo>
                  <a:cubicBezTo>
                    <a:pt x="0" y="17670"/>
                    <a:pt x="17670" y="0"/>
                    <a:pt x="39468" y="0"/>
                  </a:cubicBezTo>
                  <a:cubicBezTo>
                    <a:pt x="61265" y="0"/>
                    <a:pt x="78935" y="17670"/>
                    <a:pt x="78935" y="39468"/>
                  </a:cubicBezTo>
                  <a:cubicBezTo>
                    <a:pt x="78935" y="61265"/>
                    <a:pt x="61265" y="78935"/>
                    <a:pt x="39468" y="78935"/>
                  </a:cubicBezTo>
                  <a:close/>
                  <a:moveTo>
                    <a:pt x="39468" y="19734"/>
                  </a:moveTo>
                  <a:cubicBezTo>
                    <a:pt x="28569" y="19734"/>
                    <a:pt x="19734" y="28569"/>
                    <a:pt x="19734" y="39468"/>
                  </a:cubicBezTo>
                  <a:cubicBezTo>
                    <a:pt x="19734" y="50366"/>
                    <a:pt x="28569" y="59202"/>
                    <a:pt x="39468" y="59202"/>
                  </a:cubicBezTo>
                  <a:cubicBezTo>
                    <a:pt x="50366" y="59202"/>
                    <a:pt x="59202" y="50366"/>
                    <a:pt x="59202" y="39468"/>
                  </a:cubicBezTo>
                  <a:cubicBezTo>
                    <a:pt x="59202" y="28569"/>
                    <a:pt x="50366" y="19734"/>
                    <a:pt x="39468" y="19734"/>
                  </a:cubicBezTo>
                  <a:close/>
                </a:path>
              </a:pathLst>
            </a:custGeom>
            <a:solidFill>
              <a:srgbClr val="000000"/>
            </a:solidFill>
            <a:ln w="4862" cap="flat">
              <a:noFill/>
              <a:prstDash val="solid"/>
              <a:miter/>
            </a:ln>
          </p:spPr>
          <p:txBody>
            <a:bodyPr rtlCol="0" anchor="ctr"/>
            <a:lstStyle/>
            <a:p>
              <a:endParaRPr lang="zh-CN" altLang="en-US"/>
            </a:p>
          </p:txBody>
        </p:sp>
        <p:sp>
          <p:nvSpPr>
            <p:cNvPr id="190" name="图形 44" descr="目标">
              <a:extLst>
                <a:ext uri="{FF2B5EF4-FFF2-40B4-BE49-F238E27FC236}">
                  <a16:creationId xmlns:a16="http://schemas.microsoft.com/office/drawing/2014/main" id="{003CFD42-A44C-594E-8FCF-28023F833FB9}"/>
                </a:ext>
              </a:extLst>
            </p:cNvPr>
            <p:cNvSpPr/>
            <p:nvPr/>
          </p:nvSpPr>
          <p:spPr>
            <a:xfrm>
              <a:off x="3970282" y="5323037"/>
              <a:ext cx="404543" cy="404543"/>
            </a:xfrm>
            <a:custGeom>
              <a:avLst/>
              <a:gdLst>
                <a:gd name="connsiteX0" fmla="*/ 374943 w 404543"/>
                <a:gd name="connsiteY0" fmla="*/ 192405 h 404543"/>
                <a:gd name="connsiteX1" fmla="*/ 212139 w 404543"/>
                <a:gd name="connsiteY1" fmla="*/ 29601 h 404543"/>
                <a:gd name="connsiteX2" fmla="*/ 212139 w 404543"/>
                <a:gd name="connsiteY2" fmla="*/ 0 h 404543"/>
                <a:gd name="connsiteX3" fmla="*/ 192405 w 404543"/>
                <a:gd name="connsiteY3" fmla="*/ 0 h 404543"/>
                <a:gd name="connsiteX4" fmla="*/ 192405 w 404543"/>
                <a:gd name="connsiteY4" fmla="*/ 29601 h 404543"/>
                <a:gd name="connsiteX5" fmla="*/ 29601 w 404543"/>
                <a:gd name="connsiteY5" fmla="*/ 192405 h 404543"/>
                <a:gd name="connsiteX6" fmla="*/ 0 w 404543"/>
                <a:gd name="connsiteY6" fmla="*/ 192405 h 404543"/>
                <a:gd name="connsiteX7" fmla="*/ 0 w 404543"/>
                <a:gd name="connsiteY7" fmla="*/ 212139 h 404543"/>
                <a:gd name="connsiteX8" fmla="*/ 29601 w 404543"/>
                <a:gd name="connsiteY8" fmla="*/ 212139 h 404543"/>
                <a:gd name="connsiteX9" fmla="*/ 192405 w 404543"/>
                <a:gd name="connsiteY9" fmla="*/ 374943 h 404543"/>
                <a:gd name="connsiteX10" fmla="*/ 192405 w 404543"/>
                <a:gd name="connsiteY10" fmla="*/ 404544 h 404543"/>
                <a:gd name="connsiteX11" fmla="*/ 212139 w 404543"/>
                <a:gd name="connsiteY11" fmla="*/ 404544 h 404543"/>
                <a:gd name="connsiteX12" fmla="*/ 212139 w 404543"/>
                <a:gd name="connsiteY12" fmla="*/ 374943 h 404543"/>
                <a:gd name="connsiteX13" fmla="*/ 374943 w 404543"/>
                <a:gd name="connsiteY13" fmla="*/ 212139 h 404543"/>
                <a:gd name="connsiteX14" fmla="*/ 404544 w 404543"/>
                <a:gd name="connsiteY14" fmla="*/ 212139 h 404543"/>
                <a:gd name="connsiteX15" fmla="*/ 404544 w 404543"/>
                <a:gd name="connsiteY15" fmla="*/ 192405 h 404543"/>
                <a:gd name="connsiteX16" fmla="*/ 301730 w 404543"/>
                <a:gd name="connsiteY16" fmla="*/ 212139 h 404543"/>
                <a:gd name="connsiteX17" fmla="*/ 212139 w 404543"/>
                <a:gd name="connsiteY17" fmla="*/ 301730 h 404543"/>
                <a:gd name="connsiteX18" fmla="*/ 212139 w 404543"/>
                <a:gd name="connsiteY18" fmla="*/ 261473 h 404543"/>
                <a:gd name="connsiteX19" fmla="*/ 192405 w 404543"/>
                <a:gd name="connsiteY19" fmla="*/ 261473 h 404543"/>
                <a:gd name="connsiteX20" fmla="*/ 192405 w 404543"/>
                <a:gd name="connsiteY20" fmla="*/ 301730 h 404543"/>
                <a:gd name="connsiteX21" fmla="*/ 102813 w 404543"/>
                <a:gd name="connsiteY21" fmla="*/ 212139 h 404543"/>
                <a:gd name="connsiteX22" fmla="*/ 143070 w 404543"/>
                <a:gd name="connsiteY22" fmla="*/ 212139 h 404543"/>
                <a:gd name="connsiteX23" fmla="*/ 143070 w 404543"/>
                <a:gd name="connsiteY23" fmla="*/ 192405 h 404543"/>
                <a:gd name="connsiteX24" fmla="*/ 102813 w 404543"/>
                <a:gd name="connsiteY24" fmla="*/ 192405 h 404543"/>
                <a:gd name="connsiteX25" fmla="*/ 192405 w 404543"/>
                <a:gd name="connsiteY25" fmla="*/ 102813 h 404543"/>
                <a:gd name="connsiteX26" fmla="*/ 192405 w 404543"/>
                <a:gd name="connsiteY26" fmla="*/ 143070 h 404543"/>
                <a:gd name="connsiteX27" fmla="*/ 212139 w 404543"/>
                <a:gd name="connsiteY27" fmla="*/ 143070 h 404543"/>
                <a:gd name="connsiteX28" fmla="*/ 212139 w 404543"/>
                <a:gd name="connsiteY28" fmla="*/ 102813 h 404543"/>
                <a:gd name="connsiteX29" fmla="*/ 301730 w 404543"/>
                <a:gd name="connsiteY29" fmla="*/ 192405 h 404543"/>
                <a:gd name="connsiteX30" fmla="*/ 261473 w 404543"/>
                <a:gd name="connsiteY30" fmla="*/ 192405 h 404543"/>
                <a:gd name="connsiteX31" fmla="*/ 261473 w 404543"/>
                <a:gd name="connsiteY31" fmla="*/ 212139 h 404543"/>
                <a:gd name="connsiteX32" fmla="*/ 192405 w 404543"/>
                <a:gd name="connsiteY32" fmla="*/ 59202 h 404543"/>
                <a:gd name="connsiteX33" fmla="*/ 192405 w 404543"/>
                <a:gd name="connsiteY33" fmla="*/ 83030 h 404543"/>
                <a:gd name="connsiteX34" fmla="*/ 82981 w 404543"/>
                <a:gd name="connsiteY34" fmla="*/ 192405 h 404543"/>
                <a:gd name="connsiteX35" fmla="*/ 59202 w 404543"/>
                <a:gd name="connsiteY35" fmla="*/ 192405 h 404543"/>
                <a:gd name="connsiteX36" fmla="*/ 192405 w 404543"/>
                <a:gd name="connsiteY36" fmla="*/ 59202 h 404543"/>
                <a:gd name="connsiteX37" fmla="*/ 59202 w 404543"/>
                <a:gd name="connsiteY37" fmla="*/ 212139 h 404543"/>
                <a:gd name="connsiteX38" fmla="*/ 83030 w 404543"/>
                <a:gd name="connsiteY38" fmla="*/ 212139 h 404543"/>
                <a:gd name="connsiteX39" fmla="*/ 192405 w 404543"/>
                <a:gd name="connsiteY39" fmla="*/ 321563 h 404543"/>
                <a:gd name="connsiteX40" fmla="*/ 192405 w 404543"/>
                <a:gd name="connsiteY40" fmla="*/ 345342 h 404543"/>
                <a:gd name="connsiteX41" fmla="*/ 59202 w 404543"/>
                <a:gd name="connsiteY41" fmla="*/ 212139 h 404543"/>
                <a:gd name="connsiteX42" fmla="*/ 212139 w 404543"/>
                <a:gd name="connsiteY42" fmla="*/ 345342 h 404543"/>
                <a:gd name="connsiteX43" fmla="*/ 212139 w 404543"/>
                <a:gd name="connsiteY43" fmla="*/ 321563 h 404543"/>
                <a:gd name="connsiteX44" fmla="*/ 321563 w 404543"/>
                <a:gd name="connsiteY44" fmla="*/ 212139 h 404543"/>
                <a:gd name="connsiteX45" fmla="*/ 345342 w 404543"/>
                <a:gd name="connsiteY45" fmla="*/ 212139 h 404543"/>
                <a:gd name="connsiteX46" fmla="*/ 212139 w 404543"/>
                <a:gd name="connsiteY46" fmla="*/ 345342 h 404543"/>
                <a:gd name="connsiteX47" fmla="*/ 321563 w 404543"/>
                <a:gd name="connsiteY47" fmla="*/ 192405 h 404543"/>
                <a:gd name="connsiteX48" fmla="*/ 212139 w 404543"/>
                <a:gd name="connsiteY48" fmla="*/ 82981 h 404543"/>
                <a:gd name="connsiteX49" fmla="*/ 212139 w 404543"/>
                <a:gd name="connsiteY49" fmla="*/ 59202 h 404543"/>
                <a:gd name="connsiteX50" fmla="*/ 345342 w 404543"/>
                <a:gd name="connsiteY50" fmla="*/ 192405 h 40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543" h="404543">
                  <a:moveTo>
                    <a:pt x="374943" y="192405"/>
                  </a:moveTo>
                  <a:cubicBezTo>
                    <a:pt x="369770" y="104723"/>
                    <a:pt x="299821" y="34774"/>
                    <a:pt x="212139" y="29601"/>
                  </a:cubicBezTo>
                  <a:lnTo>
                    <a:pt x="212139" y="0"/>
                  </a:lnTo>
                  <a:lnTo>
                    <a:pt x="192405" y="0"/>
                  </a:lnTo>
                  <a:lnTo>
                    <a:pt x="192405" y="29601"/>
                  </a:lnTo>
                  <a:cubicBezTo>
                    <a:pt x="104723" y="34774"/>
                    <a:pt x="34774" y="104723"/>
                    <a:pt x="29601" y="192405"/>
                  </a:cubicBezTo>
                  <a:lnTo>
                    <a:pt x="0" y="192405"/>
                  </a:lnTo>
                  <a:lnTo>
                    <a:pt x="0" y="212139"/>
                  </a:lnTo>
                  <a:lnTo>
                    <a:pt x="29601" y="212139"/>
                  </a:lnTo>
                  <a:cubicBezTo>
                    <a:pt x="34774" y="299821"/>
                    <a:pt x="104723" y="369770"/>
                    <a:pt x="192405" y="374943"/>
                  </a:cubicBezTo>
                  <a:lnTo>
                    <a:pt x="192405" y="404544"/>
                  </a:lnTo>
                  <a:lnTo>
                    <a:pt x="212139" y="404544"/>
                  </a:lnTo>
                  <a:lnTo>
                    <a:pt x="212139" y="374943"/>
                  </a:lnTo>
                  <a:cubicBezTo>
                    <a:pt x="299821" y="369770"/>
                    <a:pt x="369770" y="299821"/>
                    <a:pt x="374943" y="212139"/>
                  </a:cubicBezTo>
                  <a:lnTo>
                    <a:pt x="404544" y="212139"/>
                  </a:lnTo>
                  <a:lnTo>
                    <a:pt x="404544" y="192405"/>
                  </a:lnTo>
                  <a:close/>
                  <a:moveTo>
                    <a:pt x="301730" y="212139"/>
                  </a:moveTo>
                  <a:cubicBezTo>
                    <a:pt x="296990" y="259517"/>
                    <a:pt x="259517" y="296989"/>
                    <a:pt x="212139" y="301730"/>
                  </a:cubicBezTo>
                  <a:lnTo>
                    <a:pt x="212139" y="261473"/>
                  </a:lnTo>
                  <a:lnTo>
                    <a:pt x="192405" y="261473"/>
                  </a:lnTo>
                  <a:lnTo>
                    <a:pt x="192405" y="301730"/>
                  </a:lnTo>
                  <a:cubicBezTo>
                    <a:pt x="145027" y="296990"/>
                    <a:pt x="107554" y="259517"/>
                    <a:pt x="102813" y="212139"/>
                  </a:cubicBezTo>
                  <a:lnTo>
                    <a:pt x="143070" y="212139"/>
                  </a:lnTo>
                  <a:lnTo>
                    <a:pt x="143070" y="192405"/>
                  </a:lnTo>
                  <a:lnTo>
                    <a:pt x="102813" y="192405"/>
                  </a:lnTo>
                  <a:cubicBezTo>
                    <a:pt x="107554" y="145027"/>
                    <a:pt x="145027" y="107554"/>
                    <a:pt x="192405" y="102813"/>
                  </a:cubicBezTo>
                  <a:lnTo>
                    <a:pt x="192405" y="143070"/>
                  </a:lnTo>
                  <a:lnTo>
                    <a:pt x="212139" y="143070"/>
                  </a:lnTo>
                  <a:lnTo>
                    <a:pt x="212139" y="102813"/>
                  </a:lnTo>
                  <a:cubicBezTo>
                    <a:pt x="259517" y="107554"/>
                    <a:pt x="296989" y="145027"/>
                    <a:pt x="301730" y="192405"/>
                  </a:cubicBezTo>
                  <a:lnTo>
                    <a:pt x="261473" y="192405"/>
                  </a:lnTo>
                  <a:lnTo>
                    <a:pt x="261473" y="212139"/>
                  </a:lnTo>
                  <a:close/>
                  <a:moveTo>
                    <a:pt x="192405" y="59202"/>
                  </a:moveTo>
                  <a:lnTo>
                    <a:pt x="192405" y="83030"/>
                  </a:lnTo>
                  <a:cubicBezTo>
                    <a:pt x="134138" y="87924"/>
                    <a:pt x="87901" y="134140"/>
                    <a:pt x="82981" y="192405"/>
                  </a:cubicBezTo>
                  <a:lnTo>
                    <a:pt x="59202" y="192405"/>
                  </a:lnTo>
                  <a:cubicBezTo>
                    <a:pt x="64275" y="121046"/>
                    <a:pt x="121046" y="64275"/>
                    <a:pt x="192405" y="59202"/>
                  </a:cubicBezTo>
                  <a:close/>
                  <a:moveTo>
                    <a:pt x="59202" y="212139"/>
                  </a:moveTo>
                  <a:lnTo>
                    <a:pt x="83030" y="212139"/>
                  </a:lnTo>
                  <a:cubicBezTo>
                    <a:pt x="87924" y="270406"/>
                    <a:pt x="134140" y="316643"/>
                    <a:pt x="192405" y="321563"/>
                  </a:cubicBezTo>
                  <a:lnTo>
                    <a:pt x="192405" y="345342"/>
                  </a:lnTo>
                  <a:cubicBezTo>
                    <a:pt x="121046" y="340269"/>
                    <a:pt x="64275" y="283498"/>
                    <a:pt x="59202" y="212139"/>
                  </a:cubicBezTo>
                  <a:close/>
                  <a:moveTo>
                    <a:pt x="212139" y="345342"/>
                  </a:moveTo>
                  <a:lnTo>
                    <a:pt x="212139" y="321563"/>
                  </a:lnTo>
                  <a:cubicBezTo>
                    <a:pt x="270423" y="316665"/>
                    <a:pt x="316665" y="270423"/>
                    <a:pt x="321563" y="212139"/>
                  </a:cubicBezTo>
                  <a:lnTo>
                    <a:pt x="345342" y="212139"/>
                  </a:lnTo>
                  <a:cubicBezTo>
                    <a:pt x="340269" y="283498"/>
                    <a:pt x="283498" y="340269"/>
                    <a:pt x="212139" y="345342"/>
                  </a:cubicBezTo>
                  <a:close/>
                  <a:moveTo>
                    <a:pt x="321563" y="192405"/>
                  </a:moveTo>
                  <a:cubicBezTo>
                    <a:pt x="316665" y="134121"/>
                    <a:pt x="270423" y="87878"/>
                    <a:pt x="212139" y="82981"/>
                  </a:cubicBezTo>
                  <a:lnTo>
                    <a:pt x="212139" y="59202"/>
                  </a:lnTo>
                  <a:cubicBezTo>
                    <a:pt x="283498" y="64275"/>
                    <a:pt x="340269" y="121046"/>
                    <a:pt x="345342" y="192405"/>
                  </a:cubicBezTo>
                  <a:close/>
                </a:path>
              </a:pathLst>
            </a:custGeom>
            <a:solidFill>
              <a:srgbClr val="000000"/>
            </a:solidFill>
            <a:ln w="4862" cap="flat">
              <a:noFill/>
              <a:prstDash val="solid"/>
              <a:miter/>
            </a:ln>
          </p:spPr>
          <p:txBody>
            <a:bodyPr rtlCol="0" anchor="ctr"/>
            <a:lstStyle/>
            <a:p>
              <a:endParaRPr lang="zh-CN" altLang="en-US"/>
            </a:p>
          </p:txBody>
        </p:sp>
      </p:grpSp>
      <p:sp>
        <p:nvSpPr>
          <p:cNvPr id="210" name="图形 70" descr="聊天气泡">
            <a:extLst>
              <a:ext uri="{FF2B5EF4-FFF2-40B4-BE49-F238E27FC236}">
                <a16:creationId xmlns:a16="http://schemas.microsoft.com/office/drawing/2014/main" id="{C9F14085-645E-124B-B132-52FFB0703A01}"/>
              </a:ext>
            </a:extLst>
          </p:cNvPr>
          <p:cNvSpPr/>
          <p:nvPr/>
        </p:nvSpPr>
        <p:spPr>
          <a:xfrm>
            <a:off x="9224195" y="5372371"/>
            <a:ext cx="335475" cy="305874"/>
          </a:xfrm>
          <a:custGeom>
            <a:avLst/>
            <a:gdLst>
              <a:gd name="connsiteX0" fmla="*/ 318702 w 335475"/>
              <a:gd name="connsiteY0" fmla="*/ 0 h 305874"/>
              <a:gd name="connsiteX1" fmla="*/ 16774 w 335475"/>
              <a:gd name="connsiteY1" fmla="*/ 0 h 305874"/>
              <a:gd name="connsiteX2" fmla="*/ 0 w 335475"/>
              <a:gd name="connsiteY2" fmla="*/ 16971 h 305874"/>
              <a:gd name="connsiteX3" fmla="*/ 0 w 335475"/>
              <a:gd name="connsiteY3" fmla="*/ 16971 h 305874"/>
              <a:gd name="connsiteX4" fmla="*/ 0 w 335475"/>
              <a:gd name="connsiteY4" fmla="*/ 220920 h 305874"/>
              <a:gd name="connsiteX5" fmla="*/ 16774 w 335475"/>
              <a:gd name="connsiteY5" fmla="*/ 237891 h 305874"/>
              <a:gd name="connsiteX6" fmla="*/ 16774 w 335475"/>
              <a:gd name="connsiteY6" fmla="*/ 237891 h 305874"/>
              <a:gd name="connsiteX7" fmla="*/ 201285 w 335475"/>
              <a:gd name="connsiteY7" fmla="*/ 237891 h 305874"/>
              <a:gd name="connsiteX8" fmla="*/ 268380 w 335475"/>
              <a:gd name="connsiteY8" fmla="*/ 305874 h 305874"/>
              <a:gd name="connsiteX9" fmla="*/ 268380 w 335475"/>
              <a:gd name="connsiteY9" fmla="*/ 237891 h 305874"/>
              <a:gd name="connsiteX10" fmla="*/ 318702 w 335475"/>
              <a:gd name="connsiteY10" fmla="*/ 237891 h 305874"/>
              <a:gd name="connsiteX11" fmla="*/ 335475 w 335475"/>
              <a:gd name="connsiteY11" fmla="*/ 220921 h 305874"/>
              <a:gd name="connsiteX12" fmla="*/ 335475 w 335475"/>
              <a:gd name="connsiteY12" fmla="*/ 220920 h 305874"/>
              <a:gd name="connsiteX13" fmla="*/ 335475 w 335475"/>
              <a:gd name="connsiteY13" fmla="*/ 16971 h 305874"/>
              <a:gd name="connsiteX14" fmla="*/ 318702 w 335475"/>
              <a:gd name="connsiteY14" fmla="*/ 0 h 305874"/>
              <a:gd name="connsiteX15" fmla="*/ 318702 w 335475"/>
              <a:gd name="connsiteY15" fmla="*/ 0 h 305874"/>
              <a:gd name="connsiteX16" fmla="*/ 88803 w 335475"/>
              <a:gd name="connsiteY16" fmla="*/ 143070 h 305874"/>
              <a:gd name="connsiteX17" fmla="*/ 64135 w 335475"/>
              <a:gd name="connsiteY17" fmla="*/ 118403 h 305874"/>
              <a:gd name="connsiteX18" fmla="*/ 88803 w 335475"/>
              <a:gd name="connsiteY18" fmla="*/ 93736 h 305874"/>
              <a:gd name="connsiteX19" fmla="*/ 113470 w 335475"/>
              <a:gd name="connsiteY19" fmla="*/ 118403 h 305874"/>
              <a:gd name="connsiteX20" fmla="*/ 88803 w 335475"/>
              <a:gd name="connsiteY20" fmla="*/ 143070 h 305874"/>
              <a:gd name="connsiteX21" fmla="*/ 167738 w 335475"/>
              <a:gd name="connsiteY21" fmla="*/ 143070 h 305874"/>
              <a:gd name="connsiteX22" fmla="*/ 143071 w 335475"/>
              <a:gd name="connsiteY22" fmla="*/ 118403 h 305874"/>
              <a:gd name="connsiteX23" fmla="*/ 167738 w 335475"/>
              <a:gd name="connsiteY23" fmla="*/ 93736 h 305874"/>
              <a:gd name="connsiteX24" fmla="*/ 192405 w 335475"/>
              <a:gd name="connsiteY24" fmla="*/ 118403 h 305874"/>
              <a:gd name="connsiteX25" fmla="*/ 167738 w 335475"/>
              <a:gd name="connsiteY25" fmla="*/ 143070 h 305874"/>
              <a:gd name="connsiteX26" fmla="*/ 246673 w 335475"/>
              <a:gd name="connsiteY26" fmla="*/ 143070 h 305874"/>
              <a:gd name="connsiteX27" fmla="*/ 222006 w 335475"/>
              <a:gd name="connsiteY27" fmla="*/ 118403 h 305874"/>
              <a:gd name="connsiteX28" fmla="*/ 246673 w 335475"/>
              <a:gd name="connsiteY28" fmla="*/ 93736 h 305874"/>
              <a:gd name="connsiteX29" fmla="*/ 271341 w 335475"/>
              <a:gd name="connsiteY29" fmla="*/ 118403 h 305874"/>
              <a:gd name="connsiteX30" fmla="*/ 246673 w 335475"/>
              <a:gd name="connsiteY30" fmla="*/ 143070 h 3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5475" h="305874">
                <a:moveTo>
                  <a:pt x="318702" y="0"/>
                </a:moveTo>
                <a:lnTo>
                  <a:pt x="16774" y="0"/>
                </a:lnTo>
                <a:cubicBezTo>
                  <a:pt x="7456" y="54"/>
                  <a:pt x="-54" y="7652"/>
                  <a:pt x="0" y="16971"/>
                </a:cubicBezTo>
                <a:cubicBezTo>
                  <a:pt x="0" y="16971"/>
                  <a:pt x="0" y="16971"/>
                  <a:pt x="0" y="16971"/>
                </a:cubicBezTo>
                <a:lnTo>
                  <a:pt x="0" y="220920"/>
                </a:lnTo>
                <a:cubicBezTo>
                  <a:pt x="-54" y="230239"/>
                  <a:pt x="7455" y="237837"/>
                  <a:pt x="16774" y="237891"/>
                </a:cubicBezTo>
                <a:cubicBezTo>
                  <a:pt x="16774" y="237891"/>
                  <a:pt x="16774" y="237891"/>
                  <a:pt x="16774" y="237891"/>
                </a:cubicBezTo>
                <a:lnTo>
                  <a:pt x="201285" y="237891"/>
                </a:lnTo>
                <a:lnTo>
                  <a:pt x="268380" y="305874"/>
                </a:lnTo>
                <a:lnTo>
                  <a:pt x="268380" y="237891"/>
                </a:lnTo>
                <a:lnTo>
                  <a:pt x="318702" y="237891"/>
                </a:lnTo>
                <a:cubicBezTo>
                  <a:pt x="328020" y="237837"/>
                  <a:pt x="335530" y="230239"/>
                  <a:pt x="335475" y="220921"/>
                </a:cubicBezTo>
                <a:cubicBezTo>
                  <a:pt x="335475" y="220921"/>
                  <a:pt x="335475" y="220920"/>
                  <a:pt x="335475" y="220920"/>
                </a:cubicBezTo>
                <a:lnTo>
                  <a:pt x="335475" y="16971"/>
                </a:lnTo>
                <a:cubicBezTo>
                  <a:pt x="335530" y="7653"/>
                  <a:pt x="328021" y="55"/>
                  <a:pt x="318702" y="0"/>
                </a:cubicBezTo>
                <a:cubicBezTo>
                  <a:pt x="318702" y="0"/>
                  <a:pt x="318702" y="0"/>
                  <a:pt x="318702" y="0"/>
                </a:cubicBezTo>
                <a:close/>
                <a:moveTo>
                  <a:pt x="88803" y="143070"/>
                </a:moveTo>
                <a:cubicBezTo>
                  <a:pt x="75179" y="143070"/>
                  <a:pt x="64135" y="132026"/>
                  <a:pt x="64135" y="118403"/>
                </a:cubicBezTo>
                <a:cubicBezTo>
                  <a:pt x="64135" y="104780"/>
                  <a:pt x="75179" y="93736"/>
                  <a:pt x="88803" y="93736"/>
                </a:cubicBezTo>
                <a:cubicBezTo>
                  <a:pt x="102426" y="93736"/>
                  <a:pt x="113470" y="104780"/>
                  <a:pt x="113470" y="118403"/>
                </a:cubicBezTo>
                <a:cubicBezTo>
                  <a:pt x="113470" y="132026"/>
                  <a:pt x="102426" y="143070"/>
                  <a:pt x="88803" y="143070"/>
                </a:cubicBezTo>
                <a:close/>
                <a:moveTo>
                  <a:pt x="167738" y="143070"/>
                </a:moveTo>
                <a:cubicBezTo>
                  <a:pt x="154115" y="143070"/>
                  <a:pt x="143071" y="132026"/>
                  <a:pt x="143071" y="118403"/>
                </a:cubicBezTo>
                <a:cubicBezTo>
                  <a:pt x="143071" y="104780"/>
                  <a:pt x="154115" y="93736"/>
                  <a:pt x="167738" y="93736"/>
                </a:cubicBezTo>
                <a:cubicBezTo>
                  <a:pt x="181361" y="93736"/>
                  <a:pt x="192405" y="104780"/>
                  <a:pt x="192405" y="118403"/>
                </a:cubicBezTo>
                <a:cubicBezTo>
                  <a:pt x="192405" y="132026"/>
                  <a:pt x="181361" y="143070"/>
                  <a:pt x="167738" y="143070"/>
                </a:cubicBezTo>
                <a:close/>
                <a:moveTo>
                  <a:pt x="246673" y="143070"/>
                </a:moveTo>
                <a:cubicBezTo>
                  <a:pt x="233050" y="143070"/>
                  <a:pt x="222006" y="132026"/>
                  <a:pt x="222006" y="118403"/>
                </a:cubicBezTo>
                <a:cubicBezTo>
                  <a:pt x="222006" y="104780"/>
                  <a:pt x="233050" y="93736"/>
                  <a:pt x="246673" y="93736"/>
                </a:cubicBezTo>
                <a:cubicBezTo>
                  <a:pt x="260296" y="93736"/>
                  <a:pt x="271341" y="104780"/>
                  <a:pt x="271341" y="118403"/>
                </a:cubicBezTo>
                <a:cubicBezTo>
                  <a:pt x="271341" y="132026"/>
                  <a:pt x="260296" y="143070"/>
                  <a:pt x="246673" y="143070"/>
                </a:cubicBezTo>
                <a:close/>
              </a:path>
            </a:pathLst>
          </a:custGeom>
          <a:solidFill>
            <a:srgbClr val="000000"/>
          </a:solidFill>
          <a:ln w="4862" cap="flat">
            <a:noFill/>
            <a:prstDash val="solid"/>
            <a:miter/>
          </a:ln>
        </p:spPr>
        <p:txBody>
          <a:bodyPr rtlCol="0" anchor="ctr"/>
          <a:lstStyle/>
          <a:p>
            <a:endParaRPr lang="zh-CN" altLang="en-US"/>
          </a:p>
        </p:txBody>
      </p:sp>
      <p:grpSp>
        <p:nvGrpSpPr>
          <p:cNvPr id="209" name="组合 208">
            <a:extLst>
              <a:ext uri="{FF2B5EF4-FFF2-40B4-BE49-F238E27FC236}">
                <a16:creationId xmlns:a16="http://schemas.microsoft.com/office/drawing/2014/main" id="{500F54E9-C676-2E46-9566-07725C21E58B}"/>
              </a:ext>
            </a:extLst>
          </p:cNvPr>
          <p:cNvGrpSpPr/>
          <p:nvPr/>
        </p:nvGrpSpPr>
        <p:grpSpPr>
          <a:xfrm>
            <a:off x="7920920" y="5357571"/>
            <a:ext cx="335475" cy="335475"/>
            <a:chOff x="7920920" y="5357571"/>
            <a:chExt cx="335475" cy="335475"/>
          </a:xfrm>
        </p:grpSpPr>
        <p:sp>
          <p:nvSpPr>
            <p:cNvPr id="204" name="图形 74" descr="分支图">
              <a:extLst>
                <a:ext uri="{FF2B5EF4-FFF2-40B4-BE49-F238E27FC236}">
                  <a16:creationId xmlns:a16="http://schemas.microsoft.com/office/drawing/2014/main" id="{1EA53D0A-7E6F-284E-A938-114694A02281}"/>
                </a:ext>
              </a:extLst>
            </p:cNvPr>
            <p:cNvSpPr/>
            <p:nvPr/>
          </p:nvSpPr>
          <p:spPr>
            <a:xfrm>
              <a:off x="8049190" y="5357571"/>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205" name="图形 74" descr="分支图">
              <a:extLst>
                <a:ext uri="{FF2B5EF4-FFF2-40B4-BE49-F238E27FC236}">
                  <a16:creationId xmlns:a16="http://schemas.microsoft.com/office/drawing/2014/main" id="{1EA53D0A-7E6F-284E-A938-114694A02281}"/>
                </a:ext>
              </a:extLst>
            </p:cNvPr>
            <p:cNvSpPr/>
            <p:nvPr/>
          </p:nvSpPr>
          <p:spPr>
            <a:xfrm>
              <a:off x="8049190" y="5614111"/>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206" name="图形 74" descr="分支图">
              <a:extLst>
                <a:ext uri="{FF2B5EF4-FFF2-40B4-BE49-F238E27FC236}">
                  <a16:creationId xmlns:a16="http://schemas.microsoft.com/office/drawing/2014/main" id="{1EA53D0A-7E6F-284E-A938-114694A02281}"/>
                </a:ext>
              </a:extLst>
            </p:cNvPr>
            <p:cNvSpPr/>
            <p:nvPr/>
          </p:nvSpPr>
          <p:spPr>
            <a:xfrm>
              <a:off x="8177460" y="5357571"/>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207" name="图形 74" descr="分支图">
              <a:extLst>
                <a:ext uri="{FF2B5EF4-FFF2-40B4-BE49-F238E27FC236}">
                  <a16:creationId xmlns:a16="http://schemas.microsoft.com/office/drawing/2014/main" id="{1EA53D0A-7E6F-284E-A938-114694A02281}"/>
                </a:ext>
              </a:extLst>
            </p:cNvPr>
            <p:cNvSpPr/>
            <p:nvPr/>
          </p:nvSpPr>
          <p:spPr>
            <a:xfrm>
              <a:off x="7945587" y="5454316"/>
              <a:ext cx="286140" cy="140948"/>
            </a:xfrm>
            <a:custGeom>
              <a:avLst/>
              <a:gdLst>
                <a:gd name="connsiteX0" fmla="*/ 266407 w 286140"/>
                <a:gd name="connsiteY0" fmla="*/ 1924 h 140948"/>
                <a:gd name="connsiteX1" fmla="*/ 266407 w 286140"/>
                <a:gd name="connsiteY1" fmla="*/ 61126 h 140948"/>
                <a:gd name="connsiteX2" fmla="*/ 152937 w 286140"/>
                <a:gd name="connsiteY2" fmla="*/ 61126 h 140948"/>
                <a:gd name="connsiteX3" fmla="*/ 152937 w 286140"/>
                <a:gd name="connsiteY3" fmla="*/ 1036 h 140948"/>
                <a:gd name="connsiteX4" fmla="*/ 133203 w 286140"/>
                <a:gd name="connsiteY4" fmla="*/ 1036 h 140948"/>
                <a:gd name="connsiteX5" fmla="*/ 133203 w 286140"/>
                <a:gd name="connsiteY5" fmla="*/ 61126 h 140948"/>
                <a:gd name="connsiteX6" fmla="*/ 19734 w 286140"/>
                <a:gd name="connsiteY6" fmla="*/ 61126 h 140948"/>
                <a:gd name="connsiteX7" fmla="*/ 19734 w 286140"/>
                <a:gd name="connsiteY7" fmla="*/ 1924 h 140948"/>
                <a:gd name="connsiteX8" fmla="*/ 14800 w 286140"/>
                <a:gd name="connsiteY8" fmla="*/ 1924 h 140948"/>
                <a:gd name="connsiteX9" fmla="*/ 0 w 286140"/>
                <a:gd name="connsiteY9" fmla="*/ 0 h 140948"/>
                <a:gd name="connsiteX10" fmla="*/ 0 w 286140"/>
                <a:gd name="connsiteY10" fmla="*/ 80859 h 140948"/>
                <a:gd name="connsiteX11" fmla="*/ 133203 w 286140"/>
                <a:gd name="connsiteY11" fmla="*/ 80859 h 140948"/>
                <a:gd name="connsiteX12" fmla="*/ 133203 w 286140"/>
                <a:gd name="connsiteY12" fmla="*/ 140949 h 140948"/>
                <a:gd name="connsiteX13" fmla="*/ 152937 w 286140"/>
                <a:gd name="connsiteY13" fmla="*/ 140949 h 140948"/>
                <a:gd name="connsiteX14" fmla="*/ 152937 w 286140"/>
                <a:gd name="connsiteY14" fmla="*/ 80859 h 140948"/>
                <a:gd name="connsiteX15" fmla="*/ 286141 w 286140"/>
                <a:gd name="connsiteY15" fmla="*/ 80859 h 140948"/>
                <a:gd name="connsiteX16" fmla="*/ 286141 w 286140"/>
                <a:gd name="connsiteY16" fmla="*/ 0 h 140948"/>
                <a:gd name="connsiteX17" fmla="*/ 271340 w 286140"/>
                <a:gd name="connsiteY17" fmla="*/ 1924 h 140948"/>
                <a:gd name="connsiteX18" fmla="*/ 266407 w 286140"/>
                <a:gd name="connsiteY18" fmla="*/ 1924 h 1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6140" h="140948">
                  <a:moveTo>
                    <a:pt x="266407" y="1924"/>
                  </a:moveTo>
                  <a:lnTo>
                    <a:pt x="266407" y="61126"/>
                  </a:lnTo>
                  <a:lnTo>
                    <a:pt x="152937" y="61126"/>
                  </a:lnTo>
                  <a:lnTo>
                    <a:pt x="152937" y="1036"/>
                  </a:lnTo>
                  <a:cubicBezTo>
                    <a:pt x="146413" y="2220"/>
                    <a:pt x="139728" y="2220"/>
                    <a:pt x="133203" y="1036"/>
                  </a:cubicBezTo>
                  <a:lnTo>
                    <a:pt x="133203" y="61126"/>
                  </a:lnTo>
                  <a:lnTo>
                    <a:pt x="19734" y="61126"/>
                  </a:lnTo>
                  <a:lnTo>
                    <a:pt x="19734" y="1924"/>
                  </a:lnTo>
                  <a:cubicBezTo>
                    <a:pt x="18106" y="1924"/>
                    <a:pt x="16478" y="1924"/>
                    <a:pt x="14800" y="1924"/>
                  </a:cubicBezTo>
                  <a:cubicBezTo>
                    <a:pt x="9807" y="1892"/>
                    <a:pt x="4836" y="1247"/>
                    <a:pt x="0" y="0"/>
                  </a:cubicBezTo>
                  <a:lnTo>
                    <a:pt x="0" y="80859"/>
                  </a:lnTo>
                  <a:lnTo>
                    <a:pt x="133203" y="80859"/>
                  </a:lnTo>
                  <a:lnTo>
                    <a:pt x="133203" y="140949"/>
                  </a:lnTo>
                  <a:cubicBezTo>
                    <a:pt x="139728" y="139765"/>
                    <a:pt x="146413" y="139765"/>
                    <a:pt x="152937" y="140949"/>
                  </a:cubicBezTo>
                  <a:lnTo>
                    <a:pt x="152937" y="80859"/>
                  </a:lnTo>
                  <a:lnTo>
                    <a:pt x="286141" y="80859"/>
                  </a:lnTo>
                  <a:lnTo>
                    <a:pt x="286141" y="0"/>
                  </a:lnTo>
                  <a:cubicBezTo>
                    <a:pt x="281305" y="1247"/>
                    <a:pt x="276334" y="1892"/>
                    <a:pt x="271340" y="1924"/>
                  </a:cubicBezTo>
                  <a:cubicBezTo>
                    <a:pt x="269663" y="1924"/>
                    <a:pt x="268035" y="1924"/>
                    <a:pt x="266407" y="1924"/>
                  </a:cubicBezTo>
                  <a:close/>
                </a:path>
              </a:pathLst>
            </a:custGeom>
            <a:solidFill>
              <a:srgbClr val="000000"/>
            </a:solidFill>
            <a:ln w="4862" cap="flat">
              <a:noFill/>
              <a:prstDash val="solid"/>
              <a:miter/>
            </a:ln>
          </p:spPr>
          <p:txBody>
            <a:bodyPr rtlCol="0" anchor="ctr"/>
            <a:lstStyle/>
            <a:p>
              <a:endParaRPr lang="zh-CN" altLang="en-US"/>
            </a:p>
          </p:txBody>
        </p:sp>
        <p:sp>
          <p:nvSpPr>
            <p:cNvPr id="208" name="图形 74" descr="分支图">
              <a:extLst>
                <a:ext uri="{FF2B5EF4-FFF2-40B4-BE49-F238E27FC236}">
                  <a16:creationId xmlns:a16="http://schemas.microsoft.com/office/drawing/2014/main" id="{1EA53D0A-7E6F-284E-A938-114694A02281}"/>
                </a:ext>
              </a:extLst>
            </p:cNvPr>
            <p:cNvSpPr/>
            <p:nvPr/>
          </p:nvSpPr>
          <p:spPr>
            <a:xfrm>
              <a:off x="7920920" y="5357571"/>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grpSp>
      <p:grpSp>
        <p:nvGrpSpPr>
          <p:cNvPr id="203" name="组合 202">
            <a:extLst>
              <a:ext uri="{FF2B5EF4-FFF2-40B4-BE49-F238E27FC236}">
                <a16:creationId xmlns:a16="http://schemas.microsoft.com/office/drawing/2014/main" id="{88F39133-3BA4-574D-B57D-D5247CBAFA9A}"/>
              </a:ext>
            </a:extLst>
          </p:cNvPr>
          <p:cNvGrpSpPr/>
          <p:nvPr/>
        </p:nvGrpSpPr>
        <p:grpSpPr>
          <a:xfrm>
            <a:off x="6637378" y="5350713"/>
            <a:ext cx="318207" cy="351248"/>
            <a:chOff x="6637378" y="5350713"/>
            <a:chExt cx="318207" cy="351248"/>
          </a:xfrm>
        </p:grpSpPr>
        <p:sp>
          <p:nvSpPr>
            <p:cNvPr id="197" name="图形 76" descr="带箭头的圆圈">
              <a:extLst>
                <a:ext uri="{FF2B5EF4-FFF2-40B4-BE49-F238E27FC236}">
                  <a16:creationId xmlns:a16="http://schemas.microsoft.com/office/drawing/2014/main" id="{BD2F7416-A76F-B34E-81B7-B20C35B29FFC}"/>
                </a:ext>
              </a:extLst>
            </p:cNvPr>
            <p:cNvSpPr/>
            <p:nvPr/>
          </p:nvSpPr>
          <p:spPr>
            <a:xfrm>
              <a:off x="6818455" y="5384996"/>
              <a:ext cx="135636" cy="128867"/>
            </a:xfrm>
            <a:custGeom>
              <a:avLst/>
              <a:gdLst>
                <a:gd name="connsiteX0" fmla="*/ 6937 w 135636"/>
                <a:gd name="connsiteY0" fmla="*/ 19295 h 128867"/>
                <a:gd name="connsiteX1" fmla="*/ 89178 w 135636"/>
                <a:gd name="connsiteY1" fmla="*/ 98230 h 128867"/>
                <a:gd name="connsiteX2" fmla="*/ 73982 w 135636"/>
                <a:gd name="connsiteY2" fmla="*/ 89202 h 128867"/>
                <a:gd name="connsiteX3" fmla="*/ 60259 w 135636"/>
                <a:gd name="connsiteY3" fmla="*/ 91726 h 128867"/>
                <a:gd name="connsiteX4" fmla="*/ 62783 w 135636"/>
                <a:gd name="connsiteY4" fmla="*/ 105450 h 128867"/>
                <a:gd name="connsiteX5" fmla="*/ 64116 w 135636"/>
                <a:gd name="connsiteY5" fmla="*/ 106223 h 128867"/>
                <a:gd name="connsiteX6" fmla="*/ 98650 w 135636"/>
                <a:gd name="connsiteY6" fmla="*/ 126696 h 128867"/>
                <a:gd name="connsiteX7" fmla="*/ 104817 w 135636"/>
                <a:gd name="connsiteY7" fmla="*/ 128867 h 128867"/>
                <a:gd name="connsiteX8" fmla="*/ 105063 w 135636"/>
                <a:gd name="connsiteY8" fmla="*/ 128867 h 128867"/>
                <a:gd name="connsiteX9" fmla="*/ 105853 w 135636"/>
                <a:gd name="connsiteY9" fmla="*/ 128867 h 128867"/>
                <a:gd name="connsiteX10" fmla="*/ 106247 w 135636"/>
                <a:gd name="connsiteY10" fmla="*/ 128867 h 128867"/>
                <a:gd name="connsiteX11" fmla="*/ 106247 w 135636"/>
                <a:gd name="connsiteY11" fmla="*/ 128867 h 128867"/>
                <a:gd name="connsiteX12" fmla="*/ 107037 w 135636"/>
                <a:gd name="connsiteY12" fmla="*/ 128867 h 128867"/>
                <a:gd name="connsiteX13" fmla="*/ 113055 w 135636"/>
                <a:gd name="connsiteY13" fmla="*/ 124328 h 128867"/>
                <a:gd name="connsiteX14" fmla="*/ 134664 w 135636"/>
                <a:gd name="connsiteY14" fmla="*/ 87969 h 128867"/>
                <a:gd name="connsiteX15" fmla="*/ 130034 w 135636"/>
                <a:gd name="connsiteY15" fmla="*/ 74805 h 128867"/>
                <a:gd name="connsiteX16" fmla="*/ 117644 w 135636"/>
                <a:gd name="connsiteY16" fmla="*/ 78102 h 128867"/>
                <a:gd name="connsiteX17" fmla="*/ 108517 w 135636"/>
                <a:gd name="connsiteY17" fmla="*/ 93642 h 128867"/>
                <a:gd name="connsiteX18" fmla="*/ 108517 w 135636"/>
                <a:gd name="connsiteY18" fmla="*/ 93642 h 128867"/>
                <a:gd name="connsiteX19" fmla="*/ 43839 w 135636"/>
                <a:gd name="connsiteY19" fmla="*/ 14263 h 128867"/>
                <a:gd name="connsiteX20" fmla="*/ 12808 w 135636"/>
                <a:gd name="connsiteY20" fmla="*/ 449 h 128867"/>
                <a:gd name="connsiteX21" fmla="*/ 449 w 135636"/>
                <a:gd name="connsiteY21" fmla="*/ 6937 h 128867"/>
                <a:gd name="connsiteX22" fmla="*/ 6937 w 135636"/>
                <a:gd name="connsiteY22" fmla="*/ 19295 h 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636" h="128867">
                  <a:moveTo>
                    <a:pt x="6937" y="19295"/>
                  </a:moveTo>
                  <a:cubicBezTo>
                    <a:pt x="45178" y="31311"/>
                    <a:pt x="75604" y="60514"/>
                    <a:pt x="89178" y="98230"/>
                  </a:cubicBezTo>
                  <a:lnTo>
                    <a:pt x="73982" y="89202"/>
                  </a:lnTo>
                  <a:cubicBezTo>
                    <a:pt x="69496" y="86109"/>
                    <a:pt x="63351" y="87240"/>
                    <a:pt x="60259" y="91726"/>
                  </a:cubicBezTo>
                  <a:cubicBezTo>
                    <a:pt x="57166" y="96213"/>
                    <a:pt x="58296" y="102357"/>
                    <a:pt x="62783" y="105450"/>
                  </a:cubicBezTo>
                  <a:cubicBezTo>
                    <a:pt x="63206" y="105742"/>
                    <a:pt x="63652" y="106000"/>
                    <a:pt x="64116" y="106223"/>
                  </a:cubicBezTo>
                  <a:lnTo>
                    <a:pt x="98650" y="126696"/>
                  </a:lnTo>
                  <a:cubicBezTo>
                    <a:pt x="100399" y="128100"/>
                    <a:pt x="102574" y="128865"/>
                    <a:pt x="104817" y="128867"/>
                  </a:cubicBezTo>
                  <a:lnTo>
                    <a:pt x="105063" y="128867"/>
                  </a:lnTo>
                  <a:lnTo>
                    <a:pt x="105853" y="128867"/>
                  </a:lnTo>
                  <a:lnTo>
                    <a:pt x="106247" y="128867"/>
                  </a:lnTo>
                  <a:lnTo>
                    <a:pt x="106247" y="128867"/>
                  </a:lnTo>
                  <a:lnTo>
                    <a:pt x="107037" y="128867"/>
                  </a:lnTo>
                  <a:cubicBezTo>
                    <a:pt x="109565" y="128211"/>
                    <a:pt x="111729" y="126578"/>
                    <a:pt x="113055" y="124328"/>
                  </a:cubicBezTo>
                  <a:lnTo>
                    <a:pt x="134664" y="87969"/>
                  </a:lnTo>
                  <a:cubicBezTo>
                    <a:pt x="137021" y="83056"/>
                    <a:pt x="134948" y="77162"/>
                    <a:pt x="130034" y="74805"/>
                  </a:cubicBezTo>
                  <a:cubicBezTo>
                    <a:pt x="125656" y="72705"/>
                    <a:pt x="120400" y="74103"/>
                    <a:pt x="117644" y="78102"/>
                  </a:cubicBezTo>
                  <a:lnTo>
                    <a:pt x="108517" y="93642"/>
                  </a:lnTo>
                  <a:lnTo>
                    <a:pt x="108517" y="93642"/>
                  </a:lnTo>
                  <a:cubicBezTo>
                    <a:pt x="97112" y="60317"/>
                    <a:pt x="74173" y="32165"/>
                    <a:pt x="43839" y="14263"/>
                  </a:cubicBezTo>
                  <a:cubicBezTo>
                    <a:pt x="34050" y="8502"/>
                    <a:pt x="23640" y="3868"/>
                    <a:pt x="12808" y="449"/>
                  </a:cubicBezTo>
                  <a:cubicBezTo>
                    <a:pt x="7603" y="-1172"/>
                    <a:pt x="2070" y="1732"/>
                    <a:pt x="449" y="6937"/>
                  </a:cubicBezTo>
                  <a:cubicBezTo>
                    <a:pt x="-1172" y="12141"/>
                    <a:pt x="1732" y="17674"/>
                    <a:pt x="6937" y="19295"/>
                  </a:cubicBezTo>
                  <a:close/>
                </a:path>
              </a:pathLst>
            </a:custGeom>
            <a:solidFill>
              <a:srgbClr val="000000"/>
            </a:solidFill>
            <a:ln w="4862" cap="flat">
              <a:noFill/>
              <a:prstDash val="solid"/>
              <a:miter/>
            </a:ln>
          </p:spPr>
          <p:txBody>
            <a:bodyPr rtlCol="0" anchor="ctr"/>
            <a:lstStyle/>
            <a:p>
              <a:endParaRPr lang="zh-CN" altLang="en-US"/>
            </a:p>
          </p:txBody>
        </p:sp>
        <p:sp>
          <p:nvSpPr>
            <p:cNvPr id="198" name="图形 76" descr="带箭头的圆圈">
              <a:extLst>
                <a:ext uri="{FF2B5EF4-FFF2-40B4-BE49-F238E27FC236}">
                  <a16:creationId xmlns:a16="http://schemas.microsoft.com/office/drawing/2014/main" id="{BD2F7416-A76F-B34E-81B7-B20C35B29FFC}"/>
                </a:ext>
              </a:extLst>
            </p:cNvPr>
            <p:cNvSpPr/>
            <p:nvPr/>
          </p:nvSpPr>
          <p:spPr>
            <a:xfrm>
              <a:off x="6638972" y="5408879"/>
              <a:ext cx="71816" cy="159350"/>
            </a:xfrm>
            <a:custGeom>
              <a:avLst/>
              <a:gdLst>
                <a:gd name="connsiteX0" fmla="*/ 4030 w 71816"/>
                <a:gd name="connsiteY0" fmla="*/ 151753 h 159350"/>
                <a:gd name="connsiteX1" fmla="*/ 13651 w 71816"/>
                <a:gd name="connsiteY1" fmla="*/ 159351 h 159350"/>
                <a:gd name="connsiteX2" fmla="*/ 15920 w 71816"/>
                <a:gd name="connsiteY2" fmla="*/ 159055 h 159350"/>
                <a:gd name="connsiteX3" fmla="*/ 23074 w 71816"/>
                <a:gd name="connsiteY3" fmla="*/ 147214 h 159350"/>
                <a:gd name="connsiteX4" fmla="*/ 37874 w 71816"/>
                <a:gd name="connsiteY4" fmla="*/ 52591 h 159350"/>
                <a:gd name="connsiteX5" fmla="*/ 51392 w 71816"/>
                <a:gd name="connsiteY5" fmla="*/ 33745 h 159350"/>
                <a:gd name="connsiteX6" fmla="*/ 51688 w 71816"/>
                <a:gd name="connsiteY6" fmla="*/ 34041 h 159350"/>
                <a:gd name="connsiteX7" fmla="*/ 51688 w 71816"/>
                <a:gd name="connsiteY7" fmla="*/ 52097 h 159350"/>
                <a:gd name="connsiteX8" fmla="*/ 61555 w 71816"/>
                <a:gd name="connsiteY8" fmla="*/ 61964 h 159350"/>
                <a:gd name="connsiteX9" fmla="*/ 71421 w 71816"/>
                <a:gd name="connsiteY9" fmla="*/ 52097 h 159350"/>
                <a:gd name="connsiteX10" fmla="*/ 71816 w 71816"/>
                <a:gd name="connsiteY10" fmla="*/ 10262 h 159350"/>
                <a:gd name="connsiteX11" fmla="*/ 61949 w 71816"/>
                <a:gd name="connsiteY11" fmla="*/ 395 h 159350"/>
                <a:gd name="connsiteX12" fmla="*/ 20064 w 71816"/>
                <a:gd name="connsiteY12" fmla="*/ 0 h 159350"/>
                <a:gd name="connsiteX13" fmla="*/ 10197 w 71816"/>
                <a:gd name="connsiteY13" fmla="*/ 9867 h 159350"/>
                <a:gd name="connsiteX14" fmla="*/ 20064 w 71816"/>
                <a:gd name="connsiteY14" fmla="*/ 19734 h 159350"/>
                <a:gd name="connsiteX15" fmla="*/ 37578 w 71816"/>
                <a:gd name="connsiteY15" fmla="*/ 19734 h 159350"/>
                <a:gd name="connsiteX16" fmla="*/ 20607 w 71816"/>
                <a:gd name="connsiteY16" fmla="*/ 42428 h 159350"/>
                <a:gd name="connsiteX17" fmla="*/ 4030 w 71816"/>
                <a:gd name="connsiteY17" fmla="*/ 151753 h 15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816" h="159350">
                  <a:moveTo>
                    <a:pt x="4030" y="151753"/>
                  </a:moveTo>
                  <a:cubicBezTo>
                    <a:pt x="5084" y="156212"/>
                    <a:pt x="9069" y="159359"/>
                    <a:pt x="13651" y="159351"/>
                  </a:cubicBezTo>
                  <a:cubicBezTo>
                    <a:pt x="14416" y="159346"/>
                    <a:pt x="15179" y="159247"/>
                    <a:pt x="15920" y="159055"/>
                  </a:cubicBezTo>
                  <a:cubicBezTo>
                    <a:pt x="21135" y="157720"/>
                    <a:pt x="24318" y="152452"/>
                    <a:pt x="23074" y="147214"/>
                  </a:cubicBezTo>
                  <a:cubicBezTo>
                    <a:pt x="15552" y="114947"/>
                    <a:pt x="20859" y="81020"/>
                    <a:pt x="37874" y="52591"/>
                  </a:cubicBezTo>
                  <a:cubicBezTo>
                    <a:pt x="41814" y="45922"/>
                    <a:pt x="46338" y="39615"/>
                    <a:pt x="51392" y="33745"/>
                  </a:cubicBezTo>
                  <a:lnTo>
                    <a:pt x="51688" y="34041"/>
                  </a:lnTo>
                  <a:lnTo>
                    <a:pt x="51688" y="52097"/>
                  </a:lnTo>
                  <a:cubicBezTo>
                    <a:pt x="51688" y="57547"/>
                    <a:pt x="56105" y="61964"/>
                    <a:pt x="61555" y="61964"/>
                  </a:cubicBezTo>
                  <a:cubicBezTo>
                    <a:pt x="67004" y="61964"/>
                    <a:pt x="71421" y="57547"/>
                    <a:pt x="71421" y="52097"/>
                  </a:cubicBezTo>
                  <a:lnTo>
                    <a:pt x="71816" y="10262"/>
                  </a:lnTo>
                  <a:cubicBezTo>
                    <a:pt x="71816" y="4812"/>
                    <a:pt x="67399" y="395"/>
                    <a:pt x="61949" y="395"/>
                  </a:cubicBezTo>
                  <a:lnTo>
                    <a:pt x="20064" y="0"/>
                  </a:lnTo>
                  <a:cubicBezTo>
                    <a:pt x="14615" y="0"/>
                    <a:pt x="10197" y="4417"/>
                    <a:pt x="10197" y="9867"/>
                  </a:cubicBezTo>
                  <a:cubicBezTo>
                    <a:pt x="10197" y="15316"/>
                    <a:pt x="14615" y="19734"/>
                    <a:pt x="20064" y="19734"/>
                  </a:cubicBezTo>
                  <a:lnTo>
                    <a:pt x="37578" y="19734"/>
                  </a:lnTo>
                  <a:cubicBezTo>
                    <a:pt x="31214" y="26743"/>
                    <a:pt x="25531" y="34342"/>
                    <a:pt x="20607" y="42428"/>
                  </a:cubicBezTo>
                  <a:cubicBezTo>
                    <a:pt x="1085" y="75331"/>
                    <a:pt x="-4860" y="114542"/>
                    <a:pt x="4030" y="151753"/>
                  </a:cubicBezTo>
                  <a:close/>
                </a:path>
              </a:pathLst>
            </a:custGeom>
            <a:solidFill>
              <a:srgbClr val="000000"/>
            </a:solidFill>
            <a:ln w="4862" cap="flat">
              <a:noFill/>
              <a:prstDash val="solid"/>
              <a:miter/>
            </a:ln>
          </p:spPr>
          <p:txBody>
            <a:bodyPr rtlCol="0" anchor="ctr"/>
            <a:lstStyle/>
            <a:p>
              <a:endParaRPr lang="zh-CN" altLang="en-US"/>
            </a:p>
          </p:txBody>
        </p:sp>
        <p:sp>
          <p:nvSpPr>
            <p:cNvPr id="199" name="图形 76" descr="带箭头的圆圈">
              <a:extLst>
                <a:ext uri="{FF2B5EF4-FFF2-40B4-BE49-F238E27FC236}">
                  <a16:creationId xmlns:a16="http://schemas.microsoft.com/office/drawing/2014/main" id="{BD2F7416-A76F-B34E-81B7-B20C35B29FFC}"/>
                </a:ext>
              </a:extLst>
            </p:cNvPr>
            <p:cNvSpPr/>
            <p:nvPr/>
          </p:nvSpPr>
          <p:spPr>
            <a:xfrm>
              <a:off x="6727596" y="5616789"/>
              <a:ext cx="164768" cy="85172"/>
            </a:xfrm>
            <a:custGeom>
              <a:avLst/>
              <a:gdLst>
                <a:gd name="connsiteX0" fmla="*/ 147673 w 164768"/>
                <a:gd name="connsiteY0" fmla="*/ 2995 h 85172"/>
                <a:gd name="connsiteX1" fmla="*/ 35437 w 164768"/>
                <a:gd name="connsiteY1" fmla="*/ 35803 h 85172"/>
                <a:gd name="connsiteX2" fmla="*/ 35437 w 164768"/>
                <a:gd name="connsiteY2" fmla="*/ 35803 h 85172"/>
                <a:gd name="connsiteX3" fmla="*/ 51125 w 164768"/>
                <a:gd name="connsiteY3" fmla="*/ 26922 h 85172"/>
                <a:gd name="connsiteX4" fmla="*/ 54751 w 164768"/>
                <a:gd name="connsiteY4" fmla="*/ 13429 h 85172"/>
                <a:gd name="connsiteX5" fmla="*/ 41258 w 164768"/>
                <a:gd name="connsiteY5" fmla="*/ 9803 h 85172"/>
                <a:gd name="connsiteX6" fmla="*/ 4997 w 164768"/>
                <a:gd name="connsiteY6" fmla="*/ 30376 h 85172"/>
                <a:gd name="connsiteX7" fmla="*/ 1288 w 164768"/>
                <a:gd name="connsiteY7" fmla="*/ 43828 h 85172"/>
                <a:gd name="connsiteX8" fmla="*/ 1297 w 164768"/>
                <a:gd name="connsiteY8" fmla="*/ 43844 h 85172"/>
                <a:gd name="connsiteX9" fmla="*/ 22067 w 164768"/>
                <a:gd name="connsiteY9" fmla="*/ 80204 h 85172"/>
                <a:gd name="connsiteX10" fmla="*/ 35585 w 164768"/>
                <a:gd name="connsiteY10" fmla="*/ 83854 h 85172"/>
                <a:gd name="connsiteX11" fmla="*/ 39236 w 164768"/>
                <a:gd name="connsiteY11" fmla="*/ 70337 h 85172"/>
                <a:gd name="connsiteX12" fmla="*/ 30405 w 164768"/>
                <a:gd name="connsiteY12" fmla="*/ 54944 h 85172"/>
                <a:gd name="connsiteX13" fmla="*/ 161388 w 164768"/>
                <a:gd name="connsiteY13" fmla="*/ 17302 h 85172"/>
                <a:gd name="connsiteX14" fmla="*/ 162336 w 164768"/>
                <a:gd name="connsiteY14" fmla="*/ 3380 h 85172"/>
                <a:gd name="connsiteX15" fmla="*/ 148415 w 164768"/>
                <a:gd name="connsiteY15" fmla="*/ 2432 h 85172"/>
                <a:gd name="connsiteX16" fmla="*/ 147821 w 164768"/>
                <a:gd name="connsiteY16" fmla="*/ 2995 h 8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768" h="85172">
                  <a:moveTo>
                    <a:pt x="147673" y="2995"/>
                  </a:moveTo>
                  <a:cubicBezTo>
                    <a:pt x="117682" y="31289"/>
                    <a:pt x="75945" y="43489"/>
                    <a:pt x="35437" y="35803"/>
                  </a:cubicBezTo>
                  <a:lnTo>
                    <a:pt x="35437" y="35803"/>
                  </a:lnTo>
                  <a:lnTo>
                    <a:pt x="51125" y="26922"/>
                  </a:lnTo>
                  <a:cubicBezTo>
                    <a:pt x="55853" y="24198"/>
                    <a:pt x="57476" y="18157"/>
                    <a:pt x="54751" y="13429"/>
                  </a:cubicBezTo>
                  <a:cubicBezTo>
                    <a:pt x="52027" y="8702"/>
                    <a:pt x="45986" y="7078"/>
                    <a:pt x="41258" y="9803"/>
                  </a:cubicBezTo>
                  <a:lnTo>
                    <a:pt x="4997" y="30376"/>
                  </a:lnTo>
                  <a:cubicBezTo>
                    <a:pt x="258" y="33066"/>
                    <a:pt x="-1402" y="39089"/>
                    <a:pt x="1288" y="43828"/>
                  </a:cubicBezTo>
                  <a:cubicBezTo>
                    <a:pt x="1291" y="43833"/>
                    <a:pt x="1294" y="43839"/>
                    <a:pt x="1297" y="43844"/>
                  </a:cubicBezTo>
                  <a:lnTo>
                    <a:pt x="22067" y="80204"/>
                  </a:lnTo>
                  <a:cubicBezTo>
                    <a:pt x="24792" y="84945"/>
                    <a:pt x="30844" y="86579"/>
                    <a:pt x="35585" y="83854"/>
                  </a:cubicBezTo>
                  <a:cubicBezTo>
                    <a:pt x="40326" y="81130"/>
                    <a:pt x="41960" y="75078"/>
                    <a:pt x="39236" y="70337"/>
                  </a:cubicBezTo>
                  <a:lnTo>
                    <a:pt x="30405" y="54944"/>
                  </a:lnTo>
                  <a:cubicBezTo>
                    <a:pt x="77589" y="64441"/>
                    <a:pt x="126445" y="50401"/>
                    <a:pt x="161388" y="17302"/>
                  </a:cubicBezTo>
                  <a:cubicBezTo>
                    <a:pt x="165494" y="13719"/>
                    <a:pt x="165919" y="7486"/>
                    <a:pt x="162336" y="3380"/>
                  </a:cubicBezTo>
                  <a:cubicBezTo>
                    <a:pt x="158754" y="-726"/>
                    <a:pt x="152521" y="-1151"/>
                    <a:pt x="148415" y="2432"/>
                  </a:cubicBezTo>
                  <a:cubicBezTo>
                    <a:pt x="148209" y="2611"/>
                    <a:pt x="148011" y="2799"/>
                    <a:pt x="147821" y="2995"/>
                  </a:cubicBezTo>
                  <a:close/>
                </a:path>
              </a:pathLst>
            </a:custGeom>
            <a:solidFill>
              <a:srgbClr val="000000"/>
            </a:solidFill>
            <a:ln w="4862" cap="flat">
              <a:noFill/>
              <a:prstDash val="solid"/>
              <a:miter/>
            </a:ln>
          </p:spPr>
          <p:txBody>
            <a:bodyPr rtlCol="0" anchor="ctr"/>
            <a:lstStyle/>
            <a:p>
              <a:endParaRPr lang="zh-CN" altLang="en-US"/>
            </a:p>
          </p:txBody>
        </p:sp>
        <p:sp>
          <p:nvSpPr>
            <p:cNvPr id="200" name="图形 76" descr="带箭头的圆圈">
              <a:extLst>
                <a:ext uri="{FF2B5EF4-FFF2-40B4-BE49-F238E27FC236}">
                  <a16:creationId xmlns:a16="http://schemas.microsoft.com/office/drawing/2014/main" id="{BD2F7416-A76F-B34E-81B7-B20C35B29FFC}"/>
                </a:ext>
              </a:extLst>
            </p:cNvPr>
            <p:cNvSpPr/>
            <p:nvPr/>
          </p:nvSpPr>
          <p:spPr>
            <a:xfrm>
              <a:off x="6637378" y="5572867"/>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201" name="图形 76" descr="带箭头的圆圈">
              <a:extLst>
                <a:ext uri="{FF2B5EF4-FFF2-40B4-BE49-F238E27FC236}">
                  <a16:creationId xmlns:a16="http://schemas.microsoft.com/office/drawing/2014/main" id="{BD2F7416-A76F-B34E-81B7-B20C35B29FFC}"/>
                </a:ext>
              </a:extLst>
            </p:cNvPr>
            <p:cNvSpPr/>
            <p:nvPr/>
          </p:nvSpPr>
          <p:spPr>
            <a:xfrm>
              <a:off x="6876650" y="5539122"/>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202" name="图形 76" descr="带箭头的圆圈">
              <a:extLst>
                <a:ext uri="{FF2B5EF4-FFF2-40B4-BE49-F238E27FC236}">
                  <a16:creationId xmlns:a16="http://schemas.microsoft.com/office/drawing/2014/main" id="{BD2F7416-A76F-B34E-81B7-B20C35B29FFC}"/>
                </a:ext>
              </a:extLst>
            </p:cNvPr>
            <p:cNvSpPr/>
            <p:nvPr/>
          </p:nvSpPr>
          <p:spPr>
            <a:xfrm>
              <a:off x="6729880" y="5350713"/>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grpSp>
      <p:grpSp>
        <p:nvGrpSpPr>
          <p:cNvPr id="196" name="组合 195">
            <a:extLst>
              <a:ext uri="{FF2B5EF4-FFF2-40B4-BE49-F238E27FC236}">
                <a16:creationId xmlns:a16="http://schemas.microsoft.com/office/drawing/2014/main" id="{414DA3D7-A8D4-E847-90A8-695B5DA5EA67}"/>
              </a:ext>
            </a:extLst>
          </p:cNvPr>
          <p:cNvGrpSpPr/>
          <p:nvPr/>
        </p:nvGrpSpPr>
        <p:grpSpPr>
          <a:xfrm>
            <a:off x="5287610" y="5318103"/>
            <a:ext cx="409477" cy="414410"/>
            <a:chOff x="5287610" y="5318103"/>
            <a:chExt cx="409477" cy="414410"/>
          </a:xfrm>
        </p:grpSpPr>
        <p:sp>
          <p:nvSpPr>
            <p:cNvPr id="192" name="图形 78" descr="灯泡和铅笔">
              <a:extLst>
                <a:ext uri="{FF2B5EF4-FFF2-40B4-BE49-F238E27FC236}">
                  <a16:creationId xmlns:a16="http://schemas.microsoft.com/office/drawing/2014/main" id="{299A7325-81D7-B047-8ECC-B30710EE9FD5}"/>
                </a:ext>
              </a:extLst>
            </p:cNvPr>
            <p:cNvSpPr/>
            <p:nvPr/>
          </p:nvSpPr>
          <p:spPr>
            <a:xfrm>
              <a:off x="5351745" y="5604244"/>
              <a:ext cx="128269" cy="29600"/>
            </a:xfrm>
            <a:custGeom>
              <a:avLst/>
              <a:gdLst>
                <a:gd name="connsiteX0" fmla="*/ 113470 w 128269"/>
                <a:gd name="connsiteY0" fmla="*/ 0 h 29600"/>
                <a:gd name="connsiteX1" fmla="*/ 14800 w 128269"/>
                <a:gd name="connsiteY1" fmla="*/ 0 h 29600"/>
                <a:gd name="connsiteX2" fmla="*/ 0 w 128269"/>
                <a:gd name="connsiteY2" fmla="*/ 14800 h 29600"/>
                <a:gd name="connsiteX3" fmla="*/ 14800 w 128269"/>
                <a:gd name="connsiteY3" fmla="*/ 29601 h 29600"/>
                <a:gd name="connsiteX4" fmla="*/ 113470 w 128269"/>
                <a:gd name="connsiteY4" fmla="*/ 29601 h 29600"/>
                <a:gd name="connsiteX5" fmla="*/ 128270 w 128269"/>
                <a:gd name="connsiteY5" fmla="*/ 14800 h 29600"/>
                <a:gd name="connsiteX6" fmla="*/ 113470 w 128269"/>
                <a:gd name="connsiteY6" fmla="*/ 0 h 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69" h="29600">
                  <a:moveTo>
                    <a:pt x="113470" y="0"/>
                  </a:moveTo>
                  <a:lnTo>
                    <a:pt x="14800" y="0"/>
                  </a:lnTo>
                  <a:cubicBezTo>
                    <a:pt x="6626" y="0"/>
                    <a:pt x="0" y="6626"/>
                    <a:pt x="0" y="14800"/>
                  </a:cubicBezTo>
                  <a:cubicBezTo>
                    <a:pt x="0" y="22975"/>
                    <a:pt x="6626" y="29601"/>
                    <a:pt x="14800" y="29601"/>
                  </a:cubicBezTo>
                  <a:lnTo>
                    <a:pt x="113470" y="29601"/>
                  </a:lnTo>
                  <a:cubicBezTo>
                    <a:pt x="121644" y="29601"/>
                    <a:pt x="128270" y="22975"/>
                    <a:pt x="128270" y="14800"/>
                  </a:cubicBezTo>
                  <a:cubicBezTo>
                    <a:pt x="128270" y="6626"/>
                    <a:pt x="121644" y="0"/>
                    <a:pt x="113470" y="0"/>
                  </a:cubicBezTo>
                  <a:close/>
                </a:path>
              </a:pathLst>
            </a:custGeom>
            <a:solidFill>
              <a:srgbClr val="000000"/>
            </a:solidFill>
            <a:ln w="4862" cap="flat">
              <a:noFill/>
              <a:prstDash val="solid"/>
              <a:miter/>
            </a:ln>
          </p:spPr>
          <p:txBody>
            <a:bodyPr rtlCol="0" anchor="ctr"/>
            <a:lstStyle/>
            <a:p>
              <a:endParaRPr lang="zh-CN" altLang="en-US"/>
            </a:p>
          </p:txBody>
        </p:sp>
        <p:sp>
          <p:nvSpPr>
            <p:cNvPr id="193" name="图形 78" descr="灯泡和铅笔">
              <a:extLst>
                <a:ext uri="{FF2B5EF4-FFF2-40B4-BE49-F238E27FC236}">
                  <a16:creationId xmlns:a16="http://schemas.microsoft.com/office/drawing/2014/main" id="{299A7325-81D7-B047-8ECC-B30710EE9FD5}"/>
                </a:ext>
              </a:extLst>
            </p:cNvPr>
            <p:cNvSpPr/>
            <p:nvPr/>
          </p:nvSpPr>
          <p:spPr>
            <a:xfrm>
              <a:off x="5351745" y="5653578"/>
              <a:ext cx="128269" cy="29600"/>
            </a:xfrm>
            <a:custGeom>
              <a:avLst/>
              <a:gdLst>
                <a:gd name="connsiteX0" fmla="*/ 113470 w 128269"/>
                <a:gd name="connsiteY0" fmla="*/ 0 h 29600"/>
                <a:gd name="connsiteX1" fmla="*/ 14800 w 128269"/>
                <a:gd name="connsiteY1" fmla="*/ 0 h 29600"/>
                <a:gd name="connsiteX2" fmla="*/ 0 w 128269"/>
                <a:gd name="connsiteY2" fmla="*/ 14800 h 29600"/>
                <a:gd name="connsiteX3" fmla="*/ 14800 w 128269"/>
                <a:gd name="connsiteY3" fmla="*/ 29601 h 29600"/>
                <a:gd name="connsiteX4" fmla="*/ 113470 w 128269"/>
                <a:gd name="connsiteY4" fmla="*/ 29601 h 29600"/>
                <a:gd name="connsiteX5" fmla="*/ 128270 w 128269"/>
                <a:gd name="connsiteY5" fmla="*/ 14800 h 29600"/>
                <a:gd name="connsiteX6" fmla="*/ 113470 w 128269"/>
                <a:gd name="connsiteY6" fmla="*/ 0 h 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69" h="29600">
                  <a:moveTo>
                    <a:pt x="113470" y="0"/>
                  </a:moveTo>
                  <a:lnTo>
                    <a:pt x="14800" y="0"/>
                  </a:lnTo>
                  <a:cubicBezTo>
                    <a:pt x="6626" y="0"/>
                    <a:pt x="0" y="6626"/>
                    <a:pt x="0" y="14800"/>
                  </a:cubicBezTo>
                  <a:cubicBezTo>
                    <a:pt x="0" y="22975"/>
                    <a:pt x="6626" y="29601"/>
                    <a:pt x="14800" y="29601"/>
                  </a:cubicBezTo>
                  <a:lnTo>
                    <a:pt x="113470" y="29601"/>
                  </a:lnTo>
                  <a:cubicBezTo>
                    <a:pt x="121644" y="29601"/>
                    <a:pt x="128270" y="22975"/>
                    <a:pt x="128270" y="14800"/>
                  </a:cubicBezTo>
                  <a:cubicBezTo>
                    <a:pt x="128270" y="6626"/>
                    <a:pt x="121644" y="0"/>
                    <a:pt x="113470" y="0"/>
                  </a:cubicBezTo>
                  <a:close/>
                </a:path>
              </a:pathLst>
            </a:custGeom>
            <a:solidFill>
              <a:srgbClr val="000000"/>
            </a:solidFill>
            <a:ln w="4862" cap="flat">
              <a:noFill/>
              <a:prstDash val="solid"/>
              <a:miter/>
            </a:ln>
          </p:spPr>
          <p:txBody>
            <a:bodyPr rtlCol="0" anchor="ctr"/>
            <a:lstStyle/>
            <a:p>
              <a:endParaRPr lang="zh-CN" altLang="en-US"/>
            </a:p>
          </p:txBody>
        </p:sp>
        <p:sp>
          <p:nvSpPr>
            <p:cNvPr id="194" name="图形 78" descr="灯泡和铅笔">
              <a:extLst>
                <a:ext uri="{FF2B5EF4-FFF2-40B4-BE49-F238E27FC236}">
                  <a16:creationId xmlns:a16="http://schemas.microsoft.com/office/drawing/2014/main" id="{299A7325-81D7-B047-8ECC-B30710EE9FD5}"/>
                </a:ext>
              </a:extLst>
            </p:cNvPr>
            <p:cNvSpPr/>
            <p:nvPr/>
          </p:nvSpPr>
          <p:spPr>
            <a:xfrm>
              <a:off x="5383812" y="5702913"/>
              <a:ext cx="64134" cy="29600"/>
            </a:xfrm>
            <a:custGeom>
              <a:avLst/>
              <a:gdLst>
                <a:gd name="connsiteX0" fmla="*/ 32067 w 64134"/>
                <a:gd name="connsiteY0" fmla="*/ 29601 h 29600"/>
                <a:gd name="connsiteX1" fmla="*/ 64135 w 64134"/>
                <a:gd name="connsiteY1" fmla="*/ 0 h 29600"/>
                <a:gd name="connsiteX2" fmla="*/ 0 w 64134"/>
                <a:gd name="connsiteY2" fmla="*/ 0 h 29600"/>
                <a:gd name="connsiteX3" fmla="*/ 32067 w 64134"/>
                <a:gd name="connsiteY3" fmla="*/ 29601 h 29600"/>
              </a:gdLst>
              <a:ahLst/>
              <a:cxnLst>
                <a:cxn ang="0">
                  <a:pos x="connsiteX0" y="connsiteY0"/>
                </a:cxn>
                <a:cxn ang="0">
                  <a:pos x="connsiteX1" y="connsiteY1"/>
                </a:cxn>
                <a:cxn ang="0">
                  <a:pos x="connsiteX2" y="connsiteY2"/>
                </a:cxn>
                <a:cxn ang="0">
                  <a:pos x="connsiteX3" y="connsiteY3"/>
                </a:cxn>
              </a:cxnLst>
              <a:rect l="l" t="t" r="r" b="b"/>
              <a:pathLst>
                <a:path w="64134" h="29600">
                  <a:moveTo>
                    <a:pt x="32067" y="29601"/>
                  </a:moveTo>
                  <a:cubicBezTo>
                    <a:pt x="48848" y="29626"/>
                    <a:pt x="62820" y="16729"/>
                    <a:pt x="64135" y="0"/>
                  </a:cubicBezTo>
                  <a:lnTo>
                    <a:pt x="0" y="0"/>
                  </a:lnTo>
                  <a:cubicBezTo>
                    <a:pt x="1361" y="16707"/>
                    <a:pt x="15305" y="29579"/>
                    <a:pt x="32067" y="29601"/>
                  </a:cubicBezTo>
                  <a:close/>
                </a:path>
              </a:pathLst>
            </a:custGeom>
            <a:solidFill>
              <a:srgbClr val="000000"/>
            </a:solidFill>
            <a:ln w="4862" cap="flat">
              <a:noFill/>
              <a:prstDash val="solid"/>
              <a:miter/>
            </a:ln>
          </p:spPr>
          <p:txBody>
            <a:bodyPr rtlCol="0" anchor="ctr"/>
            <a:lstStyle/>
            <a:p>
              <a:endParaRPr lang="zh-CN" altLang="en-US"/>
            </a:p>
          </p:txBody>
        </p:sp>
        <p:sp>
          <p:nvSpPr>
            <p:cNvPr id="195" name="图形 78" descr="灯泡和铅笔">
              <a:extLst>
                <a:ext uri="{FF2B5EF4-FFF2-40B4-BE49-F238E27FC236}">
                  <a16:creationId xmlns:a16="http://schemas.microsoft.com/office/drawing/2014/main" id="{299A7325-81D7-B047-8ECC-B30710EE9FD5}"/>
                </a:ext>
              </a:extLst>
            </p:cNvPr>
            <p:cNvSpPr/>
            <p:nvPr/>
          </p:nvSpPr>
          <p:spPr>
            <a:xfrm>
              <a:off x="5287610" y="5318103"/>
              <a:ext cx="409477" cy="266406"/>
            </a:xfrm>
            <a:custGeom>
              <a:avLst/>
              <a:gdLst>
                <a:gd name="connsiteX0" fmla="*/ 298820 w 409477"/>
                <a:gd name="connsiteY0" fmla="*/ 138532 h 266406"/>
                <a:gd name="connsiteX1" fmla="*/ 210560 w 409477"/>
                <a:gd name="connsiteY1" fmla="*/ 182933 h 266406"/>
                <a:gd name="connsiteX2" fmla="*/ 210560 w 409477"/>
                <a:gd name="connsiteY2" fmla="*/ 182933 h 266406"/>
                <a:gd name="connsiteX3" fmla="*/ 203209 w 409477"/>
                <a:gd name="connsiteY3" fmla="*/ 192405 h 266406"/>
                <a:gd name="connsiteX4" fmla="*/ 174348 w 409477"/>
                <a:gd name="connsiteY4" fmla="*/ 236806 h 266406"/>
                <a:gd name="connsiteX5" fmla="*/ 82191 w 409477"/>
                <a:gd name="connsiteY5" fmla="*/ 236806 h 266406"/>
                <a:gd name="connsiteX6" fmla="*/ 53331 w 409477"/>
                <a:gd name="connsiteY6" fmla="*/ 192405 h 266406"/>
                <a:gd name="connsiteX7" fmla="*/ 36656 w 409477"/>
                <a:gd name="connsiteY7" fmla="*/ 165271 h 266406"/>
                <a:gd name="connsiteX8" fmla="*/ 29601 w 409477"/>
                <a:gd name="connsiteY8" fmla="*/ 130737 h 266406"/>
                <a:gd name="connsiteX9" fmla="*/ 29601 w 409477"/>
                <a:gd name="connsiteY9" fmla="*/ 127037 h 266406"/>
                <a:gd name="connsiteX10" fmla="*/ 128270 w 409477"/>
                <a:gd name="connsiteY10" fmla="*/ 29601 h 266406"/>
                <a:gd name="connsiteX11" fmla="*/ 128270 w 409477"/>
                <a:gd name="connsiteY11" fmla="*/ 29601 h 266406"/>
                <a:gd name="connsiteX12" fmla="*/ 226939 w 409477"/>
                <a:gd name="connsiteY12" fmla="*/ 127037 h 266406"/>
                <a:gd name="connsiteX13" fmla="*/ 226939 w 409477"/>
                <a:gd name="connsiteY13" fmla="*/ 127037 h 266406"/>
                <a:gd name="connsiteX14" fmla="*/ 226939 w 409477"/>
                <a:gd name="connsiteY14" fmla="*/ 127925 h 266406"/>
                <a:gd name="connsiteX15" fmla="*/ 241739 w 409477"/>
                <a:gd name="connsiteY15" fmla="*/ 142725 h 266406"/>
                <a:gd name="connsiteX16" fmla="*/ 256540 w 409477"/>
                <a:gd name="connsiteY16" fmla="*/ 127925 h 266406"/>
                <a:gd name="connsiteX17" fmla="*/ 256540 w 409477"/>
                <a:gd name="connsiteY17" fmla="*/ 127925 h 266406"/>
                <a:gd name="connsiteX18" fmla="*/ 256540 w 409477"/>
                <a:gd name="connsiteY18" fmla="*/ 127925 h 266406"/>
                <a:gd name="connsiteX19" fmla="*/ 128270 w 409477"/>
                <a:gd name="connsiteY19" fmla="*/ 0 h 266406"/>
                <a:gd name="connsiteX20" fmla="*/ 128270 w 409477"/>
                <a:gd name="connsiteY20" fmla="*/ 0 h 266406"/>
                <a:gd name="connsiteX21" fmla="*/ 0 w 409477"/>
                <a:gd name="connsiteY21" fmla="*/ 126790 h 266406"/>
                <a:gd name="connsiteX22" fmla="*/ 0 w 409477"/>
                <a:gd name="connsiteY22" fmla="*/ 131230 h 266406"/>
                <a:gd name="connsiteX23" fmla="*/ 8930 w 409477"/>
                <a:gd name="connsiteY23" fmla="*/ 175631 h 266406"/>
                <a:gd name="connsiteX24" fmla="*/ 31229 w 409477"/>
                <a:gd name="connsiteY24" fmla="*/ 212139 h 266406"/>
                <a:gd name="connsiteX25" fmla="*/ 61274 w 409477"/>
                <a:gd name="connsiteY25" fmla="*/ 260931 h 266406"/>
                <a:gd name="connsiteX26" fmla="*/ 70104 w 409477"/>
                <a:gd name="connsiteY26" fmla="*/ 266407 h 266406"/>
                <a:gd name="connsiteX27" fmla="*/ 186435 w 409477"/>
                <a:gd name="connsiteY27" fmla="*/ 266407 h 266406"/>
                <a:gd name="connsiteX28" fmla="*/ 195266 w 409477"/>
                <a:gd name="connsiteY28" fmla="*/ 260931 h 266406"/>
                <a:gd name="connsiteX29" fmla="*/ 225311 w 409477"/>
                <a:gd name="connsiteY29" fmla="*/ 212139 h 266406"/>
                <a:gd name="connsiteX30" fmla="*/ 237102 w 409477"/>
                <a:gd name="connsiteY30" fmla="*/ 196253 h 266406"/>
                <a:gd name="connsiteX31" fmla="*/ 299165 w 409477"/>
                <a:gd name="connsiteY31" fmla="*/ 227531 h 266406"/>
                <a:gd name="connsiteX32" fmla="*/ 409477 w 409477"/>
                <a:gd name="connsiteY32" fmla="*/ 227531 h 266406"/>
                <a:gd name="connsiteX33" fmla="*/ 409477 w 409477"/>
                <a:gd name="connsiteY33" fmla="*/ 138137 h 266406"/>
                <a:gd name="connsiteX34" fmla="*/ 304049 w 409477"/>
                <a:gd name="connsiteY34" fmla="*/ 207995 h 266406"/>
                <a:gd name="connsiteX35" fmla="*/ 264581 w 409477"/>
                <a:gd name="connsiteY35" fmla="*/ 188261 h 266406"/>
                <a:gd name="connsiteX36" fmla="*/ 264581 w 409477"/>
                <a:gd name="connsiteY36" fmla="*/ 177605 h 266406"/>
                <a:gd name="connsiteX37" fmla="*/ 304049 w 409477"/>
                <a:gd name="connsiteY37" fmla="*/ 157871 h 266406"/>
                <a:gd name="connsiteX38" fmla="*/ 328716 w 409477"/>
                <a:gd name="connsiteY38" fmla="*/ 183377 h 266406"/>
                <a:gd name="connsiteX39" fmla="*/ 304049 w 409477"/>
                <a:gd name="connsiteY39" fmla="*/ 207995 h 26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9477" h="266406">
                  <a:moveTo>
                    <a:pt x="298820" y="138532"/>
                  </a:moveTo>
                  <a:lnTo>
                    <a:pt x="210560" y="182933"/>
                  </a:lnTo>
                  <a:lnTo>
                    <a:pt x="210560" y="182933"/>
                  </a:lnTo>
                  <a:cubicBezTo>
                    <a:pt x="208323" y="186249"/>
                    <a:pt x="205867" y="189414"/>
                    <a:pt x="203209" y="192405"/>
                  </a:cubicBezTo>
                  <a:cubicBezTo>
                    <a:pt x="191906" y="206041"/>
                    <a:pt x="182221" y="220940"/>
                    <a:pt x="174348" y="236806"/>
                  </a:cubicBezTo>
                  <a:lnTo>
                    <a:pt x="82191" y="236806"/>
                  </a:lnTo>
                  <a:cubicBezTo>
                    <a:pt x="74337" y="220930"/>
                    <a:pt x="64651" y="206028"/>
                    <a:pt x="53331" y="192405"/>
                  </a:cubicBezTo>
                  <a:cubicBezTo>
                    <a:pt x="46212" y="184417"/>
                    <a:pt x="40566" y="175231"/>
                    <a:pt x="36656" y="165271"/>
                  </a:cubicBezTo>
                  <a:cubicBezTo>
                    <a:pt x="32419" y="154226"/>
                    <a:pt x="30035" y="142558"/>
                    <a:pt x="29601" y="130737"/>
                  </a:cubicBezTo>
                  <a:lnTo>
                    <a:pt x="29601" y="127037"/>
                  </a:lnTo>
                  <a:cubicBezTo>
                    <a:pt x="30591" y="73160"/>
                    <a:pt x="74385" y="29913"/>
                    <a:pt x="128270" y="29601"/>
                  </a:cubicBezTo>
                  <a:lnTo>
                    <a:pt x="128270" y="29601"/>
                  </a:lnTo>
                  <a:cubicBezTo>
                    <a:pt x="182155" y="29913"/>
                    <a:pt x="225949" y="73160"/>
                    <a:pt x="226939" y="127037"/>
                  </a:cubicBezTo>
                  <a:lnTo>
                    <a:pt x="226939" y="127037"/>
                  </a:lnTo>
                  <a:cubicBezTo>
                    <a:pt x="226939" y="127333"/>
                    <a:pt x="226939" y="127629"/>
                    <a:pt x="226939" y="127925"/>
                  </a:cubicBezTo>
                  <a:cubicBezTo>
                    <a:pt x="226939" y="136099"/>
                    <a:pt x="233565" y="142725"/>
                    <a:pt x="241739" y="142725"/>
                  </a:cubicBezTo>
                  <a:cubicBezTo>
                    <a:pt x="249914" y="142725"/>
                    <a:pt x="256540" y="136099"/>
                    <a:pt x="256540" y="127925"/>
                  </a:cubicBezTo>
                  <a:lnTo>
                    <a:pt x="256540" y="127925"/>
                  </a:lnTo>
                  <a:lnTo>
                    <a:pt x="256540" y="127925"/>
                  </a:lnTo>
                  <a:cubicBezTo>
                    <a:pt x="255297" y="57661"/>
                    <a:pt x="198536" y="1054"/>
                    <a:pt x="128270" y="0"/>
                  </a:cubicBezTo>
                  <a:lnTo>
                    <a:pt x="128270" y="0"/>
                  </a:lnTo>
                  <a:cubicBezTo>
                    <a:pt x="58209" y="496"/>
                    <a:pt x="1309" y="56740"/>
                    <a:pt x="0" y="126790"/>
                  </a:cubicBezTo>
                  <a:lnTo>
                    <a:pt x="0" y="131230"/>
                  </a:lnTo>
                  <a:cubicBezTo>
                    <a:pt x="490" y="146424"/>
                    <a:pt x="3508" y="161429"/>
                    <a:pt x="8930" y="175631"/>
                  </a:cubicBezTo>
                  <a:cubicBezTo>
                    <a:pt x="14130" y="189031"/>
                    <a:pt x="21682" y="201394"/>
                    <a:pt x="31229" y="212139"/>
                  </a:cubicBezTo>
                  <a:cubicBezTo>
                    <a:pt x="42970" y="224966"/>
                    <a:pt x="55896" y="249880"/>
                    <a:pt x="61274" y="260931"/>
                  </a:cubicBezTo>
                  <a:cubicBezTo>
                    <a:pt x="62940" y="264284"/>
                    <a:pt x="66360" y="266405"/>
                    <a:pt x="70104" y="266407"/>
                  </a:cubicBezTo>
                  <a:lnTo>
                    <a:pt x="186435" y="266407"/>
                  </a:lnTo>
                  <a:cubicBezTo>
                    <a:pt x="190179" y="266405"/>
                    <a:pt x="193600" y="264284"/>
                    <a:pt x="195266" y="260931"/>
                  </a:cubicBezTo>
                  <a:cubicBezTo>
                    <a:pt x="200693" y="249880"/>
                    <a:pt x="213569" y="224966"/>
                    <a:pt x="225311" y="212139"/>
                  </a:cubicBezTo>
                  <a:cubicBezTo>
                    <a:pt x="229690" y="207191"/>
                    <a:pt x="233635" y="201877"/>
                    <a:pt x="237102" y="196253"/>
                  </a:cubicBezTo>
                  <a:lnTo>
                    <a:pt x="299165" y="227531"/>
                  </a:lnTo>
                  <a:lnTo>
                    <a:pt x="409477" y="227531"/>
                  </a:lnTo>
                  <a:lnTo>
                    <a:pt x="409477" y="138137"/>
                  </a:lnTo>
                  <a:close/>
                  <a:moveTo>
                    <a:pt x="304049" y="207995"/>
                  </a:moveTo>
                  <a:lnTo>
                    <a:pt x="264581" y="188261"/>
                  </a:lnTo>
                  <a:lnTo>
                    <a:pt x="264581" y="177605"/>
                  </a:lnTo>
                  <a:lnTo>
                    <a:pt x="304049" y="157871"/>
                  </a:lnTo>
                  <a:cubicBezTo>
                    <a:pt x="317807" y="158323"/>
                    <a:pt x="328724" y="169611"/>
                    <a:pt x="328716" y="183377"/>
                  </a:cubicBezTo>
                  <a:cubicBezTo>
                    <a:pt x="328689" y="196981"/>
                    <a:pt x="317653" y="207995"/>
                    <a:pt x="304049" y="207995"/>
                  </a:cubicBezTo>
                  <a:close/>
                </a:path>
              </a:pathLst>
            </a:custGeom>
            <a:solidFill>
              <a:srgbClr val="000000"/>
            </a:solidFill>
            <a:ln w="4862" cap="flat">
              <a:noFill/>
              <a:prstDash val="solid"/>
              <a:miter/>
            </a:ln>
          </p:spPr>
          <p:txBody>
            <a:bodyPr rtlCol="0" anchor="ctr"/>
            <a:lstStyle/>
            <a:p>
              <a:endParaRPr lang="zh-CN" altLang="en-US"/>
            </a:p>
          </p:txBody>
        </p:sp>
      </p:grpSp>
      <p:grpSp>
        <p:nvGrpSpPr>
          <p:cNvPr id="188" name="组合 187">
            <a:extLst>
              <a:ext uri="{FF2B5EF4-FFF2-40B4-BE49-F238E27FC236}">
                <a16:creationId xmlns:a16="http://schemas.microsoft.com/office/drawing/2014/main" id="{A63C48B9-F740-0742-8659-F74FE163AE4D}"/>
              </a:ext>
            </a:extLst>
          </p:cNvPr>
          <p:cNvGrpSpPr/>
          <p:nvPr/>
        </p:nvGrpSpPr>
        <p:grpSpPr>
          <a:xfrm>
            <a:off x="2702288" y="5362504"/>
            <a:ext cx="325608" cy="325554"/>
            <a:chOff x="2702288" y="5362504"/>
            <a:chExt cx="325608" cy="325554"/>
          </a:xfrm>
        </p:grpSpPr>
        <p:sp>
          <p:nvSpPr>
            <p:cNvPr id="182" name="图形 80" descr="循环流程图">
              <a:extLst>
                <a:ext uri="{FF2B5EF4-FFF2-40B4-BE49-F238E27FC236}">
                  <a16:creationId xmlns:a16="http://schemas.microsoft.com/office/drawing/2014/main" id="{445D89AB-5A39-354E-A06E-AF1E430BF646}"/>
                </a:ext>
              </a:extLst>
            </p:cNvPr>
            <p:cNvSpPr/>
            <p:nvPr/>
          </p:nvSpPr>
          <p:spPr>
            <a:xfrm>
              <a:off x="2717089" y="5404439"/>
              <a:ext cx="93143" cy="150470"/>
            </a:xfrm>
            <a:custGeom>
              <a:avLst/>
              <a:gdLst>
                <a:gd name="connsiteX0" fmla="*/ 20178 w 93143"/>
                <a:gd name="connsiteY0" fmla="*/ 145784 h 150470"/>
                <a:gd name="connsiteX1" fmla="*/ 19734 w 93143"/>
                <a:gd name="connsiteY1" fmla="*/ 135670 h 150470"/>
                <a:gd name="connsiteX2" fmla="*/ 93144 w 93143"/>
                <a:gd name="connsiteY2" fmla="*/ 19734 h 150470"/>
                <a:gd name="connsiteX3" fmla="*/ 88950 w 93143"/>
                <a:gd name="connsiteY3" fmla="*/ 0 h 150470"/>
                <a:gd name="connsiteX4" fmla="*/ 0 w 93143"/>
                <a:gd name="connsiteY4" fmla="*/ 135670 h 150470"/>
                <a:gd name="connsiteX5" fmla="*/ 740 w 93143"/>
                <a:gd name="connsiteY5" fmla="*/ 150470 h 150470"/>
                <a:gd name="connsiteX6" fmla="*/ 20178 w 93143"/>
                <a:gd name="connsiteY6" fmla="*/ 145784 h 1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43" h="150470">
                  <a:moveTo>
                    <a:pt x="20178" y="145784"/>
                  </a:moveTo>
                  <a:cubicBezTo>
                    <a:pt x="19734" y="142429"/>
                    <a:pt x="19734" y="139074"/>
                    <a:pt x="19734" y="135670"/>
                  </a:cubicBezTo>
                  <a:cubicBezTo>
                    <a:pt x="19738" y="86084"/>
                    <a:pt x="48322" y="40941"/>
                    <a:pt x="93144" y="19734"/>
                  </a:cubicBezTo>
                  <a:cubicBezTo>
                    <a:pt x="90609" y="13450"/>
                    <a:pt x="89190" y="6772"/>
                    <a:pt x="88950" y="0"/>
                  </a:cubicBezTo>
                  <a:cubicBezTo>
                    <a:pt x="34948" y="23498"/>
                    <a:pt x="17" y="76777"/>
                    <a:pt x="0" y="135670"/>
                  </a:cubicBezTo>
                  <a:cubicBezTo>
                    <a:pt x="0" y="140702"/>
                    <a:pt x="247" y="145636"/>
                    <a:pt x="740" y="150470"/>
                  </a:cubicBezTo>
                  <a:cubicBezTo>
                    <a:pt x="6901" y="147801"/>
                    <a:pt x="13477" y="146216"/>
                    <a:pt x="20178" y="145784"/>
                  </a:cubicBezTo>
                  <a:close/>
                </a:path>
              </a:pathLst>
            </a:custGeom>
            <a:solidFill>
              <a:srgbClr val="000000"/>
            </a:solidFill>
            <a:ln w="4862" cap="flat">
              <a:noFill/>
              <a:prstDash val="solid"/>
              <a:miter/>
            </a:ln>
          </p:spPr>
          <p:txBody>
            <a:bodyPr rtlCol="0" anchor="ctr"/>
            <a:lstStyle/>
            <a:p>
              <a:endParaRPr lang="zh-CN" altLang="en-US"/>
            </a:p>
          </p:txBody>
        </p:sp>
        <p:sp>
          <p:nvSpPr>
            <p:cNvPr id="183" name="图形 80" descr="循环流程图">
              <a:extLst>
                <a:ext uri="{FF2B5EF4-FFF2-40B4-BE49-F238E27FC236}">
                  <a16:creationId xmlns:a16="http://schemas.microsoft.com/office/drawing/2014/main" id="{445D89AB-5A39-354E-A06E-AF1E430BF646}"/>
                </a:ext>
              </a:extLst>
            </p:cNvPr>
            <p:cNvSpPr/>
            <p:nvPr/>
          </p:nvSpPr>
          <p:spPr>
            <a:xfrm>
              <a:off x="2920101" y="5404439"/>
              <a:ext cx="92995" cy="150470"/>
            </a:xfrm>
            <a:custGeom>
              <a:avLst/>
              <a:gdLst>
                <a:gd name="connsiteX0" fmla="*/ 73262 w 92995"/>
                <a:gd name="connsiteY0" fmla="*/ 135670 h 150470"/>
                <a:gd name="connsiteX1" fmla="*/ 72818 w 92995"/>
                <a:gd name="connsiteY1" fmla="*/ 145537 h 150470"/>
                <a:gd name="connsiteX2" fmla="*/ 92256 w 92995"/>
                <a:gd name="connsiteY2" fmla="*/ 150470 h 150470"/>
                <a:gd name="connsiteX3" fmla="*/ 92996 w 92995"/>
                <a:gd name="connsiteY3" fmla="*/ 135670 h 150470"/>
                <a:gd name="connsiteX4" fmla="*/ 4193 w 92995"/>
                <a:gd name="connsiteY4" fmla="*/ 0 h 150470"/>
                <a:gd name="connsiteX5" fmla="*/ 0 w 92995"/>
                <a:gd name="connsiteY5" fmla="*/ 19734 h 150470"/>
                <a:gd name="connsiteX6" fmla="*/ 73262 w 92995"/>
                <a:gd name="connsiteY6" fmla="*/ 135670 h 1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95" h="150470">
                  <a:moveTo>
                    <a:pt x="73262" y="135670"/>
                  </a:moveTo>
                  <a:cubicBezTo>
                    <a:pt x="73262" y="139074"/>
                    <a:pt x="73262" y="142429"/>
                    <a:pt x="72818" y="145537"/>
                  </a:cubicBezTo>
                  <a:cubicBezTo>
                    <a:pt x="79533" y="146048"/>
                    <a:pt x="86110" y="147717"/>
                    <a:pt x="92256" y="150470"/>
                  </a:cubicBezTo>
                  <a:cubicBezTo>
                    <a:pt x="92749" y="145537"/>
                    <a:pt x="92996" y="140604"/>
                    <a:pt x="92996" y="135670"/>
                  </a:cubicBezTo>
                  <a:cubicBezTo>
                    <a:pt x="93005" y="76812"/>
                    <a:pt x="58137" y="23543"/>
                    <a:pt x="4193" y="0"/>
                  </a:cubicBezTo>
                  <a:cubicBezTo>
                    <a:pt x="3954" y="6772"/>
                    <a:pt x="2535" y="13450"/>
                    <a:pt x="0" y="19734"/>
                  </a:cubicBezTo>
                  <a:cubicBezTo>
                    <a:pt x="44764" y="40984"/>
                    <a:pt x="73285" y="86118"/>
                    <a:pt x="73262" y="135670"/>
                  </a:cubicBezTo>
                  <a:close/>
                </a:path>
              </a:pathLst>
            </a:custGeom>
            <a:solidFill>
              <a:srgbClr val="000000"/>
            </a:solidFill>
            <a:ln w="4862" cap="flat">
              <a:noFill/>
              <a:prstDash val="solid"/>
              <a:miter/>
            </a:ln>
          </p:spPr>
          <p:txBody>
            <a:bodyPr rtlCol="0" anchor="ctr"/>
            <a:lstStyle/>
            <a:p>
              <a:endParaRPr lang="zh-CN" altLang="en-US"/>
            </a:p>
          </p:txBody>
        </p:sp>
        <p:sp>
          <p:nvSpPr>
            <p:cNvPr id="184" name="图形 80" descr="循环流程图">
              <a:extLst>
                <a:ext uri="{FF2B5EF4-FFF2-40B4-BE49-F238E27FC236}">
                  <a16:creationId xmlns:a16="http://schemas.microsoft.com/office/drawing/2014/main" id="{445D89AB-5A39-354E-A06E-AF1E430BF646}"/>
                </a:ext>
              </a:extLst>
            </p:cNvPr>
            <p:cNvSpPr/>
            <p:nvPr/>
          </p:nvSpPr>
          <p:spPr>
            <a:xfrm>
              <a:off x="2775452" y="5643712"/>
              <a:ext cx="179281" cy="44346"/>
            </a:xfrm>
            <a:custGeom>
              <a:avLst/>
              <a:gdLst>
                <a:gd name="connsiteX0" fmla="*/ 165024 w 179281"/>
                <a:gd name="connsiteY0" fmla="*/ 0 h 44346"/>
                <a:gd name="connsiteX1" fmla="*/ 14258 w 179281"/>
                <a:gd name="connsiteY1" fmla="*/ 0 h 44346"/>
                <a:gd name="connsiteX2" fmla="*/ 0 w 179281"/>
                <a:gd name="connsiteY2" fmla="*/ 14011 h 44346"/>
                <a:gd name="connsiteX3" fmla="*/ 179282 w 179281"/>
                <a:gd name="connsiteY3" fmla="*/ 14011 h 44346"/>
                <a:gd name="connsiteX4" fmla="*/ 165024 w 179281"/>
                <a:gd name="connsiteY4" fmla="*/ 0 h 4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81" h="44346">
                  <a:moveTo>
                    <a:pt x="165024" y="0"/>
                  </a:moveTo>
                  <a:cubicBezTo>
                    <a:pt x="120128" y="32823"/>
                    <a:pt x="59154" y="32823"/>
                    <a:pt x="14258" y="0"/>
                  </a:cubicBezTo>
                  <a:cubicBezTo>
                    <a:pt x="10334" y="5445"/>
                    <a:pt x="5512" y="10183"/>
                    <a:pt x="0" y="14011"/>
                  </a:cubicBezTo>
                  <a:cubicBezTo>
                    <a:pt x="52916" y="54459"/>
                    <a:pt x="126366" y="54459"/>
                    <a:pt x="179282" y="14011"/>
                  </a:cubicBezTo>
                  <a:cubicBezTo>
                    <a:pt x="173770" y="10183"/>
                    <a:pt x="168948" y="5445"/>
                    <a:pt x="165024" y="0"/>
                  </a:cubicBezTo>
                  <a:close/>
                </a:path>
              </a:pathLst>
            </a:custGeom>
            <a:solidFill>
              <a:srgbClr val="000000"/>
            </a:solidFill>
            <a:ln w="4862" cap="flat">
              <a:noFill/>
              <a:prstDash val="solid"/>
              <a:miter/>
            </a:ln>
          </p:spPr>
          <p:txBody>
            <a:bodyPr rtlCol="0" anchor="ctr"/>
            <a:lstStyle/>
            <a:p>
              <a:endParaRPr lang="zh-CN" altLang="en-US"/>
            </a:p>
          </p:txBody>
        </p:sp>
        <p:sp>
          <p:nvSpPr>
            <p:cNvPr id="185" name="图形 80" descr="循环流程图">
              <a:extLst>
                <a:ext uri="{FF2B5EF4-FFF2-40B4-BE49-F238E27FC236}">
                  <a16:creationId xmlns:a16="http://schemas.microsoft.com/office/drawing/2014/main" id="{445D89AB-5A39-354E-A06E-AF1E430BF646}"/>
                </a:ext>
              </a:extLst>
            </p:cNvPr>
            <p:cNvSpPr/>
            <p:nvPr/>
          </p:nvSpPr>
          <p:spPr>
            <a:xfrm>
              <a:off x="2825625" y="5362504"/>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186" name="图形 80" descr="循环流程图">
              <a:extLst>
                <a:ext uri="{FF2B5EF4-FFF2-40B4-BE49-F238E27FC236}">
                  <a16:creationId xmlns:a16="http://schemas.microsoft.com/office/drawing/2014/main" id="{445D89AB-5A39-354E-A06E-AF1E430BF646}"/>
                </a:ext>
              </a:extLst>
            </p:cNvPr>
            <p:cNvSpPr/>
            <p:nvPr/>
          </p:nvSpPr>
          <p:spPr>
            <a:xfrm>
              <a:off x="2948961" y="5569710"/>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187" name="图形 80" descr="循环流程图">
              <a:extLst>
                <a:ext uri="{FF2B5EF4-FFF2-40B4-BE49-F238E27FC236}">
                  <a16:creationId xmlns:a16="http://schemas.microsoft.com/office/drawing/2014/main" id="{445D89AB-5A39-354E-A06E-AF1E430BF646}"/>
                </a:ext>
              </a:extLst>
            </p:cNvPr>
            <p:cNvSpPr/>
            <p:nvPr/>
          </p:nvSpPr>
          <p:spPr>
            <a:xfrm>
              <a:off x="2702288" y="5569710"/>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grpSp>
      <p:sp>
        <p:nvSpPr>
          <p:cNvPr id="4" name="图形 30" descr="热气球">
            <a:extLst>
              <a:ext uri="{FF2B5EF4-FFF2-40B4-BE49-F238E27FC236}">
                <a16:creationId xmlns:a16="http://schemas.microsoft.com/office/drawing/2014/main" id="{F4B36DB3-647C-6143-9CAD-B2C3150801F3}"/>
              </a:ext>
            </a:extLst>
          </p:cNvPr>
          <p:cNvSpPr/>
          <p:nvPr/>
        </p:nvSpPr>
        <p:spPr>
          <a:xfrm>
            <a:off x="1417028" y="1401628"/>
            <a:ext cx="276273" cy="379885"/>
          </a:xfrm>
          <a:custGeom>
            <a:avLst/>
            <a:gdLst>
              <a:gd name="connsiteX0" fmla="*/ 170599 w 276273"/>
              <a:gd name="connsiteY0" fmla="*/ 296008 h 379885"/>
              <a:gd name="connsiteX1" fmla="*/ 175138 w 276273"/>
              <a:gd name="connsiteY1" fmla="*/ 296008 h 379885"/>
              <a:gd name="connsiteX2" fmla="*/ 276274 w 276273"/>
              <a:gd name="connsiteY2" fmla="*/ 118403 h 379885"/>
              <a:gd name="connsiteX3" fmla="*/ 138137 w 276273"/>
              <a:gd name="connsiteY3" fmla="*/ 0 h 379885"/>
              <a:gd name="connsiteX4" fmla="*/ 0 w 276273"/>
              <a:gd name="connsiteY4" fmla="*/ 118403 h 379885"/>
              <a:gd name="connsiteX5" fmla="*/ 101136 w 276273"/>
              <a:gd name="connsiteY5" fmla="*/ 296008 h 379885"/>
              <a:gd name="connsiteX6" fmla="*/ 105675 w 276273"/>
              <a:gd name="connsiteY6" fmla="*/ 296008 h 379885"/>
              <a:gd name="connsiteX7" fmla="*/ 113322 w 276273"/>
              <a:gd name="connsiteY7" fmla="*/ 318997 h 379885"/>
              <a:gd name="connsiteX8" fmla="*/ 112497 w 276273"/>
              <a:gd name="connsiteY8" fmla="*/ 320613 h 379885"/>
              <a:gd name="connsiteX9" fmla="*/ 112138 w 276273"/>
              <a:gd name="connsiteY9" fmla="*/ 320675 h 379885"/>
              <a:gd name="connsiteX10" fmla="*/ 97337 w 276273"/>
              <a:gd name="connsiteY10" fmla="*/ 320675 h 379885"/>
              <a:gd name="connsiteX11" fmla="*/ 96054 w 276273"/>
              <a:gd name="connsiteY11" fmla="*/ 321958 h 379885"/>
              <a:gd name="connsiteX12" fmla="*/ 96054 w 276273"/>
              <a:gd name="connsiteY12" fmla="*/ 366951 h 379885"/>
              <a:gd name="connsiteX13" fmla="*/ 109852 w 276273"/>
              <a:gd name="connsiteY13" fmla="*/ 379879 h 379885"/>
              <a:gd name="connsiteX14" fmla="*/ 109917 w 276273"/>
              <a:gd name="connsiteY14" fmla="*/ 379876 h 379885"/>
              <a:gd name="connsiteX15" fmla="*/ 166356 w 276273"/>
              <a:gd name="connsiteY15" fmla="*/ 379876 h 379885"/>
              <a:gd name="connsiteX16" fmla="*/ 180071 w 276273"/>
              <a:gd name="connsiteY16" fmla="*/ 366951 h 379885"/>
              <a:gd name="connsiteX17" fmla="*/ 180071 w 276273"/>
              <a:gd name="connsiteY17" fmla="*/ 321958 h 379885"/>
              <a:gd name="connsiteX18" fmla="*/ 178789 w 276273"/>
              <a:gd name="connsiteY18" fmla="*/ 320675 h 379885"/>
              <a:gd name="connsiteX19" fmla="*/ 163988 w 276273"/>
              <a:gd name="connsiteY19" fmla="*/ 320675 h 379885"/>
              <a:gd name="connsiteX20" fmla="*/ 162742 w 276273"/>
              <a:gd name="connsiteY20" fmla="*/ 319356 h 379885"/>
              <a:gd name="connsiteX21" fmla="*/ 162804 w 276273"/>
              <a:gd name="connsiteY21" fmla="*/ 318997 h 379885"/>
              <a:gd name="connsiteX22" fmla="*/ 231873 w 276273"/>
              <a:gd name="connsiteY22" fmla="*/ 120327 h 379885"/>
              <a:gd name="connsiteX23" fmla="*/ 182538 w 276273"/>
              <a:gd name="connsiteY23" fmla="*/ 242677 h 379885"/>
              <a:gd name="connsiteX24" fmla="*/ 165271 w 276273"/>
              <a:gd name="connsiteY24" fmla="*/ 275583 h 379885"/>
              <a:gd name="connsiteX25" fmla="*/ 164136 w 276273"/>
              <a:gd name="connsiteY25" fmla="*/ 276274 h 379885"/>
              <a:gd name="connsiteX26" fmla="*/ 151655 w 276273"/>
              <a:gd name="connsiteY26" fmla="*/ 276274 h 379885"/>
              <a:gd name="connsiteX27" fmla="*/ 150358 w 276273"/>
              <a:gd name="connsiteY27" fmla="*/ 275107 h 379885"/>
              <a:gd name="connsiteX28" fmla="*/ 150421 w 276273"/>
              <a:gd name="connsiteY28" fmla="*/ 274646 h 379885"/>
              <a:gd name="connsiteX29" fmla="*/ 153628 w 276273"/>
              <a:gd name="connsiteY29" fmla="*/ 263792 h 379885"/>
              <a:gd name="connsiteX30" fmla="*/ 187471 w 276273"/>
              <a:gd name="connsiteY30" fmla="*/ 119094 h 379885"/>
              <a:gd name="connsiteX31" fmla="*/ 153677 w 276273"/>
              <a:gd name="connsiteY31" fmla="*/ 11199 h 379885"/>
              <a:gd name="connsiteX32" fmla="*/ 153005 w 276273"/>
              <a:gd name="connsiteY32" fmla="*/ 9514 h 379885"/>
              <a:gd name="connsiteX33" fmla="*/ 154516 w 276273"/>
              <a:gd name="connsiteY33" fmla="*/ 8782 h 379885"/>
              <a:gd name="connsiteX34" fmla="*/ 231873 w 276273"/>
              <a:gd name="connsiteY34" fmla="*/ 120327 h 379885"/>
              <a:gd name="connsiteX35" fmla="*/ 93736 w 276273"/>
              <a:gd name="connsiteY35" fmla="*/ 242677 h 379885"/>
              <a:gd name="connsiteX36" fmla="*/ 44401 w 276273"/>
              <a:gd name="connsiteY36" fmla="*/ 120327 h 379885"/>
              <a:gd name="connsiteX37" fmla="*/ 121758 w 276273"/>
              <a:gd name="connsiteY37" fmla="*/ 8782 h 379885"/>
              <a:gd name="connsiteX38" fmla="*/ 123329 w 276273"/>
              <a:gd name="connsiteY38" fmla="*/ 9688 h 379885"/>
              <a:gd name="connsiteX39" fmla="*/ 122596 w 276273"/>
              <a:gd name="connsiteY39" fmla="*/ 11199 h 379885"/>
              <a:gd name="connsiteX40" fmla="*/ 88802 w 276273"/>
              <a:gd name="connsiteY40" fmla="*/ 119094 h 379885"/>
              <a:gd name="connsiteX41" fmla="*/ 122695 w 276273"/>
              <a:gd name="connsiteY41" fmla="*/ 263891 h 379885"/>
              <a:gd name="connsiteX42" fmla="*/ 125803 w 276273"/>
              <a:gd name="connsiteY42" fmla="*/ 274646 h 379885"/>
              <a:gd name="connsiteX43" fmla="*/ 125032 w 276273"/>
              <a:gd name="connsiteY43" fmla="*/ 276210 h 379885"/>
              <a:gd name="connsiteX44" fmla="*/ 124570 w 276273"/>
              <a:gd name="connsiteY44" fmla="*/ 276274 h 379885"/>
              <a:gd name="connsiteX45" fmla="*/ 111940 w 276273"/>
              <a:gd name="connsiteY45" fmla="*/ 276274 h 379885"/>
              <a:gd name="connsiteX46" fmla="*/ 110805 w 276273"/>
              <a:gd name="connsiteY46" fmla="*/ 275583 h 379885"/>
              <a:gd name="connsiteX47" fmla="*/ 93637 w 276273"/>
              <a:gd name="connsiteY47" fmla="*/ 242677 h 379885"/>
              <a:gd name="connsiteX48" fmla="*/ 123336 w 276273"/>
              <a:gd name="connsiteY48" fmla="*/ 296008 h 379885"/>
              <a:gd name="connsiteX49" fmla="*/ 153529 w 276273"/>
              <a:gd name="connsiteY49" fmla="*/ 296008 h 379885"/>
              <a:gd name="connsiteX50" fmla="*/ 154796 w 276273"/>
              <a:gd name="connsiteY50" fmla="*/ 297207 h 379885"/>
              <a:gd name="connsiteX51" fmla="*/ 154713 w 276273"/>
              <a:gd name="connsiteY51" fmla="*/ 297685 h 379885"/>
              <a:gd name="connsiteX52" fmla="*/ 147362 w 276273"/>
              <a:gd name="connsiteY52" fmla="*/ 319787 h 379885"/>
              <a:gd name="connsiteX53" fmla="*/ 146129 w 276273"/>
              <a:gd name="connsiteY53" fmla="*/ 320675 h 379885"/>
              <a:gd name="connsiteX54" fmla="*/ 130441 w 276273"/>
              <a:gd name="connsiteY54" fmla="*/ 320675 h 379885"/>
              <a:gd name="connsiteX55" fmla="*/ 129207 w 276273"/>
              <a:gd name="connsiteY55" fmla="*/ 319787 h 379885"/>
              <a:gd name="connsiteX56" fmla="*/ 121856 w 276273"/>
              <a:gd name="connsiteY56" fmla="*/ 297685 h 379885"/>
              <a:gd name="connsiteX57" fmla="*/ 122562 w 276273"/>
              <a:gd name="connsiteY57" fmla="*/ 296090 h 379885"/>
              <a:gd name="connsiteX58" fmla="*/ 123040 w 276273"/>
              <a:gd name="connsiteY58" fmla="*/ 296008 h 3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6273" h="379885">
                <a:moveTo>
                  <a:pt x="170599" y="296008"/>
                </a:moveTo>
                <a:lnTo>
                  <a:pt x="175138" y="296008"/>
                </a:lnTo>
                <a:cubicBezTo>
                  <a:pt x="180071" y="261473"/>
                  <a:pt x="276274" y="176223"/>
                  <a:pt x="276274" y="118403"/>
                </a:cubicBezTo>
                <a:cubicBezTo>
                  <a:pt x="276274" y="48249"/>
                  <a:pt x="219539" y="0"/>
                  <a:pt x="138137" y="0"/>
                </a:cubicBezTo>
                <a:cubicBezTo>
                  <a:pt x="56735" y="0"/>
                  <a:pt x="0" y="48447"/>
                  <a:pt x="0" y="118403"/>
                </a:cubicBezTo>
                <a:cubicBezTo>
                  <a:pt x="0" y="176223"/>
                  <a:pt x="96202" y="261473"/>
                  <a:pt x="101136" y="296008"/>
                </a:cubicBezTo>
                <a:lnTo>
                  <a:pt x="105675" y="296008"/>
                </a:lnTo>
                <a:lnTo>
                  <a:pt x="113322" y="318997"/>
                </a:lnTo>
                <a:cubicBezTo>
                  <a:pt x="113540" y="319671"/>
                  <a:pt x="113171" y="320395"/>
                  <a:pt x="112497" y="320613"/>
                </a:cubicBezTo>
                <a:cubicBezTo>
                  <a:pt x="112380" y="320651"/>
                  <a:pt x="112259" y="320671"/>
                  <a:pt x="112138" y="320675"/>
                </a:cubicBezTo>
                <a:lnTo>
                  <a:pt x="97337" y="320675"/>
                </a:lnTo>
                <a:cubicBezTo>
                  <a:pt x="96629" y="320675"/>
                  <a:pt x="96054" y="321249"/>
                  <a:pt x="96054" y="321958"/>
                </a:cubicBezTo>
                <a:lnTo>
                  <a:pt x="96054" y="366951"/>
                </a:lnTo>
                <a:cubicBezTo>
                  <a:pt x="96295" y="374331"/>
                  <a:pt x="102472" y="380119"/>
                  <a:pt x="109852" y="379879"/>
                </a:cubicBezTo>
                <a:cubicBezTo>
                  <a:pt x="109874" y="379878"/>
                  <a:pt x="109896" y="379877"/>
                  <a:pt x="109917" y="379876"/>
                </a:cubicBezTo>
                <a:lnTo>
                  <a:pt x="166356" y="379876"/>
                </a:lnTo>
                <a:cubicBezTo>
                  <a:pt x="173704" y="380070"/>
                  <a:pt x="179829" y="374297"/>
                  <a:pt x="180071" y="366951"/>
                </a:cubicBezTo>
                <a:lnTo>
                  <a:pt x="180071" y="321958"/>
                </a:lnTo>
                <a:cubicBezTo>
                  <a:pt x="180071" y="321249"/>
                  <a:pt x="179497" y="320675"/>
                  <a:pt x="178789" y="320675"/>
                </a:cubicBezTo>
                <a:lnTo>
                  <a:pt x="163988" y="320675"/>
                </a:lnTo>
                <a:cubicBezTo>
                  <a:pt x="163280" y="320655"/>
                  <a:pt x="162722" y="320065"/>
                  <a:pt x="162742" y="319356"/>
                </a:cubicBezTo>
                <a:cubicBezTo>
                  <a:pt x="162746" y="319234"/>
                  <a:pt x="162767" y="319113"/>
                  <a:pt x="162804" y="318997"/>
                </a:cubicBezTo>
                <a:close/>
                <a:moveTo>
                  <a:pt x="231873" y="120327"/>
                </a:moveTo>
                <a:cubicBezTo>
                  <a:pt x="231873" y="150520"/>
                  <a:pt x="203406" y="203801"/>
                  <a:pt x="182538" y="242677"/>
                </a:cubicBezTo>
                <a:cubicBezTo>
                  <a:pt x="176124" y="254912"/>
                  <a:pt x="170204" y="265716"/>
                  <a:pt x="165271" y="275583"/>
                </a:cubicBezTo>
                <a:cubicBezTo>
                  <a:pt x="165042" y="275999"/>
                  <a:pt x="164610" y="276262"/>
                  <a:pt x="164136" y="276274"/>
                </a:cubicBezTo>
                <a:lnTo>
                  <a:pt x="151655" y="276274"/>
                </a:lnTo>
                <a:cubicBezTo>
                  <a:pt x="150974" y="276310"/>
                  <a:pt x="150394" y="275788"/>
                  <a:pt x="150358" y="275107"/>
                </a:cubicBezTo>
                <a:cubicBezTo>
                  <a:pt x="150349" y="274951"/>
                  <a:pt x="150371" y="274794"/>
                  <a:pt x="150421" y="274646"/>
                </a:cubicBezTo>
                <a:cubicBezTo>
                  <a:pt x="151457" y="271094"/>
                  <a:pt x="152493" y="267492"/>
                  <a:pt x="153628" y="263792"/>
                </a:cubicBezTo>
                <a:cubicBezTo>
                  <a:pt x="165271" y="223683"/>
                  <a:pt x="187471" y="149089"/>
                  <a:pt x="187471" y="119094"/>
                </a:cubicBezTo>
                <a:cubicBezTo>
                  <a:pt x="187471" y="62606"/>
                  <a:pt x="174842" y="23582"/>
                  <a:pt x="153677" y="11199"/>
                </a:cubicBezTo>
                <a:cubicBezTo>
                  <a:pt x="153027" y="10919"/>
                  <a:pt x="152726" y="10165"/>
                  <a:pt x="153005" y="9514"/>
                </a:cubicBezTo>
                <a:cubicBezTo>
                  <a:pt x="153257" y="8929"/>
                  <a:pt x="153900" y="8617"/>
                  <a:pt x="154516" y="8782"/>
                </a:cubicBezTo>
                <a:cubicBezTo>
                  <a:pt x="201384" y="16823"/>
                  <a:pt x="231873" y="59547"/>
                  <a:pt x="231873" y="120327"/>
                </a:cubicBezTo>
                <a:close/>
                <a:moveTo>
                  <a:pt x="93736" y="242677"/>
                </a:moveTo>
                <a:cubicBezTo>
                  <a:pt x="72966" y="203801"/>
                  <a:pt x="44401" y="150520"/>
                  <a:pt x="44401" y="120327"/>
                </a:cubicBezTo>
                <a:cubicBezTo>
                  <a:pt x="44401" y="59547"/>
                  <a:pt x="74890" y="16724"/>
                  <a:pt x="121758" y="8782"/>
                </a:cubicBezTo>
                <a:cubicBezTo>
                  <a:pt x="122442" y="8598"/>
                  <a:pt x="123146" y="9004"/>
                  <a:pt x="123329" y="9688"/>
                </a:cubicBezTo>
                <a:cubicBezTo>
                  <a:pt x="123494" y="10304"/>
                  <a:pt x="123182" y="10947"/>
                  <a:pt x="122596" y="11199"/>
                </a:cubicBezTo>
                <a:cubicBezTo>
                  <a:pt x="101432" y="23582"/>
                  <a:pt x="88802" y="62606"/>
                  <a:pt x="88802" y="119094"/>
                </a:cubicBezTo>
                <a:cubicBezTo>
                  <a:pt x="88802" y="149089"/>
                  <a:pt x="110855" y="223683"/>
                  <a:pt x="122695" y="263891"/>
                </a:cubicBezTo>
                <a:lnTo>
                  <a:pt x="125803" y="274646"/>
                </a:lnTo>
                <a:cubicBezTo>
                  <a:pt x="126022" y="275290"/>
                  <a:pt x="125677" y="275991"/>
                  <a:pt x="125032" y="276210"/>
                </a:cubicBezTo>
                <a:cubicBezTo>
                  <a:pt x="124883" y="276260"/>
                  <a:pt x="124726" y="276282"/>
                  <a:pt x="124570" y="276274"/>
                </a:cubicBezTo>
                <a:lnTo>
                  <a:pt x="111940" y="276274"/>
                </a:lnTo>
                <a:cubicBezTo>
                  <a:pt x="111466" y="276262"/>
                  <a:pt x="111034" y="275999"/>
                  <a:pt x="110805" y="275583"/>
                </a:cubicBezTo>
                <a:cubicBezTo>
                  <a:pt x="106069" y="265716"/>
                  <a:pt x="100149" y="254912"/>
                  <a:pt x="93637" y="242677"/>
                </a:cubicBezTo>
                <a:close/>
                <a:moveTo>
                  <a:pt x="123336" y="296008"/>
                </a:moveTo>
                <a:lnTo>
                  <a:pt x="153529" y="296008"/>
                </a:lnTo>
                <a:cubicBezTo>
                  <a:pt x="154210" y="295989"/>
                  <a:pt x="154777" y="296526"/>
                  <a:pt x="154796" y="297207"/>
                </a:cubicBezTo>
                <a:cubicBezTo>
                  <a:pt x="154800" y="297370"/>
                  <a:pt x="154772" y="297532"/>
                  <a:pt x="154713" y="297685"/>
                </a:cubicBezTo>
                <a:lnTo>
                  <a:pt x="147362" y="319787"/>
                </a:lnTo>
                <a:cubicBezTo>
                  <a:pt x="147204" y="320331"/>
                  <a:pt x="146695" y="320698"/>
                  <a:pt x="146129" y="320675"/>
                </a:cubicBezTo>
                <a:lnTo>
                  <a:pt x="130441" y="320675"/>
                </a:lnTo>
                <a:cubicBezTo>
                  <a:pt x="129874" y="320698"/>
                  <a:pt x="129366" y="320331"/>
                  <a:pt x="129207" y="319787"/>
                </a:cubicBezTo>
                <a:lnTo>
                  <a:pt x="121856" y="297685"/>
                </a:lnTo>
                <a:cubicBezTo>
                  <a:pt x="121611" y="297049"/>
                  <a:pt x="121927" y="296336"/>
                  <a:pt x="122562" y="296090"/>
                </a:cubicBezTo>
                <a:cubicBezTo>
                  <a:pt x="122715" y="296031"/>
                  <a:pt x="122877" y="296003"/>
                  <a:pt x="123040" y="296008"/>
                </a:cubicBezTo>
                <a:close/>
              </a:path>
            </a:pathLst>
          </a:custGeom>
          <a:solidFill>
            <a:srgbClr val="000000"/>
          </a:solidFill>
          <a:ln w="4862" cap="flat">
            <a:noFill/>
            <a:prstDash val="solid"/>
            <a:miter/>
          </a:ln>
        </p:spPr>
        <p:txBody>
          <a:bodyPr rtlCol="0" anchor="ctr"/>
          <a:lstStyle/>
          <a:p>
            <a:endParaRPr lang="zh-CN" altLang="en-US"/>
          </a:p>
        </p:txBody>
      </p:sp>
      <p:grpSp>
        <p:nvGrpSpPr>
          <p:cNvPr id="6" name="图形 36" descr="条形图 RTL">
            <a:extLst>
              <a:ext uri="{FF2B5EF4-FFF2-40B4-BE49-F238E27FC236}">
                <a16:creationId xmlns:a16="http://schemas.microsoft.com/office/drawing/2014/main" id="{373C613B-5068-DC45-BA9F-3764A1888B66}"/>
              </a:ext>
            </a:extLst>
          </p:cNvPr>
          <p:cNvGrpSpPr/>
          <p:nvPr/>
        </p:nvGrpSpPr>
        <p:grpSpPr>
          <a:xfrm>
            <a:off x="2697355" y="1426295"/>
            <a:ext cx="335475" cy="335475"/>
            <a:chOff x="2697355" y="1426295"/>
            <a:chExt cx="335475" cy="335475"/>
          </a:xfrm>
          <a:solidFill>
            <a:srgbClr val="000000"/>
          </a:solidFill>
        </p:grpSpPr>
        <p:sp>
          <p:nvSpPr>
            <p:cNvPr id="8" name="任意形状 7">
              <a:extLst>
                <a:ext uri="{FF2B5EF4-FFF2-40B4-BE49-F238E27FC236}">
                  <a16:creationId xmlns:a16="http://schemas.microsoft.com/office/drawing/2014/main" id="{0E2870E0-AE89-7A44-84C4-0A74B58E2C7E}"/>
                </a:ext>
              </a:extLst>
            </p:cNvPr>
            <p:cNvSpPr/>
            <p:nvPr/>
          </p:nvSpPr>
          <p:spPr>
            <a:xfrm>
              <a:off x="2697355" y="1426295"/>
              <a:ext cx="335475" cy="335475"/>
            </a:xfrm>
            <a:custGeom>
              <a:avLst/>
              <a:gdLst>
                <a:gd name="connsiteX0" fmla="*/ 305874 w 335475"/>
                <a:gd name="connsiteY0" fmla="*/ 0 h 335475"/>
                <a:gd name="connsiteX1" fmla="*/ 335475 w 335475"/>
                <a:gd name="connsiteY1" fmla="*/ 0 h 335475"/>
                <a:gd name="connsiteX2" fmla="*/ 335475 w 335475"/>
                <a:gd name="connsiteY2" fmla="*/ 335475 h 335475"/>
                <a:gd name="connsiteX3" fmla="*/ 0 w 335475"/>
                <a:gd name="connsiteY3" fmla="*/ 335475 h 335475"/>
                <a:gd name="connsiteX4" fmla="*/ 0 w 335475"/>
                <a:gd name="connsiteY4" fmla="*/ 305874 h 335475"/>
                <a:gd name="connsiteX5" fmla="*/ 305874 w 335475"/>
                <a:gd name="connsiteY5" fmla="*/ 305874 h 3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475" h="335475">
                  <a:moveTo>
                    <a:pt x="305874" y="0"/>
                  </a:moveTo>
                  <a:lnTo>
                    <a:pt x="335475" y="0"/>
                  </a:lnTo>
                  <a:lnTo>
                    <a:pt x="335475" y="335475"/>
                  </a:lnTo>
                  <a:lnTo>
                    <a:pt x="0" y="335475"/>
                  </a:lnTo>
                  <a:lnTo>
                    <a:pt x="0" y="305874"/>
                  </a:lnTo>
                  <a:lnTo>
                    <a:pt x="305874" y="305874"/>
                  </a:lnTo>
                  <a:close/>
                </a:path>
              </a:pathLst>
            </a:custGeom>
            <a:solidFill>
              <a:srgbClr val="000000"/>
            </a:solidFill>
            <a:ln w="4862" cap="flat">
              <a:noFill/>
              <a:prstDash val="solid"/>
              <a:miter/>
            </a:ln>
          </p:spPr>
          <p:txBody>
            <a:bodyPr rtlCol="0" anchor="ctr"/>
            <a:lstStyle/>
            <a:p>
              <a:endParaRPr lang="zh-CN" altLang="en-US"/>
            </a:p>
          </p:txBody>
        </p:sp>
        <p:sp>
          <p:nvSpPr>
            <p:cNvPr id="10" name="任意形状 9">
              <a:extLst>
                <a:ext uri="{FF2B5EF4-FFF2-40B4-BE49-F238E27FC236}">
                  <a16:creationId xmlns:a16="http://schemas.microsoft.com/office/drawing/2014/main" id="{5BEEF928-A220-954F-B3E0-8C1E11BE1B14}"/>
                </a:ext>
              </a:extLst>
            </p:cNvPr>
            <p:cNvSpPr/>
            <p:nvPr/>
          </p:nvSpPr>
          <p:spPr>
            <a:xfrm>
              <a:off x="2919361" y="1529898"/>
              <a:ext cx="54268" cy="172671"/>
            </a:xfrm>
            <a:custGeom>
              <a:avLst/>
              <a:gdLst>
                <a:gd name="connsiteX0" fmla="*/ 0 w 54268"/>
                <a:gd name="connsiteY0" fmla="*/ 0 h 172671"/>
                <a:gd name="connsiteX1" fmla="*/ 54268 w 54268"/>
                <a:gd name="connsiteY1" fmla="*/ 0 h 172671"/>
                <a:gd name="connsiteX2" fmla="*/ 54268 w 54268"/>
                <a:gd name="connsiteY2" fmla="*/ 172671 h 172671"/>
                <a:gd name="connsiteX3" fmla="*/ 0 w 54268"/>
                <a:gd name="connsiteY3" fmla="*/ 172671 h 172671"/>
              </a:gdLst>
              <a:ahLst/>
              <a:cxnLst>
                <a:cxn ang="0">
                  <a:pos x="connsiteX0" y="connsiteY0"/>
                </a:cxn>
                <a:cxn ang="0">
                  <a:pos x="connsiteX1" y="connsiteY1"/>
                </a:cxn>
                <a:cxn ang="0">
                  <a:pos x="connsiteX2" y="connsiteY2"/>
                </a:cxn>
                <a:cxn ang="0">
                  <a:pos x="connsiteX3" y="connsiteY3"/>
                </a:cxn>
              </a:cxnLst>
              <a:rect l="l" t="t" r="r" b="b"/>
              <a:pathLst>
                <a:path w="54268" h="172671">
                  <a:moveTo>
                    <a:pt x="0" y="0"/>
                  </a:moveTo>
                  <a:lnTo>
                    <a:pt x="54268" y="0"/>
                  </a:lnTo>
                  <a:lnTo>
                    <a:pt x="54268" y="172671"/>
                  </a:lnTo>
                  <a:lnTo>
                    <a:pt x="0" y="172671"/>
                  </a:lnTo>
                  <a:close/>
                </a:path>
              </a:pathLst>
            </a:custGeom>
            <a:solidFill>
              <a:srgbClr val="000000"/>
            </a:solidFill>
            <a:ln w="4862" cap="flat">
              <a:noFill/>
              <a:prstDash val="solid"/>
              <a:miter/>
            </a:ln>
          </p:spPr>
          <p:txBody>
            <a:bodyPr rtlCol="0" anchor="ctr"/>
            <a:lstStyle/>
            <a:p>
              <a:endParaRPr lang="zh-CN" altLang="en-US"/>
            </a:p>
          </p:txBody>
        </p:sp>
        <p:sp>
          <p:nvSpPr>
            <p:cNvPr id="12" name="任意形状 11">
              <a:extLst>
                <a:ext uri="{FF2B5EF4-FFF2-40B4-BE49-F238E27FC236}">
                  <a16:creationId xmlns:a16="http://schemas.microsoft.com/office/drawing/2014/main" id="{B334E146-0580-D54C-B8C6-E8E5DAB6727D}"/>
                </a:ext>
              </a:extLst>
            </p:cNvPr>
            <p:cNvSpPr/>
            <p:nvPr/>
          </p:nvSpPr>
          <p:spPr>
            <a:xfrm>
              <a:off x="2845359" y="1426295"/>
              <a:ext cx="54268" cy="276273"/>
            </a:xfrm>
            <a:custGeom>
              <a:avLst/>
              <a:gdLst>
                <a:gd name="connsiteX0" fmla="*/ 0 w 54268"/>
                <a:gd name="connsiteY0" fmla="*/ 0 h 276273"/>
                <a:gd name="connsiteX1" fmla="*/ 54268 w 54268"/>
                <a:gd name="connsiteY1" fmla="*/ 0 h 276273"/>
                <a:gd name="connsiteX2" fmla="*/ 54268 w 54268"/>
                <a:gd name="connsiteY2" fmla="*/ 276274 h 276273"/>
                <a:gd name="connsiteX3" fmla="*/ 0 w 54268"/>
                <a:gd name="connsiteY3" fmla="*/ 276274 h 276273"/>
              </a:gdLst>
              <a:ahLst/>
              <a:cxnLst>
                <a:cxn ang="0">
                  <a:pos x="connsiteX0" y="connsiteY0"/>
                </a:cxn>
                <a:cxn ang="0">
                  <a:pos x="connsiteX1" y="connsiteY1"/>
                </a:cxn>
                <a:cxn ang="0">
                  <a:pos x="connsiteX2" y="connsiteY2"/>
                </a:cxn>
                <a:cxn ang="0">
                  <a:pos x="connsiteX3" y="connsiteY3"/>
                </a:cxn>
              </a:cxnLst>
              <a:rect l="l" t="t" r="r" b="b"/>
              <a:pathLst>
                <a:path w="54268" h="276273">
                  <a:moveTo>
                    <a:pt x="0" y="0"/>
                  </a:moveTo>
                  <a:lnTo>
                    <a:pt x="54268" y="0"/>
                  </a:lnTo>
                  <a:lnTo>
                    <a:pt x="54268" y="276274"/>
                  </a:lnTo>
                  <a:lnTo>
                    <a:pt x="0" y="276274"/>
                  </a:lnTo>
                  <a:close/>
                </a:path>
              </a:pathLst>
            </a:custGeom>
            <a:solidFill>
              <a:srgbClr val="000000"/>
            </a:solidFill>
            <a:ln w="4862" cap="flat">
              <a:noFill/>
              <a:prstDash val="solid"/>
              <a:miter/>
            </a:ln>
          </p:spPr>
          <p:txBody>
            <a:bodyPr rtlCol="0" anchor="ctr"/>
            <a:lstStyle/>
            <a:p>
              <a:endParaRPr lang="zh-CN" altLang="en-US"/>
            </a:p>
          </p:txBody>
        </p:sp>
        <p:sp>
          <p:nvSpPr>
            <p:cNvPr id="14" name="任意形状 13">
              <a:extLst>
                <a:ext uri="{FF2B5EF4-FFF2-40B4-BE49-F238E27FC236}">
                  <a16:creationId xmlns:a16="http://schemas.microsoft.com/office/drawing/2014/main" id="{5A348BF1-329C-5940-ADFF-E071244959E3}"/>
                </a:ext>
              </a:extLst>
            </p:cNvPr>
            <p:cNvSpPr/>
            <p:nvPr/>
          </p:nvSpPr>
          <p:spPr>
            <a:xfrm>
              <a:off x="2771357" y="1529898"/>
              <a:ext cx="54268" cy="172671"/>
            </a:xfrm>
            <a:custGeom>
              <a:avLst/>
              <a:gdLst>
                <a:gd name="connsiteX0" fmla="*/ 0 w 54268"/>
                <a:gd name="connsiteY0" fmla="*/ 0 h 172671"/>
                <a:gd name="connsiteX1" fmla="*/ 54268 w 54268"/>
                <a:gd name="connsiteY1" fmla="*/ 0 h 172671"/>
                <a:gd name="connsiteX2" fmla="*/ 54268 w 54268"/>
                <a:gd name="connsiteY2" fmla="*/ 172671 h 172671"/>
                <a:gd name="connsiteX3" fmla="*/ 0 w 54268"/>
                <a:gd name="connsiteY3" fmla="*/ 172671 h 172671"/>
              </a:gdLst>
              <a:ahLst/>
              <a:cxnLst>
                <a:cxn ang="0">
                  <a:pos x="connsiteX0" y="connsiteY0"/>
                </a:cxn>
                <a:cxn ang="0">
                  <a:pos x="connsiteX1" y="connsiteY1"/>
                </a:cxn>
                <a:cxn ang="0">
                  <a:pos x="connsiteX2" y="connsiteY2"/>
                </a:cxn>
                <a:cxn ang="0">
                  <a:pos x="connsiteX3" y="connsiteY3"/>
                </a:cxn>
              </a:cxnLst>
              <a:rect l="l" t="t" r="r" b="b"/>
              <a:pathLst>
                <a:path w="54268" h="172671">
                  <a:moveTo>
                    <a:pt x="0" y="0"/>
                  </a:moveTo>
                  <a:lnTo>
                    <a:pt x="54268" y="0"/>
                  </a:lnTo>
                  <a:lnTo>
                    <a:pt x="54268" y="172671"/>
                  </a:lnTo>
                  <a:lnTo>
                    <a:pt x="0" y="172671"/>
                  </a:lnTo>
                  <a:close/>
                </a:path>
              </a:pathLst>
            </a:custGeom>
            <a:solidFill>
              <a:srgbClr val="000000"/>
            </a:solidFill>
            <a:ln w="4862" cap="flat">
              <a:noFill/>
              <a:prstDash val="solid"/>
              <a:miter/>
            </a:ln>
          </p:spPr>
          <p:txBody>
            <a:bodyPr rtlCol="0" anchor="ctr"/>
            <a:lstStyle/>
            <a:p>
              <a:endParaRPr lang="zh-CN" altLang="en-US"/>
            </a:p>
          </p:txBody>
        </p:sp>
        <p:sp>
          <p:nvSpPr>
            <p:cNvPr id="15" name="任意形状 14">
              <a:extLst>
                <a:ext uri="{FF2B5EF4-FFF2-40B4-BE49-F238E27FC236}">
                  <a16:creationId xmlns:a16="http://schemas.microsoft.com/office/drawing/2014/main" id="{86460687-7D8B-E040-A83E-BF213FF8C300}"/>
                </a:ext>
              </a:extLst>
            </p:cNvPr>
            <p:cNvSpPr/>
            <p:nvPr/>
          </p:nvSpPr>
          <p:spPr>
            <a:xfrm>
              <a:off x="2697355" y="1613766"/>
              <a:ext cx="54268" cy="88802"/>
            </a:xfrm>
            <a:custGeom>
              <a:avLst/>
              <a:gdLst>
                <a:gd name="connsiteX0" fmla="*/ 0 w 54268"/>
                <a:gd name="connsiteY0" fmla="*/ 0 h 88802"/>
                <a:gd name="connsiteX1" fmla="*/ 54268 w 54268"/>
                <a:gd name="connsiteY1" fmla="*/ 0 h 88802"/>
                <a:gd name="connsiteX2" fmla="*/ 54268 w 54268"/>
                <a:gd name="connsiteY2" fmla="*/ 88802 h 88802"/>
                <a:gd name="connsiteX3" fmla="*/ 0 w 54268"/>
                <a:gd name="connsiteY3" fmla="*/ 88802 h 88802"/>
              </a:gdLst>
              <a:ahLst/>
              <a:cxnLst>
                <a:cxn ang="0">
                  <a:pos x="connsiteX0" y="connsiteY0"/>
                </a:cxn>
                <a:cxn ang="0">
                  <a:pos x="connsiteX1" y="connsiteY1"/>
                </a:cxn>
                <a:cxn ang="0">
                  <a:pos x="connsiteX2" y="connsiteY2"/>
                </a:cxn>
                <a:cxn ang="0">
                  <a:pos x="connsiteX3" y="connsiteY3"/>
                </a:cxn>
              </a:cxnLst>
              <a:rect l="l" t="t" r="r" b="b"/>
              <a:pathLst>
                <a:path w="54268" h="88802">
                  <a:moveTo>
                    <a:pt x="0" y="0"/>
                  </a:moveTo>
                  <a:lnTo>
                    <a:pt x="54268" y="0"/>
                  </a:lnTo>
                  <a:lnTo>
                    <a:pt x="54268" y="88802"/>
                  </a:lnTo>
                  <a:lnTo>
                    <a:pt x="0" y="88802"/>
                  </a:lnTo>
                  <a:close/>
                </a:path>
              </a:pathLst>
            </a:custGeom>
            <a:solidFill>
              <a:srgbClr val="000000"/>
            </a:solidFill>
            <a:ln w="4862" cap="flat">
              <a:noFill/>
              <a:prstDash val="solid"/>
              <a:miter/>
            </a:ln>
          </p:spPr>
          <p:txBody>
            <a:bodyPr rtlCol="0" anchor="ctr"/>
            <a:lstStyle/>
            <a:p>
              <a:endParaRPr lang="zh-CN" altLang="en-US"/>
            </a:p>
          </p:txBody>
        </p:sp>
      </p:grpSp>
      <p:grpSp>
        <p:nvGrpSpPr>
          <p:cNvPr id="24" name="组合 23">
            <a:extLst>
              <a:ext uri="{FF2B5EF4-FFF2-40B4-BE49-F238E27FC236}">
                <a16:creationId xmlns:a16="http://schemas.microsoft.com/office/drawing/2014/main" id="{508E9B26-388C-F544-9A4C-7F610D12D2B9}"/>
              </a:ext>
            </a:extLst>
          </p:cNvPr>
          <p:cNvGrpSpPr/>
          <p:nvPr/>
        </p:nvGrpSpPr>
        <p:grpSpPr>
          <a:xfrm>
            <a:off x="3985082" y="1411495"/>
            <a:ext cx="374942" cy="370009"/>
            <a:chOff x="3985082" y="1411495"/>
            <a:chExt cx="374942" cy="370009"/>
          </a:xfrm>
        </p:grpSpPr>
        <p:sp>
          <p:nvSpPr>
            <p:cNvPr id="16" name="图形 38" descr="条形图演示文稿 RTL">
              <a:extLst>
                <a:ext uri="{FF2B5EF4-FFF2-40B4-BE49-F238E27FC236}">
                  <a16:creationId xmlns:a16="http://schemas.microsoft.com/office/drawing/2014/main" id="{C0694B4F-4D16-674F-9AEF-9ACA4A8F4FC3}"/>
                </a:ext>
              </a:extLst>
            </p:cNvPr>
            <p:cNvSpPr/>
            <p:nvPr/>
          </p:nvSpPr>
          <p:spPr>
            <a:xfrm>
              <a:off x="3985082" y="1411495"/>
              <a:ext cx="374942" cy="370009"/>
            </a:xfrm>
            <a:custGeom>
              <a:avLst/>
              <a:gdLst>
                <a:gd name="connsiteX0" fmla="*/ 325608 w 374942"/>
                <a:gd name="connsiteY0" fmla="*/ 54268 h 370009"/>
                <a:gd name="connsiteX1" fmla="*/ 325608 w 374942"/>
                <a:gd name="connsiteY1" fmla="*/ 231873 h 370009"/>
                <a:gd name="connsiteX2" fmla="*/ 49335 w 374942"/>
                <a:gd name="connsiteY2" fmla="*/ 231873 h 370009"/>
                <a:gd name="connsiteX3" fmla="*/ 49335 w 374942"/>
                <a:gd name="connsiteY3" fmla="*/ 54268 h 370009"/>
                <a:gd name="connsiteX4" fmla="*/ 0 w 374942"/>
                <a:gd name="connsiteY4" fmla="*/ 251606 h 370009"/>
                <a:gd name="connsiteX5" fmla="*/ 9867 w 374942"/>
                <a:gd name="connsiteY5" fmla="*/ 261473 h 370009"/>
                <a:gd name="connsiteX6" fmla="*/ 160535 w 374942"/>
                <a:gd name="connsiteY6" fmla="*/ 261473 h 370009"/>
                <a:gd name="connsiteX7" fmla="*/ 84707 w 374942"/>
                <a:gd name="connsiteY7" fmla="*/ 337301 h 370009"/>
                <a:gd name="connsiteX8" fmla="*/ 84707 w 374942"/>
                <a:gd name="connsiteY8" fmla="*/ 351262 h 370009"/>
                <a:gd name="connsiteX9" fmla="*/ 98669 w 374942"/>
                <a:gd name="connsiteY9" fmla="*/ 351262 h 370009"/>
                <a:gd name="connsiteX10" fmla="*/ 177605 w 374942"/>
                <a:gd name="connsiteY10" fmla="*/ 272327 h 370009"/>
                <a:gd name="connsiteX11" fmla="*/ 177605 w 374942"/>
                <a:gd name="connsiteY11" fmla="*/ 360142 h 370009"/>
                <a:gd name="connsiteX12" fmla="*/ 187471 w 374942"/>
                <a:gd name="connsiteY12" fmla="*/ 370009 h 370009"/>
                <a:gd name="connsiteX13" fmla="*/ 197338 w 374942"/>
                <a:gd name="connsiteY13" fmla="*/ 360142 h 370009"/>
                <a:gd name="connsiteX14" fmla="*/ 197338 w 374942"/>
                <a:gd name="connsiteY14" fmla="*/ 272475 h 370009"/>
                <a:gd name="connsiteX15" fmla="*/ 276274 w 374942"/>
                <a:gd name="connsiteY15" fmla="*/ 351410 h 370009"/>
                <a:gd name="connsiteX16" fmla="*/ 290309 w 374942"/>
                <a:gd name="connsiteY16" fmla="*/ 351484 h 370009"/>
                <a:gd name="connsiteX17" fmla="*/ 290383 w 374942"/>
                <a:gd name="connsiteY17" fmla="*/ 337449 h 370009"/>
                <a:gd name="connsiteX18" fmla="*/ 214408 w 374942"/>
                <a:gd name="connsiteY18" fmla="*/ 261473 h 370009"/>
                <a:gd name="connsiteX19" fmla="*/ 365076 w 374942"/>
                <a:gd name="connsiteY19" fmla="*/ 261473 h 370009"/>
                <a:gd name="connsiteX20" fmla="*/ 374943 w 374942"/>
                <a:gd name="connsiteY20" fmla="*/ 251606 h 370009"/>
                <a:gd name="connsiteX21" fmla="*/ 365076 w 374942"/>
                <a:gd name="connsiteY21" fmla="*/ 241739 h 370009"/>
                <a:gd name="connsiteX22" fmla="*/ 355209 w 374942"/>
                <a:gd name="connsiteY22" fmla="*/ 241739 h 370009"/>
                <a:gd name="connsiteX23" fmla="*/ 355209 w 374942"/>
                <a:gd name="connsiteY23" fmla="*/ 39468 h 370009"/>
                <a:gd name="connsiteX24" fmla="*/ 365076 w 374942"/>
                <a:gd name="connsiteY24" fmla="*/ 39468 h 370009"/>
                <a:gd name="connsiteX25" fmla="*/ 374943 w 374942"/>
                <a:gd name="connsiteY25" fmla="*/ 29601 h 370009"/>
                <a:gd name="connsiteX26" fmla="*/ 365076 w 374942"/>
                <a:gd name="connsiteY26" fmla="*/ 19734 h 370009"/>
                <a:gd name="connsiteX27" fmla="*/ 197338 w 374942"/>
                <a:gd name="connsiteY27" fmla="*/ 19734 h 370009"/>
                <a:gd name="connsiteX28" fmla="*/ 197338 w 374942"/>
                <a:gd name="connsiteY28" fmla="*/ 9867 h 370009"/>
                <a:gd name="connsiteX29" fmla="*/ 187471 w 374942"/>
                <a:gd name="connsiteY29" fmla="*/ 0 h 370009"/>
                <a:gd name="connsiteX30" fmla="*/ 177605 w 374942"/>
                <a:gd name="connsiteY30" fmla="*/ 9867 h 370009"/>
                <a:gd name="connsiteX31" fmla="*/ 177605 w 374942"/>
                <a:gd name="connsiteY31" fmla="*/ 19734 h 370009"/>
                <a:gd name="connsiteX32" fmla="*/ 9867 w 374942"/>
                <a:gd name="connsiteY32" fmla="*/ 19734 h 370009"/>
                <a:gd name="connsiteX33" fmla="*/ 0 w 374942"/>
                <a:gd name="connsiteY33" fmla="*/ 29601 h 370009"/>
                <a:gd name="connsiteX34" fmla="*/ 9867 w 374942"/>
                <a:gd name="connsiteY34" fmla="*/ 39468 h 370009"/>
                <a:gd name="connsiteX35" fmla="*/ 19734 w 374942"/>
                <a:gd name="connsiteY35" fmla="*/ 39468 h 370009"/>
                <a:gd name="connsiteX36" fmla="*/ 19734 w 374942"/>
                <a:gd name="connsiteY36" fmla="*/ 241739 h 370009"/>
                <a:gd name="connsiteX37" fmla="*/ 9867 w 374942"/>
                <a:gd name="connsiteY37" fmla="*/ 241739 h 370009"/>
                <a:gd name="connsiteX38" fmla="*/ 0 w 374942"/>
                <a:gd name="connsiteY38" fmla="*/ 251606 h 37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942" h="370009">
                  <a:moveTo>
                    <a:pt x="325608" y="54268"/>
                  </a:moveTo>
                  <a:lnTo>
                    <a:pt x="325608" y="231873"/>
                  </a:lnTo>
                  <a:lnTo>
                    <a:pt x="49335" y="231873"/>
                  </a:lnTo>
                  <a:lnTo>
                    <a:pt x="49335" y="54268"/>
                  </a:lnTo>
                  <a:close/>
                  <a:moveTo>
                    <a:pt x="0" y="251606"/>
                  </a:moveTo>
                  <a:cubicBezTo>
                    <a:pt x="0" y="257056"/>
                    <a:pt x="4417" y="261473"/>
                    <a:pt x="9867" y="261473"/>
                  </a:cubicBezTo>
                  <a:lnTo>
                    <a:pt x="160535" y="261473"/>
                  </a:lnTo>
                  <a:lnTo>
                    <a:pt x="84707" y="337301"/>
                  </a:lnTo>
                  <a:cubicBezTo>
                    <a:pt x="80852" y="341156"/>
                    <a:pt x="80852" y="347407"/>
                    <a:pt x="84707" y="351262"/>
                  </a:cubicBezTo>
                  <a:cubicBezTo>
                    <a:pt x="88563" y="355118"/>
                    <a:pt x="94814" y="355118"/>
                    <a:pt x="98669" y="351262"/>
                  </a:cubicBezTo>
                  <a:lnTo>
                    <a:pt x="177605" y="272327"/>
                  </a:lnTo>
                  <a:lnTo>
                    <a:pt x="177605" y="360142"/>
                  </a:lnTo>
                  <a:cubicBezTo>
                    <a:pt x="177605" y="365592"/>
                    <a:pt x="182022" y="370009"/>
                    <a:pt x="187471" y="370009"/>
                  </a:cubicBezTo>
                  <a:cubicBezTo>
                    <a:pt x="192921" y="370009"/>
                    <a:pt x="197338" y="365592"/>
                    <a:pt x="197338" y="360142"/>
                  </a:cubicBezTo>
                  <a:lnTo>
                    <a:pt x="197338" y="272475"/>
                  </a:lnTo>
                  <a:lnTo>
                    <a:pt x="276274" y="351410"/>
                  </a:lnTo>
                  <a:cubicBezTo>
                    <a:pt x="280129" y="355307"/>
                    <a:pt x="286413" y="355340"/>
                    <a:pt x="290309" y="351484"/>
                  </a:cubicBezTo>
                  <a:cubicBezTo>
                    <a:pt x="294206" y="347629"/>
                    <a:pt x="294239" y="341345"/>
                    <a:pt x="290383" y="337449"/>
                  </a:cubicBezTo>
                  <a:lnTo>
                    <a:pt x="214408" y="261473"/>
                  </a:lnTo>
                  <a:lnTo>
                    <a:pt x="365076" y="261473"/>
                  </a:lnTo>
                  <a:cubicBezTo>
                    <a:pt x="370525" y="261473"/>
                    <a:pt x="374943" y="257056"/>
                    <a:pt x="374943" y="251606"/>
                  </a:cubicBezTo>
                  <a:cubicBezTo>
                    <a:pt x="374943" y="246157"/>
                    <a:pt x="370525" y="241739"/>
                    <a:pt x="365076" y="241739"/>
                  </a:cubicBezTo>
                  <a:lnTo>
                    <a:pt x="355209" y="241739"/>
                  </a:lnTo>
                  <a:lnTo>
                    <a:pt x="355209" y="39468"/>
                  </a:lnTo>
                  <a:lnTo>
                    <a:pt x="365076" y="39468"/>
                  </a:lnTo>
                  <a:cubicBezTo>
                    <a:pt x="370525" y="39468"/>
                    <a:pt x="374943" y="35050"/>
                    <a:pt x="374943" y="29601"/>
                  </a:cubicBezTo>
                  <a:cubicBezTo>
                    <a:pt x="374943" y="24151"/>
                    <a:pt x="370525" y="19734"/>
                    <a:pt x="365076" y="19734"/>
                  </a:cubicBezTo>
                  <a:lnTo>
                    <a:pt x="197338" y="19734"/>
                  </a:lnTo>
                  <a:lnTo>
                    <a:pt x="197338" y="9867"/>
                  </a:lnTo>
                  <a:cubicBezTo>
                    <a:pt x="197338" y="4417"/>
                    <a:pt x="192921" y="0"/>
                    <a:pt x="187471" y="0"/>
                  </a:cubicBezTo>
                  <a:cubicBezTo>
                    <a:pt x="182022" y="0"/>
                    <a:pt x="177605" y="4417"/>
                    <a:pt x="177605" y="9867"/>
                  </a:cubicBezTo>
                  <a:lnTo>
                    <a:pt x="177605" y="19734"/>
                  </a:lnTo>
                  <a:lnTo>
                    <a:pt x="9867" y="19734"/>
                  </a:lnTo>
                  <a:cubicBezTo>
                    <a:pt x="4417" y="19734"/>
                    <a:pt x="0" y="24151"/>
                    <a:pt x="0" y="29601"/>
                  </a:cubicBezTo>
                  <a:cubicBezTo>
                    <a:pt x="0" y="35050"/>
                    <a:pt x="4417" y="39468"/>
                    <a:pt x="9867" y="39468"/>
                  </a:cubicBezTo>
                  <a:lnTo>
                    <a:pt x="19734" y="39468"/>
                  </a:lnTo>
                  <a:lnTo>
                    <a:pt x="19734" y="241739"/>
                  </a:lnTo>
                  <a:lnTo>
                    <a:pt x="9867" y="241739"/>
                  </a:lnTo>
                  <a:cubicBezTo>
                    <a:pt x="4417" y="241739"/>
                    <a:pt x="0" y="246157"/>
                    <a:pt x="0" y="251606"/>
                  </a:cubicBezTo>
                  <a:close/>
                </a:path>
              </a:pathLst>
            </a:custGeom>
            <a:solidFill>
              <a:srgbClr val="000000"/>
            </a:solidFill>
            <a:ln w="4862" cap="flat">
              <a:noFill/>
              <a:prstDash val="solid"/>
              <a:miter/>
            </a:ln>
          </p:spPr>
          <p:txBody>
            <a:bodyPr rtlCol="0" anchor="ctr"/>
            <a:lstStyle/>
            <a:p>
              <a:endParaRPr lang="zh-CN" altLang="en-US"/>
            </a:p>
          </p:txBody>
        </p:sp>
        <p:sp>
          <p:nvSpPr>
            <p:cNvPr id="18" name="图形 38" descr="条形图演示文稿 RTL">
              <a:extLst>
                <a:ext uri="{FF2B5EF4-FFF2-40B4-BE49-F238E27FC236}">
                  <a16:creationId xmlns:a16="http://schemas.microsoft.com/office/drawing/2014/main" id="{C0694B4F-4D16-674F-9AEF-9ACA4A8F4FC3}"/>
                </a:ext>
              </a:extLst>
            </p:cNvPr>
            <p:cNvSpPr/>
            <p:nvPr/>
          </p:nvSpPr>
          <p:spPr>
            <a:xfrm>
              <a:off x="4093618" y="1485496"/>
              <a:ext cx="39467" cy="138136"/>
            </a:xfrm>
            <a:custGeom>
              <a:avLst/>
              <a:gdLst>
                <a:gd name="connsiteX0" fmla="*/ 0 w 39467"/>
                <a:gd name="connsiteY0" fmla="*/ 0 h 138136"/>
                <a:gd name="connsiteX1" fmla="*/ 39468 w 39467"/>
                <a:gd name="connsiteY1" fmla="*/ 0 h 138136"/>
                <a:gd name="connsiteX2" fmla="*/ 39468 w 39467"/>
                <a:gd name="connsiteY2" fmla="*/ 138137 h 138136"/>
                <a:gd name="connsiteX3" fmla="*/ 0 w 39467"/>
                <a:gd name="connsiteY3" fmla="*/ 138137 h 138136"/>
              </a:gdLst>
              <a:ahLst/>
              <a:cxnLst>
                <a:cxn ang="0">
                  <a:pos x="connsiteX0" y="connsiteY0"/>
                </a:cxn>
                <a:cxn ang="0">
                  <a:pos x="connsiteX1" y="connsiteY1"/>
                </a:cxn>
                <a:cxn ang="0">
                  <a:pos x="connsiteX2" y="connsiteY2"/>
                </a:cxn>
                <a:cxn ang="0">
                  <a:pos x="connsiteX3" y="connsiteY3"/>
                </a:cxn>
              </a:cxnLst>
              <a:rect l="l" t="t" r="r" b="b"/>
              <a:pathLst>
                <a:path w="39467" h="138136">
                  <a:moveTo>
                    <a:pt x="0" y="0"/>
                  </a:moveTo>
                  <a:lnTo>
                    <a:pt x="39468" y="0"/>
                  </a:lnTo>
                  <a:lnTo>
                    <a:pt x="39468" y="138137"/>
                  </a:lnTo>
                  <a:lnTo>
                    <a:pt x="0" y="138137"/>
                  </a:lnTo>
                  <a:close/>
                </a:path>
              </a:pathLst>
            </a:custGeom>
            <a:solidFill>
              <a:srgbClr val="000000"/>
            </a:solidFill>
            <a:ln w="4862" cap="flat">
              <a:noFill/>
              <a:prstDash val="solid"/>
              <a:miter/>
            </a:ln>
          </p:spPr>
          <p:txBody>
            <a:bodyPr rtlCol="0" anchor="ctr"/>
            <a:lstStyle/>
            <a:p>
              <a:endParaRPr lang="zh-CN" altLang="en-US"/>
            </a:p>
          </p:txBody>
        </p:sp>
        <p:sp>
          <p:nvSpPr>
            <p:cNvPr id="20" name="图形 38" descr="条形图演示文稿 RTL">
              <a:extLst>
                <a:ext uri="{FF2B5EF4-FFF2-40B4-BE49-F238E27FC236}">
                  <a16:creationId xmlns:a16="http://schemas.microsoft.com/office/drawing/2014/main" id="{C0694B4F-4D16-674F-9AEF-9ACA4A8F4FC3}"/>
                </a:ext>
              </a:extLst>
            </p:cNvPr>
            <p:cNvSpPr/>
            <p:nvPr/>
          </p:nvSpPr>
          <p:spPr>
            <a:xfrm>
              <a:off x="4152820" y="1529898"/>
              <a:ext cx="39467" cy="93735"/>
            </a:xfrm>
            <a:custGeom>
              <a:avLst/>
              <a:gdLst>
                <a:gd name="connsiteX0" fmla="*/ 0 w 39467"/>
                <a:gd name="connsiteY0" fmla="*/ 0 h 93735"/>
                <a:gd name="connsiteX1" fmla="*/ 39468 w 39467"/>
                <a:gd name="connsiteY1" fmla="*/ 0 h 93735"/>
                <a:gd name="connsiteX2" fmla="*/ 39468 w 39467"/>
                <a:gd name="connsiteY2" fmla="*/ 93736 h 93735"/>
                <a:gd name="connsiteX3" fmla="*/ 0 w 39467"/>
                <a:gd name="connsiteY3" fmla="*/ 93736 h 93735"/>
              </a:gdLst>
              <a:ahLst/>
              <a:cxnLst>
                <a:cxn ang="0">
                  <a:pos x="connsiteX0" y="connsiteY0"/>
                </a:cxn>
                <a:cxn ang="0">
                  <a:pos x="connsiteX1" y="connsiteY1"/>
                </a:cxn>
                <a:cxn ang="0">
                  <a:pos x="connsiteX2" y="connsiteY2"/>
                </a:cxn>
                <a:cxn ang="0">
                  <a:pos x="connsiteX3" y="connsiteY3"/>
                </a:cxn>
              </a:cxnLst>
              <a:rect l="l" t="t" r="r" b="b"/>
              <a:pathLst>
                <a:path w="39467" h="93735">
                  <a:moveTo>
                    <a:pt x="0" y="0"/>
                  </a:moveTo>
                  <a:lnTo>
                    <a:pt x="39468" y="0"/>
                  </a:lnTo>
                  <a:lnTo>
                    <a:pt x="39468" y="93736"/>
                  </a:lnTo>
                  <a:lnTo>
                    <a:pt x="0" y="93736"/>
                  </a:lnTo>
                  <a:close/>
                </a:path>
              </a:pathLst>
            </a:custGeom>
            <a:solidFill>
              <a:srgbClr val="000000"/>
            </a:solidFill>
            <a:ln w="4862" cap="flat">
              <a:noFill/>
              <a:prstDash val="solid"/>
              <a:miter/>
            </a:ln>
          </p:spPr>
          <p:txBody>
            <a:bodyPr rtlCol="0" anchor="ctr"/>
            <a:lstStyle/>
            <a:p>
              <a:endParaRPr lang="zh-CN" altLang="en-US"/>
            </a:p>
          </p:txBody>
        </p:sp>
        <p:sp>
          <p:nvSpPr>
            <p:cNvPr id="22" name="图形 38" descr="条形图演示文稿 RTL">
              <a:extLst>
                <a:ext uri="{FF2B5EF4-FFF2-40B4-BE49-F238E27FC236}">
                  <a16:creationId xmlns:a16="http://schemas.microsoft.com/office/drawing/2014/main" id="{C0694B4F-4D16-674F-9AEF-9ACA4A8F4FC3}"/>
                </a:ext>
              </a:extLst>
            </p:cNvPr>
            <p:cNvSpPr/>
            <p:nvPr/>
          </p:nvSpPr>
          <p:spPr>
            <a:xfrm>
              <a:off x="4212021" y="1564432"/>
              <a:ext cx="39467" cy="59201"/>
            </a:xfrm>
            <a:custGeom>
              <a:avLst/>
              <a:gdLst>
                <a:gd name="connsiteX0" fmla="*/ 0 w 39467"/>
                <a:gd name="connsiteY0" fmla="*/ 0 h 59201"/>
                <a:gd name="connsiteX1" fmla="*/ 39468 w 39467"/>
                <a:gd name="connsiteY1" fmla="*/ 0 h 59201"/>
                <a:gd name="connsiteX2" fmla="*/ 39468 w 39467"/>
                <a:gd name="connsiteY2" fmla="*/ 59202 h 59201"/>
                <a:gd name="connsiteX3" fmla="*/ 0 w 39467"/>
                <a:gd name="connsiteY3" fmla="*/ 59202 h 59201"/>
              </a:gdLst>
              <a:ahLst/>
              <a:cxnLst>
                <a:cxn ang="0">
                  <a:pos x="connsiteX0" y="connsiteY0"/>
                </a:cxn>
                <a:cxn ang="0">
                  <a:pos x="connsiteX1" y="connsiteY1"/>
                </a:cxn>
                <a:cxn ang="0">
                  <a:pos x="connsiteX2" y="connsiteY2"/>
                </a:cxn>
                <a:cxn ang="0">
                  <a:pos x="connsiteX3" y="connsiteY3"/>
                </a:cxn>
              </a:cxnLst>
              <a:rect l="l" t="t" r="r" b="b"/>
              <a:pathLst>
                <a:path w="39467" h="59201">
                  <a:moveTo>
                    <a:pt x="0" y="0"/>
                  </a:moveTo>
                  <a:lnTo>
                    <a:pt x="39468" y="0"/>
                  </a:lnTo>
                  <a:lnTo>
                    <a:pt x="39468" y="59202"/>
                  </a:lnTo>
                  <a:lnTo>
                    <a:pt x="0" y="59202"/>
                  </a:lnTo>
                  <a:close/>
                </a:path>
              </a:pathLst>
            </a:custGeom>
            <a:solidFill>
              <a:srgbClr val="000000"/>
            </a:solidFill>
            <a:ln w="4862" cap="flat">
              <a:noFill/>
              <a:prstDash val="solid"/>
              <a:miter/>
            </a:ln>
          </p:spPr>
          <p:txBody>
            <a:bodyPr rtlCol="0" anchor="ctr"/>
            <a:lstStyle/>
            <a:p>
              <a:endParaRPr lang="zh-CN" altLang="en-US"/>
            </a:p>
          </p:txBody>
        </p:sp>
      </p:grpSp>
      <p:sp>
        <p:nvSpPr>
          <p:cNvPr id="26" name="图形 56" descr="耳机">
            <a:extLst>
              <a:ext uri="{FF2B5EF4-FFF2-40B4-BE49-F238E27FC236}">
                <a16:creationId xmlns:a16="http://schemas.microsoft.com/office/drawing/2014/main" id="{3B01028C-8DC8-8440-9B8C-2F2CF6C26C3B}"/>
              </a:ext>
            </a:extLst>
          </p:cNvPr>
          <p:cNvSpPr/>
          <p:nvPr/>
        </p:nvSpPr>
        <p:spPr>
          <a:xfrm>
            <a:off x="5292543" y="1426295"/>
            <a:ext cx="374942" cy="335475"/>
          </a:xfrm>
          <a:custGeom>
            <a:avLst/>
            <a:gdLst>
              <a:gd name="connsiteX0" fmla="*/ 187471 w 374942"/>
              <a:gd name="connsiteY0" fmla="*/ 0 h 335475"/>
              <a:gd name="connsiteX1" fmla="*/ 0 w 374942"/>
              <a:gd name="connsiteY1" fmla="*/ 187471 h 335475"/>
              <a:gd name="connsiteX2" fmla="*/ 0 w 374942"/>
              <a:gd name="connsiteY2" fmla="*/ 276274 h 335475"/>
              <a:gd name="connsiteX3" fmla="*/ 14800 w 374942"/>
              <a:gd name="connsiteY3" fmla="*/ 291074 h 335475"/>
              <a:gd name="connsiteX4" fmla="*/ 29601 w 374942"/>
              <a:gd name="connsiteY4" fmla="*/ 276274 h 335475"/>
              <a:gd name="connsiteX5" fmla="*/ 29601 w 374942"/>
              <a:gd name="connsiteY5" fmla="*/ 271340 h 335475"/>
              <a:gd name="connsiteX6" fmla="*/ 49335 w 374942"/>
              <a:gd name="connsiteY6" fmla="*/ 271340 h 335475"/>
              <a:gd name="connsiteX7" fmla="*/ 49335 w 374942"/>
              <a:gd name="connsiteY7" fmla="*/ 315741 h 335475"/>
              <a:gd name="connsiteX8" fmla="*/ 69068 w 374942"/>
              <a:gd name="connsiteY8" fmla="*/ 335475 h 335475"/>
              <a:gd name="connsiteX9" fmla="*/ 98669 w 374942"/>
              <a:gd name="connsiteY9" fmla="*/ 335475 h 335475"/>
              <a:gd name="connsiteX10" fmla="*/ 118403 w 374942"/>
              <a:gd name="connsiteY10" fmla="*/ 315741 h 335475"/>
              <a:gd name="connsiteX11" fmla="*/ 118403 w 374942"/>
              <a:gd name="connsiteY11" fmla="*/ 207205 h 335475"/>
              <a:gd name="connsiteX12" fmla="*/ 98669 w 374942"/>
              <a:gd name="connsiteY12" fmla="*/ 187471 h 335475"/>
              <a:gd name="connsiteX13" fmla="*/ 69068 w 374942"/>
              <a:gd name="connsiteY13" fmla="*/ 187471 h 335475"/>
              <a:gd name="connsiteX14" fmla="*/ 49335 w 374942"/>
              <a:gd name="connsiteY14" fmla="*/ 207205 h 335475"/>
              <a:gd name="connsiteX15" fmla="*/ 49335 w 374942"/>
              <a:gd name="connsiteY15" fmla="*/ 251606 h 335475"/>
              <a:gd name="connsiteX16" fmla="*/ 29601 w 374942"/>
              <a:gd name="connsiteY16" fmla="*/ 251606 h 335475"/>
              <a:gd name="connsiteX17" fmla="*/ 29601 w 374942"/>
              <a:gd name="connsiteY17" fmla="*/ 187471 h 335475"/>
              <a:gd name="connsiteX18" fmla="*/ 187471 w 374942"/>
              <a:gd name="connsiteY18" fmla="*/ 29601 h 335475"/>
              <a:gd name="connsiteX19" fmla="*/ 345342 w 374942"/>
              <a:gd name="connsiteY19" fmla="*/ 187471 h 335475"/>
              <a:gd name="connsiteX20" fmla="*/ 345342 w 374942"/>
              <a:gd name="connsiteY20" fmla="*/ 251606 h 335475"/>
              <a:gd name="connsiteX21" fmla="*/ 325608 w 374942"/>
              <a:gd name="connsiteY21" fmla="*/ 251606 h 335475"/>
              <a:gd name="connsiteX22" fmla="*/ 325608 w 374942"/>
              <a:gd name="connsiteY22" fmla="*/ 207205 h 335475"/>
              <a:gd name="connsiteX23" fmla="*/ 305874 w 374942"/>
              <a:gd name="connsiteY23" fmla="*/ 187471 h 335475"/>
              <a:gd name="connsiteX24" fmla="*/ 276274 w 374942"/>
              <a:gd name="connsiteY24" fmla="*/ 187471 h 335475"/>
              <a:gd name="connsiteX25" fmla="*/ 256540 w 374942"/>
              <a:gd name="connsiteY25" fmla="*/ 207205 h 335475"/>
              <a:gd name="connsiteX26" fmla="*/ 256540 w 374942"/>
              <a:gd name="connsiteY26" fmla="*/ 315741 h 335475"/>
              <a:gd name="connsiteX27" fmla="*/ 276274 w 374942"/>
              <a:gd name="connsiteY27" fmla="*/ 335475 h 335475"/>
              <a:gd name="connsiteX28" fmla="*/ 305874 w 374942"/>
              <a:gd name="connsiteY28" fmla="*/ 335475 h 335475"/>
              <a:gd name="connsiteX29" fmla="*/ 325608 w 374942"/>
              <a:gd name="connsiteY29" fmla="*/ 315741 h 335475"/>
              <a:gd name="connsiteX30" fmla="*/ 325608 w 374942"/>
              <a:gd name="connsiteY30" fmla="*/ 271340 h 335475"/>
              <a:gd name="connsiteX31" fmla="*/ 345342 w 374942"/>
              <a:gd name="connsiteY31" fmla="*/ 271340 h 335475"/>
              <a:gd name="connsiteX32" fmla="*/ 345342 w 374942"/>
              <a:gd name="connsiteY32" fmla="*/ 276274 h 335475"/>
              <a:gd name="connsiteX33" fmla="*/ 360142 w 374942"/>
              <a:gd name="connsiteY33" fmla="*/ 291074 h 335475"/>
              <a:gd name="connsiteX34" fmla="*/ 374943 w 374942"/>
              <a:gd name="connsiteY34" fmla="*/ 276274 h 335475"/>
              <a:gd name="connsiteX35" fmla="*/ 374943 w 374942"/>
              <a:gd name="connsiteY35" fmla="*/ 187471 h 335475"/>
              <a:gd name="connsiteX36" fmla="*/ 187471 w 374942"/>
              <a:gd name="connsiteY36" fmla="*/ 0 h 3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4942" h="335475">
                <a:moveTo>
                  <a:pt x="187471" y="0"/>
                </a:moveTo>
                <a:cubicBezTo>
                  <a:pt x="83869" y="0"/>
                  <a:pt x="0" y="83869"/>
                  <a:pt x="0" y="187471"/>
                </a:cubicBezTo>
                <a:lnTo>
                  <a:pt x="0" y="276274"/>
                </a:lnTo>
                <a:cubicBezTo>
                  <a:pt x="0" y="284661"/>
                  <a:pt x="6413" y="291074"/>
                  <a:pt x="14800" y="291074"/>
                </a:cubicBezTo>
                <a:cubicBezTo>
                  <a:pt x="23187" y="291074"/>
                  <a:pt x="29601" y="284661"/>
                  <a:pt x="29601" y="276274"/>
                </a:cubicBezTo>
                <a:lnTo>
                  <a:pt x="29601" y="271340"/>
                </a:lnTo>
                <a:lnTo>
                  <a:pt x="49335" y="271340"/>
                </a:lnTo>
                <a:lnTo>
                  <a:pt x="49335" y="315741"/>
                </a:lnTo>
                <a:cubicBezTo>
                  <a:pt x="49335" y="326595"/>
                  <a:pt x="58215" y="335475"/>
                  <a:pt x="69068" y="335475"/>
                </a:cubicBezTo>
                <a:lnTo>
                  <a:pt x="98669" y="335475"/>
                </a:lnTo>
                <a:cubicBezTo>
                  <a:pt x="109523" y="335475"/>
                  <a:pt x="118403" y="326595"/>
                  <a:pt x="118403" y="315741"/>
                </a:cubicBezTo>
                <a:lnTo>
                  <a:pt x="118403" y="207205"/>
                </a:lnTo>
                <a:cubicBezTo>
                  <a:pt x="118403" y="196352"/>
                  <a:pt x="109523" y="187471"/>
                  <a:pt x="98669" y="187471"/>
                </a:cubicBezTo>
                <a:lnTo>
                  <a:pt x="69068" y="187471"/>
                </a:lnTo>
                <a:cubicBezTo>
                  <a:pt x="58215" y="187471"/>
                  <a:pt x="49335" y="196352"/>
                  <a:pt x="49335" y="207205"/>
                </a:cubicBezTo>
                <a:lnTo>
                  <a:pt x="49335" y="251606"/>
                </a:lnTo>
                <a:lnTo>
                  <a:pt x="29601" y="251606"/>
                </a:lnTo>
                <a:lnTo>
                  <a:pt x="29601" y="187471"/>
                </a:lnTo>
                <a:cubicBezTo>
                  <a:pt x="29601" y="100643"/>
                  <a:pt x="100643" y="29601"/>
                  <a:pt x="187471" y="29601"/>
                </a:cubicBezTo>
                <a:cubicBezTo>
                  <a:pt x="274300" y="29601"/>
                  <a:pt x="345342" y="100643"/>
                  <a:pt x="345342" y="187471"/>
                </a:cubicBezTo>
                <a:lnTo>
                  <a:pt x="345342" y="251606"/>
                </a:lnTo>
                <a:lnTo>
                  <a:pt x="325608" y="251606"/>
                </a:lnTo>
                <a:lnTo>
                  <a:pt x="325608" y="207205"/>
                </a:lnTo>
                <a:cubicBezTo>
                  <a:pt x="325608" y="196352"/>
                  <a:pt x="316728" y="187471"/>
                  <a:pt x="305874" y="187471"/>
                </a:cubicBezTo>
                <a:lnTo>
                  <a:pt x="276274" y="187471"/>
                </a:lnTo>
                <a:cubicBezTo>
                  <a:pt x="265420" y="187471"/>
                  <a:pt x="256540" y="196352"/>
                  <a:pt x="256540" y="207205"/>
                </a:cubicBezTo>
                <a:lnTo>
                  <a:pt x="256540" y="315741"/>
                </a:lnTo>
                <a:cubicBezTo>
                  <a:pt x="256540" y="326595"/>
                  <a:pt x="265420" y="335475"/>
                  <a:pt x="276274" y="335475"/>
                </a:cubicBezTo>
                <a:lnTo>
                  <a:pt x="305874" y="335475"/>
                </a:lnTo>
                <a:cubicBezTo>
                  <a:pt x="316728" y="335475"/>
                  <a:pt x="325608" y="326595"/>
                  <a:pt x="325608" y="315741"/>
                </a:cubicBezTo>
                <a:lnTo>
                  <a:pt x="325608" y="271340"/>
                </a:lnTo>
                <a:lnTo>
                  <a:pt x="345342" y="271340"/>
                </a:lnTo>
                <a:lnTo>
                  <a:pt x="345342" y="276274"/>
                </a:lnTo>
                <a:cubicBezTo>
                  <a:pt x="345342" y="284661"/>
                  <a:pt x="351756" y="291074"/>
                  <a:pt x="360142" y="291074"/>
                </a:cubicBezTo>
                <a:cubicBezTo>
                  <a:pt x="368529" y="291074"/>
                  <a:pt x="374943" y="284661"/>
                  <a:pt x="374943" y="276274"/>
                </a:cubicBezTo>
                <a:lnTo>
                  <a:pt x="374943" y="187471"/>
                </a:lnTo>
                <a:cubicBezTo>
                  <a:pt x="374943" y="83869"/>
                  <a:pt x="291074" y="0"/>
                  <a:pt x="187471" y="0"/>
                </a:cubicBezTo>
                <a:close/>
              </a:path>
            </a:pathLst>
          </a:custGeom>
          <a:solidFill>
            <a:srgbClr val="000000"/>
          </a:solidFill>
          <a:ln w="4862" cap="flat">
            <a:noFill/>
            <a:prstDash val="solid"/>
            <a:miter/>
          </a:ln>
        </p:spPr>
        <p:txBody>
          <a:bodyPr rtlCol="0" anchor="ctr"/>
          <a:lstStyle/>
          <a:p>
            <a:endParaRPr lang="zh-CN" altLang="en-US"/>
          </a:p>
        </p:txBody>
      </p:sp>
      <p:grpSp>
        <p:nvGrpSpPr>
          <p:cNvPr id="42" name="组合 41">
            <a:extLst>
              <a:ext uri="{FF2B5EF4-FFF2-40B4-BE49-F238E27FC236}">
                <a16:creationId xmlns:a16="http://schemas.microsoft.com/office/drawing/2014/main" id="{36D5E202-1D27-EB40-A200-43A478D3F446}"/>
              </a:ext>
            </a:extLst>
          </p:cNvPr>
          <p:cNvGrpSpPr/>
          <p:nvPr/>
        </p:nvGrpSpPr>
        <p:grpSpPr>
          <a:xfrm>
            <a:off x="6610244" y="1421361"/>
            <a:ext cx="350275" cy="350276"/>
            <a:chOff x="6610244" y="1421361"/>
            <a:chExt cx="350275" cy="350276"/>
          </a:xfrm>
        </p:grpSpPr>
        <p:sp>
          <p:nvSpPr>
            <p:cNvPr id="28" name="图形 82" descr="划线的圆圈">
              <a:extLst>
                <a:ext uri="{FF2B5EF4-FFF2-40B4-BE49-F238E27FC236}">
                  <a16:creationId xmlns:a16="http://schemas.microsoft.com/office/drawing/2014/main" id="{DE9EB96F-222C-2F4E-830F-96D44021CF1C}"/>
                </a:ext>
              </a:extLst>
            </p:cNvPr>
            <p:cNvSpPr/>
            <p:nvPr/>
          </p:nvSpPr>
          <p:spPr>
            <a:xfrm>
              <a:off x="6840390" y="1463296"/>
              <a:ext cx="79527" cy="77997"/>
            </a:xfrm>
            <a:custGeom>
              <a:avLst/>
              <a:gdLst>
                <a:gd name="connsiteX0" fmla="*/ 59497 w 79527"/>
                <a:gd name="connsiteY0" fmla="*/ 77998 h 77997"/>
                <a:gd name="connsiteX1" fmla="*/ 79527 w 79527"/>
                <a:gd name="connsiteY1" fmla="*/ 74051 h 77997"/>
                <a:gd name="connsiteX2" fmla="*/ 4193 w 79527"/>
                <a:gd name="connsiteY2" fmla="*/ 0 h 77997"/>
                <a:gd name="connsiteX3" fmla="*/ 0 w 79527"/>
                <a:gd name="connsiteY3" fmla="*/ 19734 h 77997"/>
                <a:gd name="connsiteX4" fmla="*/ 59497 w 79527"/>
                <a:gd name="connsiteY4" fmla="*/ 77998 h 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7" h="77997">
                  <a:moveTo>
                    <a:pt x="59497" y="77998"/>
                  </a:moveTo>
                  <a:cubicBezTo>
                    <a:pt x="65893" y="75525"/>
                    <a:pt x="72672" y="74189"/>
                    <a:pt x="79527" y="74051"/>
                  </a:cubicBezTo>
                  <a:cubicBezTo>
                    <a:pt x="64315" y="40987"/>
                    <a:pt x="37514" y="14643"/>
                    <a:pt x="4193" y="0"/>
                  </a:cubicBezTo>
                  <a:cubicBezTo>
                    <a:pt x="3954" y="6772"/>
                    <a:pt x="2535" y="13450"/>
                    <a:pt x="0" y="19734"/>
                  </a:cubicBezTo>
                  <a:cubicBezTo>
                    <a:pt x="25727" y="32044"/>
                    <a:pt x="46651" y="52534"/>
                    <a:pt x="59497" y="77998"/>
                  </a:cubicBezTo>
                  <a:close/>
                </a:path>
              </a:pathLst>
            </a:custGeom>
            <a:solidFill>
              <a:srgbClr val="000000"/>
            </a:solidFill>
            <a:ln w="4862" cap="flat">
              <a:noFill/>
              <a:prstDash val="solid"/>
              <a:miter/>
            </a:ln>
          </p:spPr>
          <p:txBody>
            <a:bodyPr rtlCol="0" anchor="ctr"/>
            <a:lstStyle/>
            <a:p>
              <a:endParaRPr lang="zh-CN" altLang="en-US"/>
            </a:p>
          </p:txBody>
        </p:sp>
        <p:sp>
          <p:nvSpPr>
            <p:cNvPr id="30" name="图形 82" descr="划线的圆圈">
              <a:extLst>
                <a:ext uri="{FF2B5EF4-FFF2-40B4-BE49-F238E27FC236}">
                  <a16:creationId xmlns:a16="http://schemas.microsoft.com/office/drawing/2014/main" id="{DE9EB96F-222C-2F4E-830F-96D44021CF1C}"/>
                </a:ext>
              </a:extLst>
            </p:cNvPr>
            <p:cNvSpPr/>
            <p:nvPr/>
          </p:nvSpPr>
          <p:spPr>
            <a:xfrm>
              <a:off x="6650846" y="1463296"/>
              <a:ext cx="79675" cy="77997"/>
            </a:xfrm>
            <a:custGeom>
              <a:avLst/>
              <a:gdLst>
                <a:gd name="connsiteX0" fmla="*/ 0 w 79675"/>
                <a:gd name="connsiteY0" fmla="*/ 74051 h 77997"/>
                <a:gd name="connsiteX1" fmla="*/ 20030 w 79675"/>
                <a:gd name="connsiteY1" fmla="*/ 77998 h 77997"/>
                <a:gd name="connsiteX2" fmla="*/ 79675 w 79675"/>
                <a:gd name="connsiteY2" fmla="*/ 19734 h 77997"/>
                <a:gd name="connsiteX3" fmla="*/ 75482 w 79675"/>
                <a:gd name="connsiteY3" fmla="*/ 0 h 77997"/>
                <a:gd name="connsiteX4" fmla="*/ 0 w 79675"/>
                <a:gd name="connsiteY4" fmla="*/ 74051 h 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5" h="77997">
                  <a:moveTo>
                    <a:pt x="0" y="74051"/>
                  </a:moveTo>
                  <a:cubicBezTo>
                    <a:pt x="6856" y="74189"/>
                    <a:pt x="13635" y="75525"/>
                    <a:pt x="20030" y="77998"/>
                  </a:cubicBezTo>
                  <a:cubicBezTo>
                    <a:pt x="32915" y="52510"/>
                    <a:pt x="53893" y="32018"/>
                    <a:pt x="79675" y="19734"/>
                  </a:cubicBezTo>
                  <a:cubicBezTo>
                    <a:pt x="77141" y="13450"/>
                    <a:pt x="75722" y="6772"/>
                    <a:pt x="75482" y="0"/>
                  </a:cubicBezTo>
                  <a:cubicBezTo>
                    <a:pt x="42106" y="14613"/>
                    <a:pt x="15249" y="40961"/>
                    <a:pt x="0" y="74051"/>
                  </a:cubicBezTo>
                  <a:close/>
                </a:path>
              </a:pathLst>
            </a:custGeom>
            <a:solidFill>
              <a:srgbClr val="000000"/>
            </a:solidFill>
            <a:ln w="4862" cap="flat">
              <a:noFill/>
              <a:prstDash val="solid"/>
              <a:miter/>
            </a:ln>
          </p:spPr>
          <p:txBody>
            <a:bodyPr rtlCol="0" anchor="ctr"/>
            <a:lstStyle/>
            <a:p>
              <a:endParaRPr lang="zh-CN" altLang="en-US"/>
            </a:p>
          </p:txBody>
        </p:sp>
        <p:sp>
          <p:nvSpPr>
            <p:cNvPr id="32" name="图形 82" descr="划线的圆圈">
              <a:extLst>
                <a:ext uri="{FF2B5EF4-FFF2-40B4-BE49-F238E27FC236}">
                  <a16:creationId xmlns:a16="http://schemas.microsoft.com/office/drawing/2014/main" id="{DE9EB96F-222C-2F4E-830F-96D44021CF1C}"/>
                </a:ext>
              </a:extLst>
            </p:cNvPr>
            <p:cNvSpPr/>
            <p:nvPr/>
          </p:nvSpPr>
          <p:spPr>
            <a:xfrm>
              <a:off x="6841771" y="1652445"/>
              <a:ext cx="80464" cy="82191"/>
            </a:xfrm>
            <a:custGeom>
              <a:avLst/>
              <a:gdLst>
                <a:gd name="connsiteX0" fmla="*/ 60139 w 80464"/>
                <a:gd name="connsiteY0" fmla="*/ 0 h 82191"/>
                <a:gd name="connsiteX1" fmla="*/ 0 w 80464"/>
                <a:gd name="connsiteY1" fmla="*/ 61718 h 82191"/>
                <a:gd name="connsiteX2" fmla="*/ 2812 w 80464"/>
                <a:gd name="connsiteY2" fmla="*/ 79725 h 82191"/>
                <a:gd name="connsiteX3" fmla="*/ 2812 w 80464"/>
                <a:gd name="connsiteY3" fmla="*/ 82191 h 82191"/>
                <a:gd name="connsiteX4" fmla="*/ 80465 w 80464"/>
                <a:gd name="connsiteY4" fmla="*/ 3256 h 82191"/>
                <a:gd name="connsiteX5" fmla="*/ 79281 w 80464"/>
                <a:gd name="connsiteY5" fmla="*/ 3256 h 82191"/>
                <a:gd name="connsiteX6" fmla="*/ 60139 w 80464"/>
                <a:gd name="connsiteY6" fmla="*/ 0 h 8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64" h="82191">
                  <a:moveTo>
                    <a:pt x="60139" y="0"/>
                  </a:moveTo>
                  <a:cubicBezTo>
                    <a:pt x="47755" y="26855"/>
                    <a:pt x="26525" y="48643"/>
                    <a:pt x="0" y="61718"/>
                  </a:cubicBezTo>
                  <a:cubicBezTo>
                    <a:pt x="1868" y="67537"/>
                    <a:pt x="2817" y="73613"/>
                    <a:pt x="2812" y="79725"/>
                  </a:cubicBezTo>
                  <a:cubicBezTo>
                    <a:pt x="2812" y="80563"/>
                    <a:pt x="2812" y="81353"/>
                    <a:pt x="2812" y="82191"/>
                  </a:cubicBezTo>
                  <a:cubicBezTo>
                    <a:pt x="37876" y="66832"/>
                    <a:pt x="65682" y="38566"/>
                    <a:pt x="80465" y="3256"/>
                  </a:cubicBezTo>
                  <a:lnTo>
                    <a:pt x="79281" y="3256"/>
                  </a:lnTo>
                  <a:cubicBezTo>
                    <a:pt x="72764" y="3243"/>
                    <a:pt x="66294" y="2142"/>
                    <a:pt x="60139" y="0"/>
                  </a:cubicBezTo>
                  <a:close/>
                </a:path>
              </a:pathLst>
            </a:custGeom>
            <a:solidFill>
              <a:srgbClr val="000000"/>
            </a:solidFill>
            <a:ln w="4862" cap="flat">
              <a:noFill/>
              <a:prstDash val="solid"/>
              <a:miter/>
            </a:ln>
          </p:spPr>
          <p:txBody>
            <a:bodyPr rtlCol="0" anchor="ctr"/>
            <a:lstStyle/>
            <a:p>
              <a:endParaRPr lang="zh-CN" altLang="en-US"/>
            </a:p>
          </p:txBody>
        </p:sp>
        <p:sp>
          <p:nvSpPr>
            <p:cNvPr id="34" name="图形 82" descr="划线的圆圈">
              <a:extLst>
                <a:ext uri="{FF2B5EF4-FFF2-40B4-BE49-F238E27FC236}">
                  <a16:creationId xmlns:a16="http://schemas.microsoft.com/office/drawing/2014/main" id="{DE9EB96F-222C-2F4E-830F-96D44021CF1C}"/>
                </a:ext>
              </a:extLst>
            </p:cNvPr>
            <p:cNvSpPr/>
            <p:nvPr/>
          </p:nvSpPr>
          <p:spPr>
            <a:xfrm>
              <a:off x="6648675" y="1652445"/>
              <a:ext cx="80316" cy="82191"/>
            </a:xfrm>
            <a:custGeom>
              <a:avLst/>
              <a:gdLst>
                <a:gd name="connsiteX0" fmla="*/ 20178 w 80316"/>
                <a:gd name="connsiteY0" fmla="*/ 0 h 82191"/>
                <a:gd name="connsiteX1" fmla="*/ 1036 w 80316"/>
                <a:gd name="connsiteY1" fmla="*/ 3256 h 82191"/>
                <a:gd name="connsiteX2" fmla="*/ 0 w 80316"/>
                <a:gd name="connsiteY2" fmla="*/ 3256 h 82191"/>
                <a:gd name="connsiteX3" fmla="*/ 77505 w 80316"/>
                <a:gd name="connsiteY3" fmla="*/ 82191 h 82191"/>
                <a:gd name="connsiteX4" fmla="*/ 77505 w 80316"/>
                <a:gd name="connsiteY4" fmla="*/ 79725 h 82191"/>
                <a:gd name="connsiteX5" fmla="*/ 80317 w 80316"/>
                <a:gd name="connsiteY5" fmla="*/ 61718 h 82191"/>
                <a:gd name="connsiteX6" fmla="*/ 20178 w 80316"/>
                <a:gd name="connsiteY6" fmla="*/ 0 h 8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16" h="82191">
                  <a:moveTo>
                    <a:pt x="20178" y="0"/>
                  </a:moveTo>
                  <a:cubicBezTo>
                    <a:pt x="14023" y="2142"/>
                    <a:pt x="7553" y="3243"/>
                    <a:pt x="1036" y="3256"/>
                  </a:cubicBezTo>
                  <a:lnTo>
                    <a:pt x="0" y="3256"/>
                  </a:lnTo>
                  <a:cubicBezTo>
                    <a:pt x="14748" y="38539"/>
                    <a:pt x="42497" y="66801"/>
                    <a:pt x="77505" y="82191"/>
                  </a:cubicBezTo>
                  <a:cubicBezTo>
                    <a:pt x="77505" y="81353"/>
                    <a:pt x="77505" y="80563"/>
                    <a:pt x="77505" y="79725"/>
                  </a:cubicBezTo>
                  <a:cubicBezTo>
                    <a:pt x="77500" y="73613"/>
                    <a:pt x="78448" y="67537"/>
                    <a:pt x="80317" y="61718"/>
                  </a:cubicBezTo>
                  <a:cubicBezTo>
                    <a:pt x="53791" y="48643"/>
                    <a:pt x="32561" y="26855"/>
                    <a:pt x="20178" y="0"/>
                  </a:cubicBezTo>
                  <a:close/>
                </a:path>
              </a:pathLst>
            </a:custGeom>
            <a:solidFill>
              <a:srgbClr val="000000"/>
            </a:solidFill>
            <a:ln w="4862" cap="flat">
              <a:noFill/>
              <a:prstDash val="solid"/>
              <a:miter/>
            </a:ln>
          </p:spPr>
          <p:txBody>
            <a:bodyPr rtlCol="0" anchor="ctr"/>
            <a:lstStyle/>
            <a:p>
              <a:endParaRPr lang="zh-CN" altLang="en-US"/>
            </a:p>
          </p:txBody>
        </p:sp>
        <p:sp>
          <p:nvSpPr>
            <p:cNvPr id="35" name="图形 82" descr="划线的圆圈">
              <a:extLst>
                <a:ext uri="{FF2B5EF4-FFF2-40B4-BE49-F238E27FC236}">
                  <a16:creationId xmlns:a16="http://schemas.microsoft.com/office/drawing/2014/main" id="{DE9EB96F-222C-2F4E-830F-96D44021CF1C}"/>
                </a:ext>
              </a:extLst>
            </p:cNvPr>
            <p:cNvSpPr/>
            <p:nvPr/>
          </p:nvSpPr>
          <p:spPr>
            <a:xfrm>
              <a:off x="6610244" y="1557032"/>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36" name="图形 82" descr="划线的圆圈">
              <a:extLst>
                <a:ext uri="{FF2B5EF4-FFF2-40B4-BE49-F238E27FC236}">
                  <a16:creationId xmlns:a16="http://schemas.microsoft.com/office/drawing/2014/main" id="{DE9EB96F-222C-2F4E-830F-96D44021CF1C}"/>
                </a:ext>
              </a:extLst>
            </p:cNvPr>
            <p:cNvSpPr/>
            <p:nvPr/>
          </p:nvSpPr>
          <p:spPr>
            <a:xfrm>
              <a:off x="6881584" y="1557032"/>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38" name="图形 82" descr="划线的圆圈">
              <a:extLst>
                <a:ext uri="{FF2B5EF4-FFF2-40B4-BE49-F238E27FC236}">
                  <a16:creationId xmlns:a16="http://schemas.microsoft.com/office/drawing/2014/main" id="{DE9EB96F-222C-2F4E-830F-96D44021CF1C}"/>
                </a:ext>
              </a:extLst>
            </p:cNvPr>
            <p:cNvSpPr/>
            <p:nvPr/>
          </p:nvSpPr>
          <p:spPr>
            <a:xfrm>
              <a:off x="6745914" y="1692702"/>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sp>
          <p:nvSpPr>
            <p:cNvPr id="40" name="图形 82" descr="划线的圆圈">
              <a:extLst>
                <a:ext uri="{FF2B5EF4-FFF2-40B4-BE49-F238E27FC236}">
                  <a16:creationId xmlns:a16="http://schemas.microsoft.com/office/drawing/2014/main" id="{DE9EB96F-222C-2F4E-830F-96D44021CF1C}"/>
                </a:ext>
              </a:extLst>
            </p:cNvPr>
            <p:cNvSpPr/>
            <p:nvPr/>
          </p:nvSpPr>
          <p:spPr>
            <a:xfrm>
              <a:off x="6745914" y="1421361"/>
              <a:ext cx="78935" cy="78935"/>
            </a:xfrm>
            <a:custGeom>
              <a:avLst/>
              <a:gdLst>
                <a:gd name="connsiteX0" fmla="*/ 78935 w 78935"/>
                <a:gd name="connsiteY0" fmla="*/ 39468 h 78935"/>
                <a:gd name="connsiteX1" fmla="*/ 39468 w 78935"/>
                <a:gd name="connsiteY1" fmla="*/ 78935 h 78935"/>
                <a:gd name="connsiteX2" fmla="*/ 0 w 78935"/>
                <a:gd name="connsiteY2" fmla="*/ 39468 h 78935"/>
                <a:gd name="connsiteX3" fmla="*/ 39468 w 78935"/>
                <a:gd name="connsiteY3" fmla="*/ 0 h 78935"/>
                <a:gd name="connsiteX4" fmla="*/ 78935 w 78935"/>
                <a:gd name="connsiteY4" fmla="*/ 39468 h 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 h="78935">
                  <a:moveTo>
                    <a:pt x="78935" y="39468"/>
                  </a:moveTo>
                  <a:cubicBezTo>
                    <a:pt x="78935" y="61265"/>
                    <a:pt x="61265" y="78935"/>
                    <a:pt x="39468" y="78935"/>
                  </a:cubicBezTo>
                  <a:cubicBezTo>
                    <a:pt x="17670" y="78935"/>
                    <a:pt x="0" y="61265"/>
                    <a:pt x="0" y="39468"/>
                  </a:cubicBezTo>
                  <a:cubicBezTo>
                    <a:pt x="0" y="17670"/>
                    <a:pt x="17670" y="0"/>
                    <a:pt x="39468" y="0"/>
                  </a:cubicBezTo>
                  <a:cubicBezTo>
                    <a:pt x="61265" y="0"/>
                    <a:pt x="78935" y="17670"/>
                    <a:pt x="78935" y="39468"/>
                  </a:cubicBezTo>
                  <a:close/>
                </a:path>
              </a:pathLst>
            </a:custGeom>
            <a:solidFill>
              <a:srgbClr val="000000"/>
            </a:solidFill>
            <a:ln w="4862" cap="flat">
              <a:noFill/>
              <a:prstDash val="solid"/>
              <a:miter/>
            </a:ln>
          </p:spPr>
          <p:txBody>
            <a:bodyPr rtlCol="0" anchor="ctr"/>
            <a:lstStyle/>
            <a:p>
              <a:endParaRPr lang="zh-CN" altLang="en-US"/>
            </a:p>
          </p:txBody>
        </p:sp>
      </p:grpSp>
      <p:sp>
        <p:nvSpPr>
          <p:cNvPr id="51" name="图形 86" descr="钱包">
            <a:extLst>
              <a:ext uri="{FF2B5EF4-FFF2-40B4-BE49-F238E27FC236}">
                <a16:creationId xmlns:a16="http://schemas.microsoft.com/office/drawing/2014/main" id="{04FD7D60-C1E7-0D49-8884-4D3E6E57EF42}"/>
              </a:ext>
            </a:extLst>
          </p:cNvPr>
          <p:cNvSpPr/>
          <p:nvPr/>
        </p:nvSpPr>
        <p:spPr>
          <a:xfrm>
            <a:off x="9224195" y="1446029"/>
            <a:ext cx="355209" cy="296007"/>
          </a:xfrm>
          <a:custGeom>
            <a:avLst/>
            <a:gdLst>
              <a:gd name="connsiteX0" fmla="*/ 296008 w 355209"/>
              <a:gd name="connsiteY0" fmla="*/ 192405 h 296007"/>
              <a:gd name="connsiteX1" fmla="*/ 276274 w 355209"/>
              <a:gd name="connsiteY1" fmla="*/ 172671 h 296007"/>
              <a:gd name="connsiteX2" fmla="*/ 296008 w 355209"/>
              <a:gd name="connsiteY2" fmla="*/ 152937 h 296007"/>
              <a:gd name="connsiteX3" fmla="*/ 315741 w 355209"/>
              <a:gd name="connsiteY3" fmla="*/ 172671 h 296007"/>
              <a:gd name="connsiteX4" fmla="*/ 296008 w 355209"/>
              <a:gd name="connsiteY4" fmla="*/ 192405 h 296007"/>
              <a:gd name="connsiteX5" fmla="*/ 345342 w 355209"/>
              <a:gd name="connsiteY5" fmla="*/ 123336 h 296007"/>
              <a:gd name="connsiteX6" fmla="*/ 335475 w 355209"/>
              <a:gd name="connsiteY6" fmla="*/ 123336 h 296007"/>
              <a:gd name="connsiteX7" fmla="*/ 335475 w 355209"/>
              <a:gd name="connsiteY7" fmla="*/ 69068 h 296007"/>
              <a:gd name="connsiteX8" fmla="*/ 315741 w 355209"/>
              <a:gd name="connsiteY8" fmla="*/ 49335 h 296007"/>
              <a:gd name="connsiteX9" fmla="*/ 39468 w 355209"/>
              <a:gd name="connsiteY9" fmla="*/ 49335 h 296007"/>
              <a:gd name="connsiteX10" fmla="*/ 29601 w 355209"/>
              <a:gd name="connsiteY10" fmla="*/ 39468 h 296007"/>
              <a:gd name="connsiteX11" fmla="*/ 39468 w 355209"/>
              <a:gd name="connsiteY11" fmla="*/ 29601 h 296007"/>
              <a:gd name="connsiteX12" fmla="*/ 315741 w 355209"/>
              <a:gd name="connsiteY12" fmla="*/ 29601 h 296007"/>
              <a:gd name="connsiteX13" fmla="*/ 315741 w 355209"/>
              <a:gd name="connsiteY13" fmla="*/ 19734 h 296007"/>
              <a:gd name="connsiteX14" fmla="*/ 296008 w 355209"/>
              <a:gd name="connsiteY14" fmla="*/ 0 h 296007"/>
              <a:gd name="connsiteX15" fmla="*/ 39468 w 355209"/>
              <a:gd name="connsiteY15" fmla="*/ 0 h 296007"/>
              <a:gd name="connsiteX16" fmla="*/ 0 w 355209"/>
              <a:gd name="connsiteY16" fmla="*/ 39468 h 296007"/>
              <a:gd name="connsiteX17" fmla="*/ 0 w 355209"/>
              <a:gd name="connsiteY17" fmla="*/ 256540 h 296007"/>
              <a:gd name="connsiteX18" fmla="*/ 39468 w 355209"/>
              <a:gd name="connsiteY18" fmla="*/ 296008 h 296007"/>
              <a:gd name="connsiteX19" fmla="*/ 315741 w 355209"/>
              <a:gd name="connsiteY19" fmla="*/ 296008 h 296007"/>
              <a:gd name="connsiteX20" fmla="*/ 335475 w 355209"/>
              <a:gd name="connsiteY20" fmla="*/ 276274 h 296007"/>
              <a:gd name="connsiteX21" fmla="*/ 335475 w 355209"/>
              <a:gd name="connsiteY21" fmla="*/ 222006 h 296007"/>
              <a:gd name="connsiteX22" fmla="*/ 345342 w 355209"/>
              <a:gd name="connsiteY22" fmla="*/ 222006 h 296007"/>
              <a:gd name="connsiteX23" fmla="*/ 355209 w 355209"/>
              <a:gd name="connsiteY23" fmla="*/ 212139 h 296007"/>
              <a:gd name="connsiteX24" fmla="*/ 355209 w 355209"/>
              <a:gd name="connsiteY24" fmla="*/ 133203 h 296007"/>
              <a:gd name="connsiteX25" fmla="*/ 345342 w 355209"/>
              <a:gd name="connsiteY25" fmla="*/ 123336 h 2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5209" h="296007">
                <a:moveTo>
                  <a:pt x="296008" y="192405"/>
                </a:moveTo>
                <a:cubicBezTo>
                  <a:pt x="285154" y="192405"/>
                  <a:pt x="276274" y="183525"/>
                  <a:pt x="276274" y="172671"/>
                </a:cubicBezTo>
                <a:cubicBezTo>
                  <a:pt x="276274" y="161817"/>
                  <a:pt x="285154" y="152937"/>
                  <a:pt x="296008" y="152937"/>
                </a:cubicBezTo>
                <a:cubicBezTo>
                  <a:pt x="306861" y="152937"/>
                  <a:pt x="315741" y="161817"/>
                  <a:pt x="315741" y="172671"/>
                </a:cubicBezTo>
                <a:cubicBezTo>
                  <a:pt x="315741" y="183525"/>
                  <a:pt x="306861" y="192405"/>
                  <a:pt x="296008" y="192405"/>
                </a:cubicBezTo>
                <a:close/>
                <a:moveTo>
                  <a:pt x="345342" y="123336"/>
                </a:moveTo>
                <a:lnTo>
                  <a:pt x="335475" y="123336"/>
                </a:lnTo>
                <a:lnTo>
                  <a:pt x="335475" y="69068"/>
                </a:lnTo>
                <a:cubicBezTo>
                  <a:pt x="335475" y="58215"/>
                  <a:pt x="326595" y="49335"/>
                  <a:pt x="315741" y="49335"/>
                </a:cubicBezTo>
                <a:lnTo>
                  <a:pt x="39468" y="49335"/>
                </a:lnTo>
                <a:cubicBezTo>
                  <a:pt x="34041" y="49335"/>
                  <a:pt x="29601" y="44894"/>
                  <a:pt x="29601" y="39468"/>
                </a:cubicBezTo>
                <a:cubicBezTo>
                  <a:pt x="29601" y="34041"/>
                  <a:pt x="34041" y="29601"/>
                  <a:pt x="39468" y="29601"/>
                </a:cubicBezTo>
                <a:lnTo>
                  <a:pt x="315741" y="29601"/>
                </a:lnTo>
                <a:lnTo>
                  <a:pt x="315741" y="19734"/>
                </a:lnTo>
                <a:cubicBezTo>
                  <a:pt x="315741" y="8880"/>
                  <a:pt x="306861" y="0"/>
                  <a:pt x="296008" y="0"/>
                </a:cubicBezTo>
                <a:lnTo>
                  <a:pt x="39468" y="0"/>
                </a:lnTo>
                <a:cubicBezTo>
                  <a:pt x="17760" y="0"/>
                  <a:pt x="0" y="17760"/>
                  <a:pt x="0" y="39468"/>
                </a:cubicBezTo>
                <a:lnTo>
                  <a:pt x="0" y="256540"/>
                </a:lnTo>
                <a:cubicBezTo>
                  <a:pt x="0" y="278247"/>
                  <a:pt x="17760" y="296008"/>
                  <a:pt x="39468" y="296008"/>
                </a:cubicBezTo>
                <a:lnTo>
                  <a:pt x="315741" y="296008"/>
                </a:lnTo>
                <a:cubicBezTo>
                  <a:pt x="326595" y="296008"/>
                  <a:pt x="335475" y="287127"/>
                  <a:pt x="335475" y="276274"/>
                </a:cubicBezTo>
                <a:lnTo>
                  <a:pt x="335475" y="222006"/>
                </a:lnTo>
                <a:lnTo>
                  <a:pt x="345342" y="222006"/>
                </a:lnTo>
                <a:cubicBezTo>
                  <a:pt x="350769" y="222006"/>
                  <a:pt x="355209" y="217566"/>
                  <a:pt x="355209" y="212139"/>
                </a:cubicBezTo>
                <a:lnTo>
                  <a:pt x="355209" y="133203"/>
                </a:lnTo>
                <a:cubicBezTo>
                  <a:pt x="355209" y="127777"/>
                  <a:pt x="350769" y="123336"/>
                  <a:pt x="345342" y="123336"/>
                </a:cubicBezTo>
                <a:close/>
              </a:path>
            </a:pathLst>
          </a:custGeom>
          <a:solidFill>
            <a:srgbClr val="000000"/>
          </a:solidFill>
          <a:ln w="4862" cap="flat">
            <a:noFill/>
            <a:prstDash val="solid"/>
            <a:miter/>
          </a:ln>
        </p:spPr>
        <p:txBody>
          <a:bodyPr rtlCol="0" anchor="ctr"/>
          <a:lstStyle/>
          <a:p>
            <a:endParaRPr lang="zh-CN" altLang="en-US"/>
          </a:p>
        </p:txBody>
      </p:sp>
      <p:grpSp>
        <p:nvGrpSpPr>
          <p:cNvPr id="50" name="组合 49">
            <a:extLst>
              <a:ext uri="{FF2B5EF4-FFF2-40B4-BE49-F238E27FC236}">
                <a16:creationId xmlns:a16="http://schemas.microsoft.com/office/drawing/2014/main" id="{4BFDC7F1-2DA4-B744-99AE-6E2C8441860E}"/>
              </a:ext>
            </a:extLst>
          </p:cNvPr>
          <p:cNvGrpSpPr/>
          <p:nvPr/>
        </p:nvGrpSpPr>
        <p:grpSpPr>
          <a:xfrm>
            <a:off x="7891319" y="1396694"/>
            <a:ext cx="365075" cy="394676"/>
            <a:chOff x="7891319" y="1396694"/>
            <a:chExt cx="365075" cy="394676"/>
          </a:xfrm>
        </p:grpSpPr>
        <p:sp>
          <p:nvSpPr>
            <p:cNvPr id="44" name="图形 88" descr="购物车">
              <a:extLst>
                <a:ext uri="{FF2B5EF4-FFF2-40B4-BE49-F238E27FC236}">
                  <a16:creationId xmlns:a16="http://schemas.microsoft.com/office/drawing/2014/main" id="{02E27551-DE40-F348-A57F-1E0C4074B09F}"/>
                </a:ext>
              </a:extLst>
            </p:cNvPr>
            <p:cNvSpPr/>
            <p:nvPr/>
          </p:nvSpPr>
          <p:spPr>
            <a:xfrm>
              <a:off x="7891319" y="1396694"/>
              <a:ext cx="365075" cy="335475"/>
            </a:xfrm>
            <a:custGeom>
              <a:avLst/>
              <a:gdLst>
                <a:gd name="connsiteX0" fmla="*/ 113470 w 365075"/>
                <a:gd name="connsiteY0" fmla="*/ 113470 h 335475"/>
                <a:gd name="connsiteX1" fmla="*/ 59202 w 365075"/>
                <a:gd name="connsiteY1" fmla="*/ 113470 h 335475"/>
                <a:gd name="connsiteX2" fmla="*/ 59202 w 365075"/>
                <a:gd name="connsiteY2" fmla="*/ 78935 h 335475"/>
                <a:gd name="connsiteX3" fmla="*/ 113470 w 365075"/>
                <a:gd name="connsiteY3" fmla="*/ 78935 h 335475"/>
                <a:gd name="connsiteX4" fmla="*/ 113470 w 365075"/>
                <a:gd name="connsiteY4" fmla="*/ 113470 h 335475"/>
                <a:gd name="connsiteX5" fmla="*/ 187471 w 365075"/>
                <a:gd name="connsiteY5" fmla="*/ 78935 h 335475"/>
                <a:gd name="connsiteX6" fmla="*/ 187471 w 365075"/>
                <a:gd name="connsiteY6" fmla="*/ 113470 h 335475"/>
                <a:gd name="connsiteX7" fmla="*/ 133203 w 365075"/>
                <a:gd name="connsiteY7" fmla="*/ 113470 h 335475"/>
                <a:gd name="connsiteX8" fmla="*/ 133203 w 365075"/>
                <a:gd name="connsiteY8" fmla="*/ 78935 h 335475"/>
                <a:gd name="connsiteX9" fmla="*/ 187471 w 365075"/>
                <a:gd name="connsiteY9" fmla="*/ 78935 h 335475"/>
                <a:gd name="connsiteX10" fmla="*/ 261473 w 365075"/>
                <a:gd name="connsiteY10" fmla="*/ 78935 h 335475"/>
                <a:gd name="connsiteX11" fmla="*/ 261473 w 365075"/>
                <a:gd name="connsiteY11" fmla="*/ 113470 h 335475"/>
                <a:gd name="connsiteX12" fmla="*/ 207205 w 365075"/>
                <a:gd name="connsiteY12" fmla="*/ 113470 h 335475"/>
                <a:gd name="connsiteX13" fmla="*/ 207205 w 365075"/>
                <a:gd name="connsiteY13" fmla="*/ 78935 h 335475"/>
                <a:gd name="connsiteX14" fmla="*/ 261473 w 365075"/>
                <a:gd name="connsiteY14" fmla="*/ 78935 h 335475"/>
                <a:gd name="connsiteX15" fmla="*/ 335475 w 365075"/>
                <a:gd name="connsiteY15" fmla="*/ 78935 h 335475"/>
                <a:gd name="connsiteX16" fmla="*/ 335475 w 365075"/>
                <a:gd name="connsiteY16" fmla="*/ 113470 h 335475"/>
                <a:gd name="connsiteX17" fmla="*/ 281207 w 365075"/>
                <a:gd name="connsiteY17" fmla="*/ 113470 h 335475"/>
                <a:gd name="connsiteX18" fmla="*/ 281207 w 365075"/>
                <a:gd name="connsiteY18" fmla="*/ 78935 h 335475"/>
                <a:gd name="connsiteX19" fmla="*/ 335475 w 365075"/>
                <a:gd name="connsiteY19" fmla="*/ 78935 h 335475"/>
                <a:gd name="connsiteX20" fmla="*/ 335475 w 365075"/>
                <a:gd name="connsiteY20" fmla="*/ 167738 h 335475"/>
                <a:gd name="connsiteX21" fmla="*/ 281207 w 365075"/>
                <a:gd name="connsiteY21" fmla="*/ 167738 h 335475"/>
                <a:gd name="connsiteX22" fmla="*/ 281207 w 365075"/>
                <a:gd name="connsiteY22" fmla="*/ 133203 h 335475"/>
                <a:gd name="connsiteX23" fmla="*/ 335475 w 365075"/>
                <a:gd name="connsiteY23" fmla="*/ 133203 h 335475"/>
                <a:gd name="connsiteX24" fmla="*/ 335475 w 365075"/>
                <a:gd name="connsiteY24" fmla="*/ 167738 h 335475"/>
                <a:gd name="connsiteX25" fmla="*/ 335475 w 365075"/>
                <a:gd name="connsiteY25" fmla="*/ 209672 h 335475"/>
                <a:gd name="connsiteX26" fmla="*/ 281207 w 365075"/>
                <a:gd name="connsiteY26" fmla="*/ 214605 h 335475"/>
                <a:gd name="connsiteX27" fmla="*/ 281207 w 365075"/>
                <a:gd name="connsiteY27" fmla="*/ 187471 h 335475"/>
                <a:gd name="connsiteX28" fmla="*/ 335475 w 365075"/>
                <a:gd name="connsiteY28" fmla="*/ 187471 h 335475"/>
                <a:gd name="connsiteX29" fmla="*/ 335475 w 365075"/>
                <a:gd name="connsiteY29" fmla="*/ 209672 h 335475"/>
                <a:gd name="connsiteX30" fmla="*/ 113470 w 365075"/>
                <a:gd name="connsiteY30" fmla="*/ 187471 h 335475"/>
                <a:gd name="connsiteX31" fmla="*/ 113470 w 365075"/>
                <a:gd name="connsiteY31" fmla="*/ 229406 h 335475"/>
                <a:gd name="connsiteX32" fmla="*/ 59202 w 365075"/>
                <a:gd name="connsiteY32" fmla="*/ 234339 h 335475"/>
                <a:gd name="connsiteX33" fmla="*/ 59202 w 365075"/>
                <a:gd name="connsiteY33" fmla="*/ 187471 h 335475"/>
                <a:gd name="connsiteX34" fmla="*/ 113470 w 365075"/>
                <a:gd name="connsiteY34" fmla="*/ 187471 h 335475"/>
                <a:gd name="connsiteX35" fmla="*/ 113470 w 365075"/>
                <a:gd name="connsiteY35" fmla="*/ 167738 h 335475"/>
                <a:gd name="connsiteX36" fmla="*/ 59202 w 365075"/>
                <a:gd name="connsiteY36" fmla="*/ 167738 h 335475"/>
                <a:gd name="connsiteX37" fmla="*/ 59202 w 365075"/>
                <a:gd name="connsiteY37" fmla="*/ 133203 h 335475"/>
                <a:gd name="connsiteX38" fmla="*/ 113470 w 365075"/>
                <a:gd name="connsiteY38" fmla="*/ 133203 h 335475"/>
                <a:gd name="connsiteX39" fmla="*/ 113470 w 365075"/>
                <a:gd name="connsiteY39" fmla="*/ 167738 h 335475"/>
                <a:gd name="connsiteX40" fmla="*/ 187471 w 365075"/>
                <a:gd name="connsiteY40" fmla="*/ 167738 h 335475"/>
                <a:gd name="connsiteX41" fmla="*/ 133203 w 365075"/>
                <a:gd name="connsiteY41" fmla="*/ 167738 h 335475"/>
                <a:gd name="connsiteX42" fmla="*/ 133203 w 365075"/>
                <a:gd name="connsiteY42" fmla="*/ 133203 h 335475"/>
                <a:gd name="connsiteX43" fmla="*/ 187471 w 365075"/>
                <a:gd name="connsiteY43" fmla="*/ 133203 h 335475"/>
                <a:gd name="connsiteX44" fmla="*/ 187471 w 365075"/>
                <a:gd name="connsiteY44" fmla="*/ 167738 h 335475"/>
                <a:gd name="connsiteX45" fmla="*/ 207205 w 365075"/>
                <a:gd name="connsiteY45" fmla="*/ 167738 h 335475"/>
                <a:gd name="connsiteX46" fmla="*/ 207205 w 365075"/>
                <a:gd name="connsiteY46" fmla="*/ 133203 h 335475"/>
                <a:gd name="connsiteX47" fmla="*/ 261473 w 365075"/>
                <a:gd name="connsiteY47" fmla="*/ 133203 h 335475"/>
                <a:gd name="connsiteX48" fmla="*/ 261473 w 365075"/>
                <a:gd name="connsiteY48" fmla="*/ 167738 h 335475"/>
                <a:gd name="connsiteX49" fmla="*/ 207205 w 365075"/>
                <a:gd name="connsiteY49" fmla="*/ 167738 h 335475"/>
                <a:gd name="connsiteX50" fmla="*/ 187471 w 365075"/>
                <a:gd name="connsiteY50" fmla="*/ 222992 h 335475"/>
                <a:gd name="connsiteX51" fmla="*/ 133203 w 365075"/>
                <a:gd name="connsiteY51" fmla="*/ 227926 h 335475"/>
                <a:gd name="connsiteX52" fmla="*/ 133203 w 365075"/>
                <a:gd name="connsiteY52" fmla="*/ 187471 h 335475"/>
                <a:gd name="connsiteX53" fmla="*/ 187471 w 365075"/>
                <a:gd name="connsiteY53" fmla="*/ 187471 h 335475"/>
                <a:gd name="connsiteX54" fmla="*/ 187471 w 365075"/>
                <a:gd name="connsiteY54" fmla="*/ 222992 h 335475"/>
                <a:gd name="connsiteX55" fmla="*/ 207205 w 365075"/>
                <a:gd name="connsiteY55" fmla="*/ 187471 h 335475"/>
                <a:gd name="connsiteX56" fmla="*/ 261473 w 365075"/>
                <a:gd name="connsiteY56" fmla="*/ 187471 h 335475"/>
                <a:gd name="connsiteX57" fmla="*/ 261473 w 365075"/>
                <a:gd name="connsiteY57" fmla="*/ 216085 h 335475"/>
                <a:gd name="connsiteX58" fmla="*/ 207205 w 365075"/>
                <a:gd name="connsiteY58" fmla="*/ 221019 h 335475"/>
                <a:gd name="connsiteX59" fmla="*/ 207205 w 365075"/>
                <a:gd name="connsiteY59" fmla="*/ 187471 h 335475"/>
                <a:gd name="connsiteX60" fmla="*/ 365076 w 365075"/>
                <a:gd name="connsiteY60" fmla="*/ 236806 h 335475"/>
                <a:gd name="connsiteX61" fmla="*/ 365076 w 365075"/>
                <a:gd name="connsiteY61" fmla="*/ 49335 h 335475"/>
                <a:gd name="connsiteX62" fmla="*/ 59202 w 365075"/>
                <a:gd name="connsiteY62" fmla="*/ 49335 h 335475"/>
                <a:gd name="connsiteX63" fmla="*/ 59202 w 365075"/>
                <a:gd name="connsiteY63" fmla="*/ 44401 h 335475"/>
                <a:gd name="connsiteX64" fmla="*/ 14800 w 365075"/>
                <a:gd name="connsiteY64" fmla="*/ 0 h 335475"/>
                <a:gd name="connsiteX65" fmla="*/ 0 w 365075"/>
                <a:gd name="connsiteY65" fmla="*/ 14800 h 335475"/>
                <a:gd name="connsiteX66" fmla="*/ 14800 w 365075"/>
                <a:gd name="connsiteY66" fmla="*/ 29601 h 335475"/>
                <a:gd name="connsiteX67" fmla="*/ 29601 w 365075"/>
                <a:gd name="connsiteY67" fmla="*/ 44401 h 335475"/>
                <a:gd name="connsiteX68" fmla="*/ 29601 w 365075"/>
                <a:gd name="connsiteY68" fmla="*/ 291074 h 335475"/>
                <a:gd name="connsiteX69" fmla="*/ 74002 w 365075"/>
                <a:gd name="connsiteY69" fmla="*/ 335475 h 335475"/>
                <a:gd name="connsiteX70" fmla="*/ 88802 w 365075"/>
                <a:gd name="connsiteY70" fmla="*/ 335475 h 335475"/>
                <a:gd name="connsiteX71" fmla="*/ 305874 w 365075"/>
                <a:gd name="connsiteY71" fmla="*/ 335475 h 335475"/>
                <a:gd name="connsiteX72" fmla="*/ 350276 w 365075"/>
                <a:gd name="connsiteY72" fmla="*/ 335475 h 335475"/>
                <a:gd name="connsiteX73" fmla="*/ 365076 w 365075"/>
                <a:gd name="connsiteY73" fmla="*/ 320675 h 335475"/>
                <a:gd name="connsiteX74" fmla="*/ 350276 w 365075"/>
                <a:gd name="connsiteY74" fmla="*/ 305874 h 335475"/>
                <a:gd name="connsiteX75" fmla="*/ 74002 w 365075"/>
                <a:gd name="connsiteY75" fmla="*/ 305874 h 335475"/>
                <a:gd name="connsiteX76" fmla="*/ 59202 w 365075"/>
                <a:gd name="connsiteY76" fmla="*/ 291074 h 335475"/>
                <a:gd name="connsiteX77" fmla="*/ 59202 w 365075"/>
                <a:gd name="connsiteY77" fmla="*/ 263940 h 335475"/>
                <a:gd name="connsiteX78" fmla="*/ 365076 w 365075"/>
                <a:gd name="connsiteY78" fmla="*/ 236806 h 3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65075" h="335475">
                  <a:moveTo>
                    <a:pt x="113470" y="113470"/>
                  </a:moveTo>
                  <a:lnTo>
                    <a:pt x="59202" y="113470"/>
                  </a:lnTo>
                  <a:lnTo>
                    <a:pt x="59202" y="78935"/>
                  </a:lnTo>
                  <a:lnTo>
                    <a:pt x="113470" y="78935"/>
                  </a:lnTo>
                  <a:lnTo>
                    <a:pt x="113470" y="113470"/>
                  </a:lnTo>
                  <a:close/>
                  <a:moveTo>
                    <a:pt x="187471" y="78935"/>
                  </a:moveTo>
                  <a:lnTo>
                    <a:pt x="187471" y="113470"/>
                  </a:lnTo>
                  <a:lnTo>
                    <a:pt x="133203" y="113470"/>
                  </a:lnTo>
                  <a:lnTo>
                    <a:pt x="133203" y="78935"/>
                  </a:lnTo>
                  <a:lnTo>
                    <a:pt x="187471" y="78935"/>
                  </a:lnTo>
                  <a:close/>
                  <a:moveTo>
                    <a:pt x="261473" y="78935"/>
                  </a:moveTo>
                  <a:lnTo>
                    <a:pt x="261473" y="113470"/>
                  </a:lnTo>
                  <a:lnTo>
                    <a:pt x="207205" y="113470"/>
                  </a:lnTo>
                  <a:lnTo>
                    <a:pt x="207205" y="78935"/>
                  </a:lnTo>
                  <a:lnTo>
                    <a:pt x="261473" y="78935"/>
                  </a:lnTo>
                  <a:close/>
                  <a:moveTo>
                    <a:pt x="335475" y="78935"/>
                  </a:moveTo>
                  <a:lnTo>
                    <a:pt x="335475" y="113470"/>
                  </a:lnTo>
                  <a:lnTo>
                    <a:pt x="281207" y="113470"/>
                  </a:lnTo>
                  <a:lnTo>
                    <a:pt x="281207" y="78935"/>
                  </a:lnTo>
                  <a:lnTo>
                    <a:pt x="335475" y="78935"/>
                  </a:lnTo>
                  <a:close/>
                  <a:moveTo>
                    <a:pt x="335475" y="167738"/>
                  </a:moveTo>
                  <a:lnTo>
                    <a:pt x="281207" y="167738"/>
                  </a:lnTo>
                  <a:lnTo>
                    <a:pt x="281207" y="133203"/>
                  </a:lnTo>
                  <a:lnTo>
                    <a:pt x="335475" y="133203"/>
                  </a:lnTo>
                  <a:lnTo>
                    <a:pt x="335475" y="167738"/>
                  </a:lnTo>
                  <a:close/>
                  <a:moveTo>
                    <a:pt x="335475" y="209672"/>
                  </a:moveTo>
                  <a:lnTo>
                    <a:pt x="281207" y="214605"/>
                  </a:lnTo>
                  <a:lnTo>
                    <a:pt x="281207" y="187471"/>
                  </a:lnTo>
                  <a:lnTo>
                    <a:pt x="335475" y="187471"/>
                  </a:lnTo>
                  <a:lnTo>
                    <a:pt x="335475" y="209672"/>
                  </a:lnTo>
                  <a:close/>
                  <a:moveTo>
                    <a:pt x="113470" y="187471"/>
                  </a:moveTo>
                  <a:lnTo>
                    <a:pt x="113470" y="229406"/>
                  </a:lnTo>
                  <a:lnTo>
                    <a:pt x="59202" y="234339"/>
                  </a:lnTo>
                  <a:lnTo>
                    <a:pt x="59202" y="187471"/>
                  </a:lnTo>
                  <a:lnTo>
                    <a:pt x="113470" y="187471"/>
                  </a:lnTo>
                  <a:close/>
                  <a:moveTo>
                    <a:pt x="113470" y="167738"/>
                  </a:moveTo>
                  <a:lnTo>
                    <a:pt x="59202" y="167738"/>
                  </a:lnTo>
                  <a:lnTo>
                    <a:pt x="59202" y="133203"/>
                  </a:lnTo>
                  <a:lnTo>
                    <a:pt x="113470" y="133203"/>
                  </a:lnTo>
                  <a:lnTo>
                    <a:pt x="113470" y="167738"/>
                  </a:lnTo>
                  <a:close/>
                  <a:moveTo>
                    <a:pt x="187471" y="167738"/>
                  </a:moveTo>
                  <a:lnTo>
                    <a:pt x="133203" y="167738"/>
                  </a:lnTo>
                  <a:lnTo>
                    <a:pt x="133203" y="133203"/>
                  </a:lnTo>
                  <a:lnTo>
                    <a:pt x="187471" y="133203"/>
                  </a:lnTo>
                  <a:lnTo>
                    <a:pt x="187471" y="167738"/>
                  </a:lnTo>
                  <a:close/>
                  <a:moveTo>
                    <a:pt x="207205" y="167738"/>
                  </a:moveTo>
                  <a:lnTo>
                    <a:pt x="207205" y="133203"/>
                  </a:lnTo>
                  <a:lnTo>
                    <a:pt x="261473" y="133203"/>
                  </a:lnTo>
                  <a:lnTo>
                    <a:pt x="261473" y="167738"/>
                  </a:lnTo>
                  <a:lnTo>
                    <a:pt x="207205" y="167738"/>
                  </a:lnTo>
                  <a:close/>
                  <a:moveTo>
                    <a:pt x="187471" y="222992"/>
                  </a:moveTo>
                  <a:lnTo>
                    <a:pt x="133203" y="227926"/>
                  </a:lnTo>
                  <a:lnTo>
                    <a:pt x="133203" y="187471"/>
                  </a:lnTo>
                  <a:lnTo>
                    <a:pt x="187471" y="187471"/>
                  </a:lnTo>
                  <a:lnTo>
                    <a:pt x="187471" y="222992"/>
                  </a:lnTo>
                  <a:close/>
                  <a:moveTo>
                    <a:pt x="207205" y="187471"/>
                  </a:moveTo>
                  <a:lnTo>
                    <a:pt x="261473" y="187471"/>
                  </a:lnTo>
                  <a:lnTo>
                    <a:pt x="261473" y="216085"/>
                  </a:lnTo>
                  <a:lnTo>
                    <a:pt x="207205" y="221019"/>
                  </a:lnTo>
                  <a:lnTo>
                    <a:pt x="207205" y="187471"/>
                  </a:lnTo>
                  <a:close/>
                  <a:moveTo>
                    <a:pt x="365076" y="236806"/>
                  </a:moveTo>
                  <a:lnTo>
                    <a:pt x="365076" y="49335"/>
                  </a:lnTo>
                  <a:lnTo>
                    <a:pt x="59202" y="49335"/>
                  </a:lnTo>
                  <a:lnTo>
                    <a:pt x="59202" y="44401"/>
                  </a:lnTo>
                  <a:cubicBezTo>
                    <a:pt x="59202" y="19734"/>
                    <a:pt x="39468" y="0"/>
                    <a:pt x="14800" y="0"/>
                  </a:cubicBezTo>
                  <a:cubicBezTo>
                    <a:pt x="6413" y="0"/>
                    <a:pt x="0" y="6413"/>
                    <a:pt x="0" y="14800"/>
                  </a:cubicBezTo>
                  <a:cubicBezTo>
                    <a:pt x="0" y="23187"/>
                    <a:pt x="6413" y="29601"/>
                    <a:pt x="14800" y="29601"/>
                  </a:cubicBezTo>
                  <a:cubicBezTo>
                    <a:pt x="23187" y="29601"/>
                    <a:pt x="29601" y="36014"/>
                    <a:pt x="29601" y="44401"/>
                  </a:cubicBezTo>
                  <a:lnTo>
                    <a:pt x="29601" y="291074"/>
                  </a:lnTo>
                  <a:cubicBezTo>
                    <a:pt x="29601" y="315741"/>
                    <a:pt x="49335" y="335475"/>
                    <a:pt x="74002" y="335475"/>
                  </a:cubicBezTo>
                  <a:lnTo>
                    <a:pt x="88802" y="335475"/>
                  </a:lnTo>
                  <a:lnTo>
                    <a:pt x="305874" y="335475"/>
                  </a:lnTo>
                  <a:lnTo>
                    <a:pt x="350276" y="335475"/>
                  </a:lnTo>
                  <a:cubicBezTo>
                    <a:pt x="358662" y="335475"/>
                    <a:pt x="365076" y="329062"/>
                    <a:pt x="365076" y="320675"/>
                  </a:cubicBezTo>
                  <a:cubicBezTo>
                    <a:pt x="365076" y="312288"/>
                    <a:pt x="358662" y="305874"/>
                    <a:pt x="350276" y="305874"/>
                  </a:cubicBezTo>
                  <a:lnTo>
                    <a:pt x="74002" y="305874"/>
                  </a:lnTo>
                  <a:cubicBezTo>
                    <a:pt x="65615" y="305874"/>
                    <a:pt x="59202" y="299461"/>
                    <a:pt x="59202" y="291074"/>
                  </a:cubicBezTo>
                  <a:lnTo>
                    <a:pt x="59202" y="263940"/>
                  </a:lnTo>
                  <a:lnTo>
                    <a:pt x="365076" y="236806"/>
                  </a:lnTo>
                  <a:close/>
                </a:path>
              </a:pathLst>
            </a:custGeom>
            <a:solidFill>
              <a:srgbClr val="000000"/>
            </a:solidFill>
            <a:ln w="4862" cap="flat">
              <a:noFill/>
              <a:prstDash val="solid"/>
              <a:miter/>
            </a:ln>
          </p:spPr>
          <p:txBody>
            <a:bodyPr rtlCol="0" anchor="ctr"/>
            <a:lstStyle/>
            <a:p>
              <a:endParaRPr lang="zh-CN" altLang="en-US"/>
            </a:p>
          </p:txBody>
        </p:sp>
        <p:sp>
          <p:nvSpPr>
            <p:cNvPr id="46" name="图形 88" descr="购物车">
              <a:extLst>
                <a:ext uri="{FF2B5EF4-FFF2-40B4-BE49-F238E27FC236}">
                  <a16:creationId xmlns:a16="http://schemas.microsoft.com/office/drawing/2014/main" id="{02E27551-DE40-F348-A57F-1E0C4074B09F}"/>
                </a:ext>
              </a:extLst>
            </p:cNvPr>
            <p:cNvSpPr/>
            <p:nvPr/>
          </p:nvSpPr>
          <p:spPr>
            <a:xfrm>
              <a:off x="7950521" y="1732169"/>
              <a:ext cx="59201" cy="59201"/>
            </a:xfrm>
            <a:custGeom>
              <a:avLst/>
              <a:gdLst>
                <a:gd name="connsiteX0" fmla="*/ 59202 w 59201"/>
                <a:gd name="connsiteY0" fmla="*/ 29601 h 59201"/>
                <a:gd name="connsiteX1" fmla="*/ 29601 w 59201"/>
                <a:gd name="connsiteY1" fmla="*/ 59202 h 59201"/>
                <a:gd name="connsiteX2" fmla="*/ 0 w 59201"/>
                <a:gd name="connsiteY2" fmla="*/ 29601 h 59201"/>
                <a:gd name="connsiteX3" fmla="*/ 29601 w 59201"/>
                <a:gd name="connsiteY3" fmla="*/ 0 h 59201"/>
                <a:gd name="connsiteX4" fmla="*/ 59202 w 59201"/>
                <a:gd name="connsiteY4" fmla="*/ 29601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01" h="59201">
                  <a:moveTo>
                    <a:pt x="59202" y="29601"/>
                  </a:moveTo>
                  <a:cubicBezTo>
                    <a:pt x="59202" y="45949"/>
                    <a:pt x="45949" y="59202"/>
                    <a:pt x="29601" y="59202"/>
                  </a:cubicBezTo>
                  <a:cubicBezTo>
                    <a:pt x="13253" y="59202"/>
                    <a:pt x="0" y="45949"/>
                    <a:pt x="0" y="29601"/>
                  </a:cubicBezTo>
                  <a:cubicBezTo>
                    <a:pt x="0" y="13253"/>
                    <a:pt x="13253" y="0"/>
                    <a:pt x="29601" y="0"/>
                  </a:cubicBezTo>
                  <a:cubicBezTo>
                    <a:pt x="45949" y="0"/>
                    <a:pt x="59202" y="13253"/>
                    <a:pt x="59202" y="29601"/>
                  </a:cubicBezTo>
                  <a:close/>
                </a:path>
              </a:pathLst>
            </a:custGeom>
            <a:solidFill>
              <a:srgbClr val="000000"/>
            </a:solidFill>
            <a:ln w="4862" cap="flat">
              <a:noFill/>
              <a:prstDash val="solid"/>
              <a:miter/>
            </a:ln>
          </p:spPr>
          <p:txBody>
            <a:bodyPr rtlCol="0" anchor="ctr"/>
            <a:lstStyle/>
            <a:p>
              <a:endParaRPr lang="zh-CN" altLang="en-US"/>
            </a:p>
          </p:txBody>
        </p:sp>
        <p:sp>
          <p:nvSpPr>
            <p:cNvPr id="48" name="图形 88" descr="购物车">
              <a:extLst>
                <a:ext uri="{FF2B5EF4-FFF2-40B4-BE49-F238E27FC236}">
                  <a16:creationId xmlns:a16="http://schemas.microsoft.com/office/drawing/2014/main" id="{02E27551-DE40-F348-A57F-1E0C4074B09F}"/>
                </a:ext>
              </a:extLst>
            </p:cNvPr>
            <p:cNvSpPr/>
            <p:nvPr/>
          </p:nvSpPr>
          <p:spPr>
            <a:xfrm>
              <a:off x="8167593" y="1732169"/>
              <a:ext cx="59201" cy="59201"/>
            </a:xfrm>
            <a:custGeom>
              <a:avLst/>
              <a:gdLst>
                <a:gd name="connsiteX0" fmla="*/ 59202 w 59201"/>
                <a:gd name="connsiteY0" fmla="*/ 29601 h 59201"/>
                <a:gd name="connsiteX1" fmla="*/ 29601 w 59201"/>
                <a:gd name="connsiteY1" fmla="*/ 59202 h 59201"/>
                <a:gd name="connsiteX2" fmla="*/ 0 w 59201"/>
                <a:gd name="connsiteY2" fmla="*/ 29601 h 59201"/>
                <a:gd name="connsiteX3" fmla="*/ 29601 w 59201"/>
                <a:gd name="connsiteY3" fmla="*/ 0 h 59201"/>
                <a:gd name="connsiteX4" fmla="*/ 59202 w 59201"/>
                <a:gd name="connsiteY4" fmla="*/ 29601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01" h="59201">
                  <a:moveTo>
                    <a:pt x="59202" y="29601"/>
                  </a:moveTo>
                  <a:cubicBezTo>
                    <a:pt x="59202" y="45949"/>
                    <a:pt x="45949" y="59202"/>
                    <a:pt x="29601" y="59202"/>
                  </a:cubicBezTo>
                  <a:cubicBezTo>
                    <a:pt x="13253" y="59202"/>
                    <a:pt x="0" y="45949"/>
                    <a:pt x="0" y="29601"/>
                  </a:cubicBezTo>
                  <a:cubicBezTo>
                    <a:pt x="0" y="13253"/>
                    <a:pt x="13253" y="0"/>
                    <a:pt x="29601" y="0"/>
                  </a:cubicBezTo>
                  <a:cubicBezTo>
                    <a:pt x="45949" y="0"/>
                    <a:pt x="59202" y="13253"/>
                    <a:pt x="59202" y="29601"/>
                  </a:cubicBezTo>
                  <a:close/>
                </a:path>
              </a:pathLst>
            </a:custGeom>
            <a:solidFill>
              <a:srgbClr val="000000"/>
            </a:solidFill>
            <a:ln w="4862" cap="flat">
              <a:noFill/>
              <a:prstDash val="solid"/>
              <a:miter/>
            </a:ln>
          </p:spPr>
          <p:txBody>
            <a:bodyPr rtlCol="0" anchor="ctr"/>
            <a:lstStyle/>
            <a:p>
              <a:endParaRPr lang="zh-CN" altLang="en-US"/>
            </a:p>
          </p:txBody>
        </p:sp>
      </p:grpSp>
      <p:sp>
        <p:nvSpPr>
          <p:cNvPr id="52" name="图形 90" descr="购物袋">
            <a:extLst>
              <a:ext uri="{FF2B5EF4-FFF2-40B4-BE49-F238E27FC236}">
                <a16:creationId xmlns:a16="http://schemas.microsoft.com/office/drawing/2014/main" id="{A24AA837-D712-0E4A-AC6E-14F76E45440E}"/>
              </a:ext>
            </a:extLst>
          </p:cNvPr>
          <p:cNvSpPr/>
          <p:nvPr/>
        </p:nvSpPr>
        <p:spPr>
          <a:xfrm>
            <a:off x="10491531" y="1376960"/>
            <a:ext cx="315330" cy="434144"/>
          </a:xfrm>
          <a:custGeom>
            <a:avLst/>
            <a:gdLst>
              <a:gd name="connsiteX0" fmla="*/ 257546 w 315330"/>
              <a:gd name="connsiteY0" fmla="*/ 390730 h 434144"/>
              <a:gd name="connsiteX1" fmla="*/ 270866 w 315330"/>
              <a:gd name="connsiteY1" fmla="*/ 180565 h 434144"/>
              <a:gd name="connsiteX2" fmla="*/ 284680 w 315330"/>
              <a:gd name="connsiteY2" fmla="*/ 363596 h 434144"/>
              <a:gd name="connsiteX3" fmla="*/ 257546 w 315330"/>
              <a:gd name="connsiteY3" fmla="*/ 390730 h 434144"/>
              <a:gd name="connsiteX4" fmla="*/ 226959 w 315330"/>
              <a:gd name="connsiteY4" fmla="*/ 404544 h 434144"/>
              <a:gd name="connsiteX5" fmla="*/ 29620 w 315330"/>
              <a:gd name="connsiteY5" fmla="*/ 404544 h 434144"/>
              <a:gd name="connsiteX6" fmla="*/ 46887 w 315330"/>
              <a:gd name="connsiteY6" fmla="*/ 128270 h 434144"/>
              <a:gd name="connsiteX7" fmla="*/ 68595 w 315330"/>
              <a:gd name="connsiteY7" fmla="*/ 128270 h 434144"/>
              <a:gd name="connsiteX8" fmla="*/ 68595 w 315330"/>
              <a:gd name="connsiteY8" fmla="*/ 167738 h 434144"/>
              <a:gd name="connsiteX9" fmla="*/ 78462 w 315330"/>
              <a:gd name="connsiteY9" fmla="*/ 177605 h 434144"/>
              <a:gd name="connsiteX10" fmla="*/ 88329 w 315330"/>
              <a:gd name="connsiteY10" fmla="*/ 167738 h 434144"/>
              <a:gd name="connsiteX11" fmla="*/ 88329 w 315330"/>
              <a:gd name="connsiteY11" fmla="*/ 128270 h 434144"/>
              <a:gd name="connsiteX12" fmla="*/ 186998 w 315330"/>
              <a:gd name="connsiteY12" fmla="*/ 128270 h 434144"/>
              <a:gd name="connsiteX13" fmla="*/ 186998 w 315330"/>
              <a:gd name="connsiteY13" fmla="*/ 167738 h 434144"/>
              <a:gd name="connsiteX14" fmla="*/ 196865 w 315330"/>
              <a:gd name="connsiteY14" fmla="*/ 177605 h 434144"/>
              <a:gd name="connsiteX15" fmla="*/ 206732 w 315330"/>
              <a:gd name="connsiteY15" fmla="*/ 167738 h 434144"/>
              <a:gd name="connsiteX16" fmla="*/ 206732 w 315330"/>
              <a:gd name="connsiteY16" fmla="*/ 128270 h 434144"/>
              <a:gd name="connsiteX17" fmla="*/ 244226 w 315330"/>
              <a:gd name="connsiteY17" fmla="*/ 128270 h 434144"/>
              <a:gd name="connsiteX18" fmla="*/ 226959 w 315330"/>
              <a:gd name="connsiteY18" fmla="*/ 404544 h 434144"/>
              <a:gd name="connsiteX19" fmla="*/ 88329 w 315330"/>
              <a:gd name="connsiteY19" fmla="*/ 78935 h 434144"/>
              <a:gd name="connsiteX20" fmla="*/ 124343 w 315330"/>
              <a:gd name="connsiteY20" fmla="*/ 31574 h 434144"/>
              <a:gd name="connsiteX21" fmla="*/ 112996 w 315330"/>
              <a:gd name="connsiteY21" fmla="*/ 69068 h 434144"/>
              <a:gd name="connsiteX22" fmla="*/ 112996 w 315330"/>
              <a:gd name="connsiteY22" fmla="*/ 98669 h 434144"/>
              <a:gd name="connsiteX23" fmla="*/ 88329 w 315330"/>
              <a:gd name="connsiteY23" fmla="*/ 98669 h 434144"/>
              <a:gd name="connsiteX24" fmla="*/ 88329 w 315330"/>
              <a:gd name="connsiteY24" fmla="*/ 78935 h 434144"/>
              <a:gd name="connsiteX25" fmla="*/ 150490 w 315330"/>
              <a:gd name="connsiteY25" fmla="*/ 31081 h 434144"/>
              <a:gd name="connsiteX26" fmla="*/ 186998 w 315330"/>
              <a:gd name="connsiteY26" fmla="*/ 78935 h 434144"/>
              <a:gd name="connsiteX27" fmla="*/ 186998 w 315330"/>
              <a:gd name="connsiteY27" fmla="*/ 98669 h 434144"/>
              <a:gd name="connsiteX28" fmla="*/ 132730 w 315330"/>
              <a:gd name="connsiteY28" fmla="*/ 98669 h 434144"/>
              <a:gd name="connsiteX29" fmla="*/ 132730 w 315330"/>
              <a:gd name="connsiteY29" fmla="*/ 69068 h 434144"/>
              <a:gd name="connsiteX30" fmla="*/ 150490 w 315330"/>
              <a:gd name="connsiteY30" fmla="*/ 31081 h 434144"/>
              <a:gd name="connsiteX31" fmla="*/ 182064 w 315330"/>
              <a:gd name="connsiteY31" fmla="*/ 19734 h 434144"/>
              <a:gd name="connsiteX32" fmla="*/ 231399 w 315330"/>
              <a:gd name="connsiteY32" fmla="*/ 69068 h 434144"/>
              <a:gd name="connsiteX33" fmla="*/ 231399 w 315330"/>
              <a:gd name="connsiteY33" fmla="*/ 98669 h 434144"/>
              <a:gd name="connsiteX34" fmla="*/ 206732 w 315330"/>
              <a:gd name="connsiteY34" fmla="*/ 98669 h 434144"/>
              <a:gd name="connsiteX35" fmla="*/ 206732 w 315330"/>
              <a:gd name="connsiteY35" fmla="*/ 78935 h 434144"/>
              <a:gd name="connsiteX36" fmla="*/ 174171 w 315330"/>
              <a:gd name="connsiteY36" fmla="*/ 20227 h 434144"/>
              <a:gd name="connsiteX37" fmla="*/ 182064 w 315330"/>
              <a:gd name="connsiteY37" fmla="*/ 19734 h 434144"/>
              <a:gd name="connsiteX38" fmla="*/ 295534 w 315330"/>
              <a:gd name="connsiteY38" fmla="*/ 117416 h 434144"/>
              <a:gd name="connsiteX39" fmla="*/ 275800 w 315330"/>
              <a:gd name="connsiteY39" fmla="*/ 98669 h 434144"/>
              <a:gd name="connsiteX40" fmla="*/ 254586 w 315330"/>
              <a:gd name="connsiteY40" fmla="*/ 98669 h 434144"/>
              <a:gd name="connsiteX41" fmla="*/ 274320 w 315330"/>
              <a:gd name="connsiteY41" fmla="*/ 115443 h 434144"/>
              <a:gd name="connsiteX42" fmla="*/ 254586 w 315330"/>
              <a:gd name="connsiteY42" fmla="*/ 98669 h 434144"/>
              <a:gd name="connsiteX43" fmla="*/ 251133 w 315330"/>
              <a:gd name="connsiteY43" fmla="*/ 98669 h 434144"/>
              <a:gd name="connsiteX44" fmla="*/ 251133 w 315330"/>
              <a:gd name="connsiteY44" fmla="*/ 69068 h 434144"/>
              <a:gd name="connsiteX45" fmla="*/ 182064 w 315330"/>
              <a:gd name="connsiteY45" fmla="*/ 0 h 434144"/>
              <a:gd name="connsiteX46" fmla="*/ 146050 w 315330"/>
              <a:gd name="connsiteY46" fmla="*/ 10360 h 434144"/>
              <a:gd name="connsiteX47" fmla="*/ 137663 w 315330"/>
              <a:gd name="connsiteY47" fmla="*/ 9867 h 434144"/>
              <a:gd name="connsiteX48" fmla="*/ 68595 w 315330"/>
              <a:gd name="connsiteY48" fmla="*/ 78935 h 434144"/>
              <a:gd name="connsiteX49" fmla="*/ 68595 w 315330"/>
              <a:gd name="connsiteY49" fmla="*/ 98669 h 434144"/>
              <a:gd name="connsiteX50" fmla="*/ 38007 w 315330"/>
              <a:gd name="connsiteY50" fmla="*/ 98669 h 434144"/>
              <a:gd name="connsiteX51" fmla="*/ 18273 w 315330"/>
              <a:gd name="connsiteY51" fmla="*/ 117416 h 434144"/>
              <a:gd name="connsiteX52" fmla="*/ 20 w 315330"/>
              <a:gd name="connsiteY52" fmla="*/ 413424 h 434144"/>
              <a:gd name="connsiteX53" fmla="*/ 19753 w 315330"/>
              <a:gd name="connsiteY53" fmla="*/ 434144 h 434144"/>
              <a:gd name="connsiteX54" fmla="*/ 236826 w 315330"/>
              <a:gd name="connsiteY54" fmla="*/ 434144 h 434144"/>
              <a:gd name="connsiteX55" fmla="*/ 248173 w 315330"/>
              <a:gd name="connsiteY55" fmla="*/ 434144 h 434144"/>
              <a:gd name="connsiteX56" fmla="*/ 262480 w 315330"/>
              <a:gd name="connsiteY56" fmla="*/ 427731 h 434144"/>
              <a:gd name="connsiteX57" fmla="*/ 309347 w 315330"/>
              <a:gd name="connsiteY57" fmla="*/ 381356 h 434144"/>
              <a:gd name="connsiteX58" fmla="*/ 315268 w 315330"/>
              <a:gd name="connsiteY58" fmla="*/ 366063 h 434144"/>
              <a:gd name="connsiteX59" fmla="*/ 295534 w 315330"/>
              <a:gd name="connsiteY59" fmla="*/ 117416 h 43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5330" h="434144">
                <a:moveTo>
                  <a:pt x="257546" y="390730"/>
                </a:moveTo>
                <a:lnTo>
                  <a:pt x="270866" y="180565"/>
                </a:lnTo>
                <a:lnTo>
                  <a:pt x="284680" y="363596"/>
                </a:lnTo>
                <a:lnTo>
                  <a:pt x="257546" y="390730"/>
                </a:lnTo>
                <a:close/>
                <a:moveTo>
                  <a:pt x="226959" y="404544"/>
                </a:moveTo>
                <a:lnTo>
                  <a:pt x="29620" y="404544"/>
                </a:lnTo>
                <a:lnTo>
                  <a:pt x="46887" y="128270"/>
                </a:lnTo>
                <a:lnTo>
                  <a:pt x="68595" y="128270"/>
                </a:lnTo>
                <a:lnTo>
                  <a:pt x="68595" y="167738"/>
                </a:lnTo>
                <a:cubicBezTo>
                  <a:pt x="68595" y="173164"/>
                  <a:pt x="73035" y="177605"/>
                  <a:pt x="78462" y="177605"/>
                </a:cubicBezTo>
                <a:cubicBezTo>
                  <a:pt x="83888" y="177605"/>
                  <a:pt x="88329" y="173164"/>
                  <a:pt x="88329" y="167738"/>
                </a:cubicBezTo>
                <a:lnTo>
                  <a:pt x="88329" y="128270"/>
                </a:lnTo>
                <a:lnTo>
                  <a:pt x="186998" y="128270"/>
                </a:lnTo>
                <a:lnTo>
                  <a:pt x="186998" y="167738"/>
                </a:lnTo>
                <a:cubicBezTo>
                  <a:pt x="186998" y="173164"/>
                  <a:pt x="191438" y="177605"/>
                  <a:pt x="196865" y="177605"/>
                </a:cubicBezTo>
                <a:cubicBezTo>
                  <a:pt x="202291" y="177605"/>
                  <a:pt x="206732" y="173164"/>
                  <a:pt x="206732" y="167738"/>
                </a:cubicBezTo>
                <a:lnTo>
                  <a:pt x="206732" y="128270"/>
                </a:lnTo>
                <a:lnTo>
                  <a:pt x="244226" y="128270"/>
                </a:lnTo>
                <a:lnTo>
                  <a:pt x="226959" y="404544"/>
                </a:lnTo>
                <a:close/>
                <a:moveTo>
                  <a:pt x="88329" y="78935"/>
                </a:moveTo>
                <a:cubicBezTo>
                  <a:pt x="88329" y="56241"/>
                  <a:pt x="103622" y="37494"/>
                  <a:pt x="124343" y="31574"/>
                </a:cubicBezTo>
                <a:cubicBezTo>
                  <a:pt x="116943" y="42428"/>
                  <a:pt x="112996" y="55255"/>
                  <a:pt x="112996" y="69068"/>
                </a:cubicBezTo>
                <a:lnTo>
                  <a:pt x="112996" y="98669"/>
                </a:lnTo>
                <a:lnTo>
                  <a:pt x="88329" y="98669"/>
                </a:lnTo>
                <a:lnTo>
                  <a:pt x="88329" y="78935"/>
                </a:lnTo>
                <a:close/>
                <a:moveTo>
                  <a:pt x="150490" y="31081"/>
                </a:moveTo>
                <a:cubicBezTo>
                  <a:pt x="171704" y="36508"/>
                  <a:pt x="186998" y="55748"/>
                  <a:pt x="186998" y="78935"/>
                </a:cubicBezTo>
                <a:lnTo>
                  <a:pt x="186998" y="98669"/>
                </a:lnTo>
                <a:lnTo>
                  <a:pt x="132730" y="98669"/>
                </a:lnTo>
                <a:lnTo>
                  <a:pt x="132730" y="69068"/>
                </a:lnTo>
                <a:cubicBezTo>
                  <a:pt x="132730" y="53775"/>
                  <a:pt x="139636" y="40454"/>
                  <a:pt x="150490" y="31081"/>
                </a:cubicBezTo>
                <a:close/>
                <a:moveTo>
                  <a:pt x="182064" y="19734"/>
                </a:moveTo>
                <a:cubicBezTo>
                  <a:pt x="209198" y="19734"/>
                  <a:pt x="231399" y="41934"/>
                  <a:pt x="231399" y="69068"/>
                </a:cubicBezTo>
                <a:lnTo>
                  <a:pt x="231399" y="98669"/>
                </a:lnTo>
                <a:lnTo>
                  <a:pt x="206732" y="98669"/>
                </a:lnTo>
                <a:lnTo>
                  <a:pt x="206732" y="78935"/>
                </a:lnTo>
                <a:cubicBezTo>
                  <a:pt x="206732" y="54268"/>
                  <a:pt x="193905" y="32561"/>
                  <a:pt x="174171" y="20227"/>
                </a:cubicBezTo>
                <a:cubicBezTo>
                  <a:pt x="176637" y="20227"/>
                  <a:pt x="179597" y="19734"/>
                  <a:pt x="182064" y="19734"/>
                </a:cubicBezTo>
                <a:close/>
                <a:moveTo>
                  <a:pt x="295534" y="117416"/>
                </a:moveTo>
                <a:cubicBezTo>
                  <a:pt x="295040" y="107056"/>
                  <a:pt x="286160" y="98669"/>
                  <a:pt x="275800" y="98669"/>
                </a:cubicBezTo>
                <a:lnTo>
                  <a:pt x="254586" y="98669"/>
                </a:lnTo>
                <a:cubicBezTo>
                  <a:pt x="264453" y="98669"/>
                  <a:pt x="272840" y="106069"/>
                  <a:pt x="274320" y="115443"/>
                </a:cubicBezTo>
                <a:cubicBezTo>
                  <a:pt x="272840" y="106069"/>
                  <a:pt x="264946" y="98669"/>
                  <a:pt x="254586" y="98669"/>
                </a:cubicBezTo>
                <a:lnTo>
                  <a:pt x="251133" y="98669"/>
                </a:lnTo>
                <a:lnTo>
                  <a:pt x="251133" y="69068"/>
                </a:lnTo>
                <a:cubicBezTo>
                  <a:pt x="251133" y="31081"/>
                  <a:pt x="220052" y="0"/>
                  <a:pt x="182064" y="0"/>
                </a:cubicBezTo>
                <a:cubicBezTo>
                  <a:pt x="168744" y="0"/>
                  <a:pt x="156410" y="3947"/>
                  <a:pt x="146050" y="10360"/>
                </a:cubicBezTo>
                <a:cubicBezTo>
                  <a:pt x="143090" y="9867"/>
                  <a:pt x="140623" y="9867"/>
                  <a:pt x="137663" y="9867"/>
                </a:cubicBezTo>
                <a:cubicBezTo>
                  <a:pt x="99675" y="9867"/>
                  <a:pt x="68595" y="40948"/>
                  <a:pt x="68595" y="78935"/>
                </a:cubicBezTo>
                <a:lnTo>
                  <a:pt x="68595" y="98669"/>
                </a:lnTo>
                <a:lnTo>
                  <a:pt x="38007" y="98669"/>
                </a:lnTo>
                <a:cubicBezTo>
                  <a:pt x="27647" y="98669"/>
                  <a:pt x="18767" y="106563"/>
                  <a:pt x="18273" y="117416"/>
                </a:cubicBezTo>
                <a:lnTo>
                  <a:pt x="20" y="413424"/>
                </a:lnTo>
                <a:cubicBezTo>
                  <a:pt x="-474" y="424771"/>
                  <a:pt x="8406" y="434144"/>
                  <a:pt x="19753" y="434144"/>
                </a:cubicBezTo>
                <a:lnTo>
                  <a:pt x="236826" y="434144"/>
                </a:lnTo>
                <a:lnTo>
                  <a:pt x="248173" y="434144"/>
                </a:lnTo>
                <a:cubicBezTo>
                  <a:pt x="253599" y="434144"/>
                  <a:pt x="259026" y="431678"/>
                  <a:pt x="262480" y="427731"/>
                </a:cubicBezTo>
                <a:lnTo>
                  <a:pt x="309347" y="381356"/>
                </a:lnTo>
                <a:cubicBezTo>
                  <a:pt x="313294" y="377410"/>
                  <a:pt x="315761" y="371489"/>
                  <a:pt x="315268" y="366063"/>
                </a:cubicBezTo>
                <a:lnTo>
                  <a:pt x="295534" y="117416"/>
                </a:lnTo>
                <a:close/>
              </a:path>
            </a:pathLst>
          </a:custGeom>
          <a:solidFill>
            <a:srgbClr val="000000"/>
          </a:solidFill>
          <a:ln w="4862" cap="flat">
            <a:noFill/>
            <a:prstDash val="solid"/>
            <a:miter/>
          </a:ln>
        </p:spPr>
        <p:txBody>
          <a:bodyPr rtlCol="0" anchor="ctr"/>
          <a:lstStyle/>
          <a:p>
            <a:endParaRPr lang="zh-CN" altLang="en-US"/>
          </a:p>
        </p:txBody>
      </p:sp>
      <p:grpSp>
        <p:nvGrpSpPr>
          <p:cNvPr id="60" name="图形 16" descr="上升趋势 RTL">
            <a:extLst>
              <a:ext uri="{FF2B5EF4-FFF2-40B4-BE49-F238E27FC236}">
                <a16:creationId xmlns:a16="http://schemas.microsoft.com/office/drawing/2014/main" id="{931491C0-5B24-B24A-B954-1B0852F3CDD2}"/>
              </a:ext>
            </a:extLst>
          </p:cNvPr>
          <p:cNvGrpSpPr/>
          <p:nvPr/>
        </p:nvGrpSpPr>
        <p:grpSpPr>
          <a:xfrm>
            <a:off x="2697355" y="2409114"/>
            <a:ext cx="335475" cy="335475"/>
            <a:chOff x="2697355" y="2409114"/>
            <a:chExt cx="335475" cy="335475"/>
          </a:xfrm>
          <a:solidFill>
            <a:srgbClr val="000000"/>
          </a:solidFill>
        </p:grpSpPr>
        <p:sp>
          <p:nvSpPr>
            <p:cNvPr id="62" name="任意形状 61">
              <a:extLst>
                <a:ext uri="{FF2B5EF4-FFF2-40B4-BE49-F238E27FC236}">
                  <a16:creationId xmlns:a16="http://schemas.microsoft.com/office/drawing/2014/main" id="{1F266DA0-9370-704E-9E48-28CE35FD5379}"/>
                </a:ext>
              </a:extLst>
            </p:cNvPr>
            <p:cNvSpPr/>
            <p:nvPr/>
          </p:nvSpPr>
          <p:spPr>
            <a:xfrm>
              <a:off x="2697355" y="2409114"/>
              <a:ext cx="335475" cy="335475"/>
            </a:xfrm>
            <a:custGeom>
              <a:avLst/>
              <a:gdLst>
                <a:gd name="connsiteX0" fmla="*/ 305874 w 335475"/>
                <a:gd name="connsiteY0" fmla="*/ 0 h 335475"/>
                <a:gd name="connsiteX1" fmla="*/ 335475 w 335475"/>
                <a:gd name="connsiteY1" fmla="*/ 0 h 335475"/>
                <a:gd name="connsiteX2" fmla="*/ 335475 w 335475"/>
                <a:gd name="connsiteY2" fmla="*/ 335475 h 335475"/>
                <a:gd name="connsiteX3" fmla="*/ 0 w 335475"/>
                <a:gd name="connsiteY3" fmla="*/ 335475 h 335475"/>
                <a:gd name="connsiteX4" fmla="*/ 0 w 335475"/>
                <a:gd name="connsiteY4" fmla="*/ 305874 h 335475"/>
                <a:gd name="connsiteX5" fmla="*/ 305874 w 335475"/>
                <a:gd name="connsiteY5" fmla="*/ 305874 h 3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475" h="335475">
                  <a:moveTo>
                    <a:pt x="305874" y="0"/>
                  </a:moveTo>
                  <a:lnTo>
                    <a:pt x="335475" y="0"/>
                  </a:lnTo>
                  <a:lnTo>
                    <a:pt x="335475" y="335475"/>
                  </a:lnTo>
                  <a:lnTo>
                    <a:pt x="0" y="335475"/>
                  </a:lnTo>
                  <a:lnTo>
                    <a:pt x="0" y="305874"/>
                  </a:lnTo>
                  <a:lnTo>
                    <a:pt x="305874" y="305874"/>
                  </a:lnTo>
                  <a:close/>
                </a:path>
              </a:pathLst>
            </a:custGeom>
            <a:solidFill>
              <a:srgbClr val="000000"/>
            </a:solidFill>
            <a:ln w="4862" cap="flat">
              <a:noFill/>
              <a:prstDash val="solid"/>
              <a:miter/>
            </a:ln>
          </p:spPr>
          <p:txBody>
            <a:bodyPr rtlCol="0" anchor="ctr"/>
            <a:lstStyle/>
            <a:p>
              <a:endParaRPr lang="zh-CN" altLang="en-US"/>
            </a:p>
          </p:txBody>
        </p:sp>
        <p:sp>
          <p:nvSpPr>
            <p:cNvPr id="64" name="任意形状 63">
              <a:extLst>
                <a:ext uri="{FF2B5EF4-FFF2-40B4-BE49-F238E27FC236}">
                  <a16:creationId xmlns:a16="http://schemas.microsoft.com/office/drawing/2014/main" id="{3F74DCFD-F277-7340-8D8D-54CC984EB937}"/>
                </a:ext>
              </a:extLst>
            </p:cNvPr>
            <p:cNvSpPr/>
            <p:nvPr/>
          </p:nvSpPr>
          <p:spPr>
            <a:xfrm>
              <a:off x="2697355" y="2492983"/>
              <a:ext cx="286633" cy="168230"/>
            </a:xfrm>
            <a:custGeom>
              <a:avLst/>
              <a:gdLst>
                <a:gd name="connsiteX0" fmla="*/ 78935 w 286633"/>
                <a:gd name="connsiteY0" fmla="*/ 0 h 168230"/>
                <a:gd name="connsiteX1" fmla="*/ 49828 w 286633"/>
                <a:gd name="connsiteY1" fmla="*/ 29107 h 168230"/>
                <a:gd name="connsiteX2" fmla="*/ 88802 w 286633"/>
                <a:gd name="connsiteY2" fmla="*/ 68082 h 168230"/>
                <a:gd name="connsiteX3" fmla="*/ 118403 w 286633"/>
                <a:gd name="connsiteY3" fmla="*/ 38481 h 168230"/>
                <a:gd name="connsiteX4" fmla="*/ 167738 w 286633"/>
                <a:gd name="connsiteY4" fmla="*/ 87816 h 168230"/>
                <a:gd name="connsiteX5" fmla="*/ 197338 w 286633"/>
                <a:gd name="connsiteY5" fmla="*/ 58215 h 168230"/>
                <a:gd name="connsiteX6" fmla="*/ 286634 w 286633"/>
                <a:gd name="connsiteY6" fmla="*/ 147510 h 168230"/>
                <a:gd name="connsiteX7" fmla="*/ 265913 w 286633"/>
                <a:gd name="connsiteY7" fmla="*/ 168231 h 168230"/>
                <a:gd name="connsiteX8" fmla="*/ 197338 w 286633"/>
                <a:gd name="connsiteY8" fmla="*/ 99656 h 168230"/>
                <a:gd name="connsiteX9" fmla="*/ 167738 w 286633"/>
                <a:gd name="connsiteY9" fmla="*/ 129257 h 168230"/>
                <a:gd name="connsiteX10" fmla="*/ 118403 w 286633"/>
                <a:gd name="connsiteY10" fmla="*/ 79922 h 168230"/>
                <a:gd name="connsiteX11" fmla="*/ 88802 w 286633"/>
                <a:gd name="connsiteY11" fmla="*/ 109523 h 168230"/>
                <a:gd name="connsiteX12" fmla="*/ 29107 w 286633"/>
                <a:gd name="connsiteY12" fmla="*/ 49828 h 168230"/>
                <a:gd name="connsiteX13" fmla="*/ 0 w 286633"/>
                <a:gd name="connsiteY13" fmla="*/ 78935 h 168230"/>
                <a:gd name="connsiteX14" fmla="*/ 0 w 286633"/>
                <a:gd name="connsiteY14"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633" h="168230">
                  <a:moveTo>
                    <a:pt x="78935" y="0"/>
                  </a:moveTo>
                  <a:lnTo>
                    <a:pt x="49828" y="29107"/>
                  </a:lnTo>
                  <a:lnTo>
                    <a:pt x="88802" y="68082"/>
                  </a:lnTo>
                  <a:lnTo>
                    <a:pt x="118403" y="38481"/>
                  </a:lnTo>
                  <a:lnTo>
                    <a:pt x="167738" y="87816"/>
                  </a:lnTo>
                  <a:lnTo>
                    <a:pt x="197338" y="58215"/>
                  </a:lnTo>
                  <a:lnTo>
                    <a:pt x="286634" y="147510"/>
                  </a:lnTo>
                  <a:lnTo>
                    <a:pt x="265913" y="168231"/>
                  </a:lnTo>
                  <a:lnTo>
                    <a:pt x="197338" y="99656"/>
                  </a:lnTo>
                  <a:lnTo>
                    <a:pt x="167738" y="129257"/>
                  </a:lnTo>
                  <a:lnTo>
                    <a:pt x="118403" y="79922"/>
                  </a:lnTo>
                  <a:lnTo>
                    <a:pt x="88802" y="109523"/>
                  </a:lnTo>
                  <a:lnTo>
                    <a:pt x="29107" y="49828"/>
                  </a:lnTo>
                  <a:lnTo>
                    <a:pt x="0" y="78935"/>
                  </a:lnTo>
                  <a:lnTo>
                    <a:pt x="0" y="0"/>
                  </a:lnTo>
                  <a:close/>
                </a:path>
              </a:pathLst>
            </a:custGeom>
            <a:solidFill>
              <a:srgbClr val="000000"/>
            </a:solidFill>
            <a:ln w="4862" cap="flat">
              <a:noFill/>
              <a:prstDash val="solid"/>
              <a:miter/>
            </a:ln>
          </p:spPr>
          <p:txBody>
            <a:bodyPr rtlCol="0" anchor="ctr"/>
            <a:lstStyle/>
            <a:p>
              <a:endParaRPr lang="zh-CN" altLang="en-US"/>
            </a:p>
          </p:txBody>
        </p:sp>
      </p:grpSp>
      <p:grpSp>
        <p:nvGrpSpPr>
          <p:cNvPr id="94" name="组合 93">
            <a:extLst>
              <a:ext uri="{FF2B5EF4-FFF2-40B4-BE49-F238E27FC236}">
                <a16:creationId xmlns:a16="http://schemas.microsoft.com/office/drawing/2014/main" id="{B3B81C61-B4CD-D34A-9D4E-C4004297B8B6}"/>
              </a:ext>
            </a:extLst>
          </p:cNvPr>
          <p:cNvGrpSpPr/>
          <p:nvPr/>
        </p:nvGrpSpPr>
        <p:grpSpPr>
          <a:xfrm>
            <a:off x="7920920" y="2404152"/>
            <a:ext cx="340408" cy="345370"/>
            <a:chOff x="7920920" y="2404152"/>
            <a:chExt cx="340408" cy="345370"/>
          </a:xfrm>
        </p:grpSpPr>
        <p:sp>
          <p:nvSpPr>
            <p:cNvPr id="92" name="图形 40" descr="统计">
              <a:extLst>
                <a:ext uri="{FF2B5EF4-FFF2-40B4-BE49-F238E27FC236}">
                  <a16:creationId xmlns:a16="http://schemas.microsoft.com/office/drawing/2014/main" id="{C91E1615-E0E7-C746-8539-6198B94A9166}"/>
                </a:ext>
              </a:extLst>
            </p:cNvPr>
            <p:cNvSpPr/>
            <p:nvPr/>
          </p:nvSpPr>
          <p:spPr>
            <a:xfrm>
              <a:off x="7975106" y="2404152"/>
              <a:ext cx="271422" cy="296036"/>
            </a:xfrm>
            <a:custGeom>
              <a:avLst/>
              <a:gdLst>
                <a:gd name="connsiteX0" fmla="*/ 271422 w 271422"/>
                <a:gd name="connsiteY0" fmla="*/ 34563 h 296036"/>
                <a:gd name="connsiteX1" fmla="*/ 236917 w 271422"/>
                <a:gd name="connsiteY1" fmla="*/ 0 h 296036"/>
                <a:gd name="connsiteX2" fmla="*/ 202354 w 271422"/>
                <a:gd name="connsiteY2" fmla="*/ 34506 h 296036"/>
                <a:gd name="connsiteX3" fmla="*/ 218042 w 271422"/>
                <a:gd name="connsiteY3" fmla="*/ 63473 h 296036"/>
                <a:gd name="connsiteX4" fmla="*/ 192487 w 271422"/>
                <a:gd name="connsiteY4" fmla="*/ 138165 h 296036"/>
                <a:gd name="connsiteX5" fmla="*/ 192487 w 271422"/>
                <a:gd name="connsiteY5" fmla="*/ 138165 h 296036"/>
                <a:gd name="connsiteX6" fmla="*/ 172753 w 271422"/>
                <a:gd name="connsiteY6" fmla="*/ 144332 h 296036"/>
                <a:gd name="connsiteX7" fmla="*/ 121248 w 271422"/>
                <a:gd name="connsiteY7" fmla="*/ 105703 h 296036"/>
                <a:gd name="connsiteX8" fmla="*/ 100809 w 271422"/>
                <a:gd name="connsiteY8" fmla="*/ 61347 h 296036"/>
                <a:gd name="connsiteX9" fmla="*/ 56453 w 271422"/>
                <a:gd name="connsiteY9" fmla="*/ 81785 h 296036"/>
                <a:gd name="connsiteX10" fmla="*/ 69545 w 271422"/>
                <a:gd name="connsiteY10" fmla="*/ 122378 h 296036"/>
                <a:gd name="connsiteX11" fmla="*/ 36639 w 271422"/>
                <a:gd name="connsiteY11" fmla="*/ 226968 h 296036"/>
                <a:gd name="connsiteX12" fmla="*/ 34616 w 271422"/>
                <a:gd name="connsiteY12" fmla="*/ 226968 h 296036"/>
                <a:gd name="connsiteX13" fmla="*/ 0 w 271422"/>
                <a:gd name="connsiteY13" fmla="*/ 261420 h 296036"/>
                <a:gd name="connsiteX14" fmla="*/ 34452 w 271422"/>
                <a:gd name="connsiteY14" fmla="*/ 296036 h 296036"/>
                <a:gd name="connsiteX15" fmla="*/ 69068 w 271422"/>
                <a:gd name="connsiteY15" fmla="*/ 261584 h 296036"/>
                <a:gd name="connsiteX16" fmla="*/ 55189 w 271422"/>
                <a:gd name="connsiteY16" fmla="*/ 233825 h 296036"/>
                <a:gd name="connsiteX17" fmla="*/ 88391 w 271422"/>
                <a:gd name="connsiteY17" fmla="*/ 128299 h 296036"/>
                <a:gd name="connsiteX18" fmla="*/ 88884 w 271422"/>
                <a:gd name="connsiteY18" fmla="*/ 128299 h 296036"/>
                <a:gd name="connsiteX19" fmla="*/ 109407 w 271422"/>
                <a:gd name="connsiteY19" fmla="*/ 121490 h 296036"/>
                <a:gd name="connsiteX20" fmla="*/ 160469 w 271422"/>
                <a:gd name="connsiteY20" fmla="*/ 159725 h 296036"/>
                <a:gd name="connsiteX21" fmla="*/ 157953 w 271422"/>
                <a:gd name="connsiteY21" fmla="*/ 172700 h 296036"/>
                <a:gd name="connsiteX22" fmla="*/ 192474 w 271422"/>
                <a:gd name="connsiteY22" fmla="*/ 207247 h 296036"/>
                <a:gd name="connsiteX23" fmla="*/ 227021 w 271422"/>
                <a:gd name="connsiteY23" fmla="*/ 172727 h 296036"/>
                <a:gd name="connsiteX24" fmla="*/ 211431 w 271422"/>
                <a:gd name="connsiteY24" fmla="*/ 143839 h 296036"/>
                <a:gd name="connsiteX25" fmla="*/ 236888 w 271422"/>
                <a:gd name="connsiteY25" fmla="*/ 69097 h 296036"/>
                <a:gd name="connsiteX26" fmla="*/ 271422 w 271422"/>
                <a:gd name="connsiteY26" fmla="*/ 34563 h 29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1422" h="296036">
                  <a:moveTo>
                    <a:pt x="271422" y="34563"/>
                  </a:moveTo>
                  <a:cubicBezTo>
                    <a:pt x="271438" y="15490"/>
                    <a:pt x="255989" y="16"/>
                    <a:pt x="236917" y="0"/>
                  </a:cubicBezTo>
                  <a:cubicBezTo>
                    <a:pt x="217844" y="-16"/>
                    <a:pt x="202370" y="15433"/>
                    <a:pt x="202354" y="34506"/>
                  </a:cubicBezTo>
                  <a:cubicBezTo>
                    <a:pt x="202344" y="46194"/>
                    <a:pt x="208247" y="57094"/>
                    <a:pt x="218042" y="63473"/>
                  </a:cubicBezTo>
                  <a:lnTo>
                    <a:pt x="192487" y="138165"/>
                  </a:lnTo>
                  <a:lnTo>
                    <a:pt x="192487" y="138165"/>
                  </a:lnTo>
                  <a:cubicBezTo>
                    <a:pt x="185434" y="138158"/>
                    <a:pt x="178547" y="140310"/>
                    <a:pt x="172753" y="144332"/>
                  </a:cubicBezTo>
                  <a:lnTo>
                    <a:pt x="121248" y="105703"/>
                  </a:lnTo>
                  <a:cubicBezTo>
                    <a:pt x="127853" y="87811"/>
                    <a:pt x="118702" y="67951"/>
                    <a:pt x="100809" y="61347"/>
                  </a:cubicBezTo>
                  <a:cubicBezTo>
                    <a:pt x="82917" y="54742"/>
                    <a:pt x="63058" y="63892"/>
                    <a:pt x="56453" y="81785"/>
                  </a:cubicBezTo>
                  <a:cubicBezTo>
                    <a:pt x="50941" y="96717"/>
                    <a:pt x="56348" y="113481"/>
                    <a:pt x="69545" y="122378"/>
                  </a:cubicBezTo>
                  <a:lnTo>
                    <a:pt x="36639" y="226968"/>
                  </a:lnTo>
                  <a:lnTo>
                    <a:pt x="34616" y="226968"/>
                  </a:lnTo>
                  <a:cubicBezTo>
                    <a:pt x="15543" y="226922"/>
                    <a:pt x="45" y="242347"/>
                    <a:pt x="0" y="261420"/>
                  </a:cubicBezTo>
                  <a:cubicBezTo>
                    <a:pt x="-45" y="280492"/>
                    <a:pt x="15379" y="295991"/>
                    <a:pt x="34452" y="296036"/>
                  </a:cubicBezTo>
                  <a:cubicBezTo>
                    <a:pt x="53525" y="296082"/>
                    <a:pt x="69023" y="280657"/>
                    <a:pt x="69068" y="261584"/>
                  </a:cubicBezTo>
                  <a:cubicBezTo>
                    <a:pt x="69094" y="250656"/>
                    <a:pt x="63947" y="240361"/>
                    <a:pt x="55189" y="233825"/>
                  </a:cubicBezTo>
                  <a:lnTo>
                    <a:pt x="88391" y="128299"/>
                  </a:lnTo>
                  <a:lnTo>
                    <a:pt x="88884" y="128299"/>
                  </a:lnTo>
                  <a:cubicBezTo>
                    <a:pt x="96278" y="128285"/>
                    <a:pt x="103471" y="125898"/>
                    <a:pt x="109407" y="121490"/>
                  </a:cubicBezTo>
                  <a:lnTo>
                    <a:pt x="160469" y="159725"/>
                  </a:lnTo>
                  <a:cubicBezTo>
                    <a:pt x="158826" y="163854"/>
                    <a:pt x="157972" y="168255"/>
                    <a:pt x="157953" y="172700"/>
                  </a:cubicBezTo>
                  <a:cubicBezTo>
                    <a:pt x="157945" y="191772"/>
                    <a:pt x="173401" y="207240"/>
                    <a:pt x="192474" y="207247"/>
                  </a:cubicBezTo>
                  <a:cubicBezTo>
                    <a:pt x="211546" y="207255"/>
                    <a:pt x="227014" y="191799"/>
                    <a:pt x="227021" y="172727"/>
                  </a:cubicBezTo>
                  <a:cubicBezTo>
                    <a:pt x="227026" y="161085"/>
                    <a:pt x="221165" y="150225"/>
                    <a:pt x="211431" y="143839"/>
                  </a:cubicBezTo>
                  <a:lnTo>
                    <a:pt x="236888" y="69097"/>
                  </a:lnTo>
                  <a:cubicBezTo>
                    <a:pt x="255961" y="69097"/>
                    <a:pt x="271422" y="53636"/>
                    <a:pt x="271422" y="34563"/>
                  </a:cubicBezTo>
                  <a:close/>
                </a:path>
              </a:pathLst>
            </a:custGeom>
            <a:solidFill>
              <a:srgbClr val="000000"/>
            </a:solidFill>
            <a:ln w="4862" cap="flat">
              <a:noFill/>
              <a:prstDash val="solid"/>
              <a:miter/>
            </a:ln>
          </p:spPr>
          <p:txBody>
            <a:bodyPr rtlCol="0" anchor="ctr"/>
            <a:lstStyle/>
            <a:p>
              <a:endParaRPr lang="zh-CN" altLang="en-US"/>
            </a:p>
          </p:txBody>
        </p:sp>
        <p:sp>
          <p:nvSpPr>
            <p:cNvPr id="93" name="图形 40" descr="统计">
              <a:extLst>
                <a:ext uri="{FF2B5EF4-FFF2-40B4-BE49-F238E27FC236}">
                  <a16:creationId xmlns:a16="http://schemas.microsoft.com/office/drawing/2014/main" id="{C91E1615-E0E7-C746-8539-6198B94A9166}"/>
                </a:ext>
              </a:extLst>
            </p:cNvPr>
            <p:cNvSpPr/>
            <p:nvPr/>
          </p:nvSpPr>
          <p:spPr>
            <a:xfrm>
              <a:off x="7920920" y="2404180"/>
              <a:ext cx="340408" cy="345342"/>
            </a:xfrm>
            <a:custGeom>
              <a:avLst/>
              <a:gdLst>
                <a:gd name="connsiteX0" fmla="*/ 29601 w 340408"/>
                <a:gd name="connsiteY0" fmla="*/ 0 h 345342"/>
                <a:gd name="connsiteX1" fmla="*/ 0 w 340408"/>
                <a:gd name="connsiteY1" fmla="*/ 0 h 345342"/>
                <a:gd name="connsiteX2" fmla="*/ 0 w 340408"/>
                <a:gd name="connsiteY2" fmla="*/ 345342 h 345342"/>
                <a:gd name="connsiteX3" fmla="*/ 340409 w 340408"/>
                <a:gd name="connsiteY3" fmla="*/ 345342 h 345342"/>
                <a:gd name="connsiteX4" fmla="*/ 340409 w 340408"/>
                <a:gd name="connsiteY4" fmla="*/ 315741 h 345342"/>
                <a:gd name="connsiteX5" fmla="*/ 29601 w 340408"/>
                <a:gd name="connsiteY5" fmla="*/ 315741 h 345342"/>
                <a:gd name="connsiteX6" fmla="*/ 29601 w 340408"/>
                <a:gd name="connsiteY6" fmla="*/ 0 h 3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08" h="345342">
                  <a:moveTo>
                    <a:pt x="29601" y="0"/>
                  </a:moveTo>
                  <a:lnTo>
                    <a:pt x="0" y="0"/>
                  </a:lnTo>
                  <a:lnTo>
                    <a:pt x="0" y="345342"/>
                  </a:lnTo>
                  <a:lnTo>
                    <a:pt x="340409" y="345342"/>
                  </a:lnTo>
                  <a:lnTo>
                    <a:pt x="340409" y="315741"/>
                  </a:lnTo>
                  <a:lnTo>
                    <a:pt x="29601" y="315741"/>
                  </a:lnTo>
                  <a:lnTo>
                    <a:pt x="29601" y="0"/>
                  </a:lnTo>
                  <a:close/>
                </a:path>
              </a:pathLst>
            </a:custGeom>
            <a:solidFill>
              <a:srgbClr val="000000"/>
            </a:solidFill>
            <a:ln w="4862" cap="flat">
              <a:noFill/>
              <a:prstDash val="solid"/>
              <a:miter/>
            </a:ln>
          </p:spPr>
          <p:txBody>
            <a:bodyPr rtlCol="0" anchor="ctr"/>
            <a:lstStyle/>
            <a:p>
              <a:endParaRPr lang="zh-CN" altLang="en-US"/>
            </a:p>
          </p:txBody>
        </p:sp>
      </p:grpSp>
      <p:grpSp>
        <p:nvGrpSpPr>
          <p:cNvPr id="58" name="组合 57">
            <a:extLst>
              <a:ext uri="{FF2B5EF4-FFF2-40B4-BE49-F238E27FC236}">
                <a16:creationId xmlns:a16="http://schemas.microsoft.com/office/drawing/2014/main" id="{EBCEF032-6AF6-B046-8C65-A5E7355F70B8}"/>
              </a:ext>
            </a:extLst>
          </p:cNvPr>
          <p:cNvGrpSpPr/>
          <p:nvPr/>
        </p:nvGrpSpPr>
        <p:grpSpPr>
          <a:xfrm>
            <a:off x="1362760" y="2381980"/>
            <a:ext cx="389742" cy="389742"/>
            <a:chOff x="1362760" y="2381980"/>
            <a:chExt cx="389742" cy="389742"/>
          </a:xfrm>
        </p:grpSpPr>
        <p:sp>
          <p:nvSpPr>
            <p:cNvPr id="53" name="图形 46" descr="靶心">
              <a:extLst>
                <a:ext uri="{FF2B5EF4-FFF2-40B4-BE49-F238E27FC236}">
                  <a16:creationId xmlns:a16="http://schemas.microsoft.com/office/drawing/2014/main" id="{D4C6DD1C-11B7-0C45-852D-6C09F4367864}"/>
                </a:ext>
              </a:extLst>
            </p:cNvPr>
            <p:cNvSpPr/>
            <p:nvPr/>
          </p:nvSpPr>
          <p:spPr>
            <a:xfrm>
              <a:off x="1500403" y="2381980"/>
              <a:ext cx="252099" cy="251606"/>
            </a:xfrm>
            <a:custGeom>
              <a:avLst/>
              <a:gdLst>
                <a:gd name="connsiteX0" fmla="*/ 207699 w 252099"/>
                <a:gd name="connsiteY0" fmla="*/ 44401 h 251606"/>
                <a:gd name="connsiteX1" fmla="*/ 202765 w 252099"/>
                <a:gd name="connsiteY1" fmla="*/ 0 h 251606"/>
                <a:gd name="connsiteX2" fmla="*/ 148497 w 252099"/>
                <a:gd name="connsiteY2" fmla="*/ 54268 h 251606"/>
                <a:gd name="connsiteX3" fmla="*/ 151457 w 252099"/>
                <a:gd name="connsiteY3" fmla="*/ 79922 h 251606"/>
                <a:gd name="connsiteX4" fmla="*/ 72522 w 252099"/>
                <a:gd name="connsiteY4" fmla="*/ 158857 h 251606"/>
                <a:gd name="connsiteX5" fmla="*/ 49335 w 252099"/>
                <a:gd name="connsiteY5" fmla="*/ 152937 h 251606"/>
                <a:gd name="connsiteX6" fmla="*/ 0 w 252099"/>
                <a:gd name="connsiteY6" fmla="*/ 202272 h 251606"/>
                <a:gd name="connsiteX7" fmla="*/ 49335 w 252099"/>
                <a:gd name="connsiteY7" fmla="*/ 251606 h 251606"/>
                <a:gd name="connsiteX8" fmla="*/ 98669 w 252099"/>
                <a:gd name="connsiteY8" fmla="*/ 202272 h 251606"/>
                <a:gd name="connsiteX9" fmla="*/ 93242 w 252099"/>
                <a:gd name="connsiteY9" fmla="*/ 179578 h 251606"/>
                <a:gd name="connsiteX10" fmla="*/ 172178 w 252099"/>
                <a:gd name="connsiteY10" fmla="*/ 100643 h 251606"/>
                <a:gd name="connsiteX11" fmla="*/ 197832 w 252099"/>
                <a:gd name="connsiteY11" fmla="*/ 103603 h 251606"/>
                <a:gd name="connsiteX12" fmla="*/ 252100 w 252099"/>
                <a:gd name="connsiteY12" fmla="*/ 49335 h 251606"/>
                <a:gd name="connsiteX13" fmla="*/ 207699 w 252099"/>
                <a:gd name="connsiteY13" fmla="*/ 44401 h 25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099" h="251606">
                  <a:moveTo>
                    <a:pt x="207699" y="44401"/>
                  </a:moveTo>
                  <a:lnTo>
                    <a:pt x="202765" y="0"/>
                  </a:lnTo>
                  <a:lnTo>
                    <a:pt x="148497" y="54268"/>
                  </a:lnTo>
                  <a:lnTo>
                    <a:pt x="151457" y="79922"/>
                  </a:lnTo>
                  <a:lnTo>
                    <a:pt x="72522" y="158857"/>
                  </a:lnTo>
                  <a:cubicBezTo>
                    <a:pt x="65615" y="155404"/>
                    <a:pt x="57721" y="152937"/>
                    <a:pt x="49335" y="152937"/>
                  </a:cubicBezTo>
                  <a:cubicBezTo>
                    <a:pt x="22201" y="152937"/>
                    <a:pt x="0" y="175138"/>
                    <a:pt x="0" y="202272"/>
                  </a:cubicBezTo>
                  <a:cubicBezTo>
                    <a:pt x="0" y="229406"/>
                    <a:pt x="22201" y="251606"/>
                    <a:pt x="49335" y="251606"/>
                  </a:cubicBezTo>
                  <a:cubicBezTo>
                    <a:pt x="76469" y="251606"/>
                    <a:pt x="98669" y="229406"/>
                    <a:pt x="98669" y="202272"/>
                  </a:cubicBezTo>
                  <a:cubicBezTo>
                    <a:pt x="98669" y="193885"/>
                    <a:pt x="96696" y="186485"/>
                    <a:pt x="93242" y="179578"/>
                  </a:cubicBezTo>
                  <a:lnTo>
                    <a:pt x="172178" y="100643"/>
                  </a:lnTo>
                  <a:lnTo>
                    <a:pt x="197832" y="103603"/>
                  </a:lnTo>
                  <a:lnTo>
                    <a:pt x="252100" y="49335"/>
                  </a:lnTo>
                  <a:lnTo>
                    <a:pt x="207699" y="44401"/>
                  </a:lnTo>
                  <a:close/>
                </a:path>
              </a:pathLst>
            </a:custGeom>
            <a:solidFill>
              <a:srgbClr val="000000"/>
            </a:solidFill>
            <a:ln w="4862" cap="flat">
              <a:noFill/>
              <a:prstDash val="solid"/>
              <a:miter/>
            </a:ln>
          </p:spPr>
          <p:txBody>
            <a:bodyPr rtlCol="0" anchor="ctr"/>
            <a:lstStyle/>
            <a:p>
              <a:endParaRPr lang="zh-CN" altLang="en-US"/>
            </a:p>
          </p:txBody>
        </p:sp>
        <p:sp>
          <p:nvSpPr>
            <p:cNvPr id="54" name="图形 46" descr="靶心">
              <a:extLst>
                <a:ext uri="{FF2B5EF4-FFF2-40B4-BE49-F238E27FC236}">
                  <a16:creationId xmlns:a16="http://schemas.microsoft.com/office/drawing/2014/main" id="{D4C6DD1C-11B7-0C45-852D-6C09F4367864}"/>
                </a:ext>
              </a:extLst>
            </p:cNvPr>
            <p:cNvSpPr/>
            <p:nvPr/>
          </p:nvSpPr>
          <p:spPr>
            <a:xfrm>
              <a:off x="1362760" y="2396780"/>
              <a:ext cx="374942" cy="374942"/>
            </a:xfrm>
            <a:custGeom>
              <a:avLst/>
              <a:gdLst>
                <a:gd name="connsiteX0" fmla="*/ 349289 w 374942"/>
                <a:gd name="connsiteY0" fmla="*/ 102616 h 374942"/>
                <a:gd name="connsiteX1" fmla="*/ 342875 w 374942"/>
                <a:gd name="connsiteY1" fmla="*/ 109523 h 374942"/>
                <a:gd name="connsiteX2" fmla="*/ 333502 w 374942"/>
                <a:gd name="connsiteY2" fmla="*/ 108536 h 374942"/>
                <a:gd name="connsiteX3" fmla="*/ 323142 w 374942"/>
                <a:gd name="connsiteY3" fmla="*/ 107056 h 374942"/>
                <a:gd name="connsiteX4" fmla="*/ 345342 w 374942"/>
                <a:gd name="connsiteY4" fmla="*/ 187471 h 374942"/>
                <a:gd name="connsiteX5" fmla="*/ 187471 w 374942"/>
                <a:gd name="connsiteY5" fmla="*/ 345342 h 374942"/>
                <a:gd name="connsiteX6" fmla="*/ 29601 w 374942"/>
                <a:gd name="connsiteY6" fmla="*/ 187471 h 374942"/>
                <a:gd name="connsiteX7" fmla="*/ 187471 w 374942"/>
                <a:gd name="connsiteY7" fmla="*/ 29601 h 374942"/>
                <a:gd name="connsiteX8" fmla="*/ 267887 w 374942"/>
                <a:gd name="connsiteY8" fmla="*/ 51801 h 374942"/>
                <a:gd name="connsiteX9" fmla="*/ 266900 w 374942"/>
                <a:gd name="connsiteY9" fmla="*/ 41934 h 374942"/>
                <a:gd name="connsiteX10" fmla="*/ 265420 w 374942"/>
                <a:gd name="connsiteY10" fmla="*/ 32067 h 374942"/>
                <a:gd name="connsiteX11" fmla="*/ 272327 w 374942"/>
                <a:gd name="connsiteY11" fmla="*/ 25161 h 374942"/>
                <a:gd name="connsiteX12" fmla="*/ 275780 w 374942"/>
                <a:gd name="connsiteY12" fmla="*/ 21707 h 374942"/>
                <a:gd name="connsiteX13" fmla="*/ 187471 w 374942"/>
                <a:gd name="connsiteY13" fmla="*/ 0 h 374942"/>
                <a:gd name="connsiteX14" fmla="*/ 0 w 374942"/>
                <a:gd name="connsiteY14" fmla="*/ 187471 h 374942"/>
                <a:gd name="connsiteX15" fmla="*/ 187471 w 374942"/>
                <a:gd name="connsiteY15" fmla="*/ 374943 h 374942"/>
                <a:gd name="connsiteX16" fmla="*/ 374943 w 374942"/>
                <a:gd name="connsiteY16" fmla="*/ 187471 h 374942"/>
                <a:gd name="connsiteX17" fmla="*/ 352742 w 374942"/>
                <a:gd name="connsiteY17" fmla="*/ 99656 h 374942"/>
                <a:gd name="connsiteX18" fmla="*/ 349289 w 374942"/>
                <a:gd name="connsiteY18" fmla="*/ 102616 h 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4942" h="374942">
                  <a:moveTo>
                    <a:pt x="349289" y="102616"/>
                  </a:moveTo>
                  <a:lnTo>
                    <a:pt x="342875" y="109523"/>
                  </a:lnTo>
                  <a:lnTo>
                    <a:pt x="333502" y="108536"/>
                  </a:lnTo>
                  <a:lnTo>
                    <a:pt x="323142" y="107056"/>
                  </a:lnTo>
                  <a:cubicBezTo>
                    <a:pt x="336955" y="130737"/>
                    <a:pt x="345342" y="157871"/>
                    <a:pt x="345342" y="187471"/>
                  </a:cubicBezTo>
                  <a:cubicBezTo>
                    <a:pt x="345342" y="274300"/>
                    <a:pt x="274300" y="345342"/>
                    <a:pt x="187471" y="345342"/>
                  </a:cubicBezTo>
                  <a:cubicBezTo>
                    <a:pt x="100643" y="345342"/>
                    <a:pt x="29601" y="274300"/>
                    <a:pt x="29601" y="187471"/>
                  </a:cubicBezTo>
                  <a:cubicBezTo>
                    <a:pt x="29601" y="100643"/>
                    <a:pt x="100643" y="29601"/>
                    <a:pt x="187471" y="29601"/>
                  </a:cubicBezTo>
                  <a:cubicBezTo>
                    <a:pt x="216579" y="29601"/>
                    <a:pt x="244206" y="37494"/>
                    <a:pt x="267887" y="51801"/>
                  </a:cubicBezTo>
                  <a:lnTo>
                    <a:pt x="266900" y="41934"/>
                  </a:lnTo>
                  <a:lnTo>
                    <a:pt x="265420" y="32067"/>
                  </a:lnTo>
                  <a:lnTo>
                    <a:pt x="272327" y="25161"/>
                  </a:lnTo>
                  <a:lnTo>
                    <a:pt x="275780" y="21707"/>
                  </a:lnTo>
                  <a:cubicBezTo>
                    <a:pt x="249140" y="7894"/>
                    <a:pt x="219539" y="0"/>
                    <a:pt x="187471" y="0"/>
                  </a:cubicBezTo>
                  <a:cubicBezTo>
                    <a:pt x="83869" y="0"/>
                    <a:pt x="0" y="83869"/>
                    <a:pt x="0" y="187471"/>
                  </a:cubicBezTo>
                  <a:cubicBezTo>
                    <a:pt x="0" y="291074"/>
                    <a:pt x="83869" y="374943"/>
                    <a:pt x="187471" y="374943"/>
                  </a:cubicBezTo>
                  <a:cubicBezTo>
                    <a:pt x="291074" y="374943"/>
                    <a:pt x="374943" y="291074"/>
                    <a:pt x="374943" y="187471"/>
                  </a:cubicBezTo>
                  <a:cubicBezTo>
                    <a:pt x="374943" y="155404"/>
                    <a:pt x="367049" y="125803"/>
                    <a:pt x="352742" y="99656"/>
                  </a:cubicBezTo>
                  <a:lnTo>
                    <a:pt x="349289" y="102616"/>
                  </a:lnTo>
                  <a:close/>
                </a:path>
              </a:pathLst>
            </a:custGeom>
            <a:solidFill>
              <a:srgbClr val="000000"/>
            </a:solidFill>
            <a:ln w="4862" cap="flat">
              <a:noFill/>
              <a:prstDash val="solid"/>
              <a:miter/>
            </a:ln>
          </p:spPr>
          <p:txBody>
            <a:bodyPr rtlCol="0" anchor="ctr"/>
            <a:lstStyle/>
            <a:p>
              <a:endParaRPr lang="zh-CN" altLang="en-US"/>
            </a:p>
          </p:txBody>
        </p:sp>
        <p:sp>
          <p:nvSpPr>
            <p:cNvPr id="56" name="图形 46" descr="靶心">
              <a:extLst>
                <a:ext uri="{FF2B5EF4-FFF2-40B4-BE49-F238E27FC236}">
                  <a16:creationId xmlns:a16="http://schemas.microsoft.com/office/drawing/2014/main" id="{D4C6DD1C-11B7-0C45-852D-6C09F4367864}"/>
                </a:ext>
              </a:extLst>
            </p:cNvPr>
            <p:cNvSpPr/>
            <p:nvPr/>
          </p:nvSpPr>
          <p:spPr>
            <a:xfrm>
              <a:off x="1431828" y="2465849"/>
              <a:ext cx="236806" cy="236806"/>
            </a:xfrm>
            <a:custGeom>
              <a:avLst/>
              <a:gdLst>
                <a:gd name="connsiteX0" fmla="*/ 200792 w 236806"/>
                <a:gd name="connsiteY0" fmla="*/ 84855 h 236806"/>
                <a:gd name="connsiteX1" fmla="*/ 207205 w 236806"/>
                <a:gd name="connsiteY1" fmla="*/ 118403 h 236806"/>
                <a:gd name="connsiteX2" fmla="*/ 118403 w 236806"/>
                <a:gd name="connsiteY2" fmla="*/ 207205 h 236806"/>
                <a:gd name="connsiteX3" fmla="*/ 29601 w 236806"/>
                <a:gd name="connsiteY3" fmla="*/ 118403 h 236806"/>
                <a:gd name="connsiteX4" fmla="*/ 118403 w 236806"/>
                <a:gd name="connsiteY4" fmla="*/ 29601 h 236806"/>
                <a:gd name="connsiteX5" fmla="*/ 151951 w 236806"/>
                <a:gd name="connsiteY5" fmla="*/ 36014 h 236806"/>
                <a:gd name="connsiteX6" fmla="*/ 174151 w 236806"/>
                <a:gd name="connsiteY6" fmla="*/ 13814 h 236806"/>
                <a:gd name="connsiteX7" fmla="*/ 118403 w 236806"/>
                <a:gd name="connsiteY7" fmla="*/ 0 h 236806"/>
                <a:gd name="connsiteX8" fmla="*/ 0 w 236806"/>
                <a:gd name="connsiteY8" fmla="*/ 118403 h 236806"/>
                <a:gd name="connsiteX9" fmla="*/ 118403 w 236806"/>
                <a:gd name="connsiteY9" fmla="*/ 236806 h 236806"/>
                <a:gd name="connsiteX10" fmla="*/ 236806 w 236806"/>
                <a:gd name="connsiteY10" fmla="*/ 118403 h 236806"/>
                <a:gd name="connsiteX11" fmla="*/ 222992 w 236806"/>
                <a:gd name="connsiteY11" fmla="*/ 62655 h 236806"/>
                <a:gd name="connsiteX12" fmla="*/ 200792 w 236806"/>
                <a:gd name="connsiteY12" fmla="*/ 84855 h 23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806" h="236806">
                  <a:moveTo>
                    <a:pt x="200792" y="84855"/>
                  </a:moveTo>
                  <a:cubicBezTo>
                    <a:pt x="205232" y="95216"/>
                    <a:pt x="207205" y="106563"/>
                    <a:pt x="207205" y="118403"/>
                  </a:cubicBezTo>
                  <a:cubicBezTo>
                    <a:pt x="207205" y="167244"/>
                    <a:pt x="167244" y="207205"/>
                    <a:pt x="118403" y="207205"/>
                  </a:cubicBezTo>
                  <a:cubicBezTo>
                    <a:pt x="69562" y="207205"/>
                    <a:pt x="29601" y="167244"/>
                    <a:pt x="29601" y="118403"/>
                  </a:cubicBezTo>
                  <a:cubicBezTo>
                    <a:pt x="29601" y="69562"/>
                    <a:pt x="69562" y="29601"/>
                    <a:pt x="118403" y="29601"/>
                  </a:cubicBezTo>
                  <a:cubicBezTo>
                    <a:pt x="130243" y="29601"/>
                    <a:pt x="141590" y="32067"/>
                    <a:pt x="151951" y="36014"/>
                  </a:cubicBezTo>
                  <a:lnTo>
                    <a:pt x="174151" y="13814"/>
                  </a:lnTo>
                  <a:cubicBezTo>
                    <a:pt x="157377" y="4933"/>
                    <a:pt x="138630" y="0"/>
                    <a:pt x="118403" y="0"/>
                  </a:cubicBezTo>
                  <a:cubicBezTo>
                    <a:pt x="53281" y="0"/>
                    <a:pt x="0" y="53281"/>
                    <a:pt x="0" y="118403"/>
                  </a:cubicBezTo>
                  <a:cubicBezTo>
                    <a:pt x="0" y="183525"/>
                    <a:pt x="53281" y="236806"/>
                    <a:pt x="118403" y="236806"/>
                  </a:cubicBezTo>
                  <a:cubicBezTo>
                    <a:pt x="183525" y="236806"/>
                    <a:pt x="236806" y="183525"/>
                    <a:pt x="236806" y="118403"/>
                  </a:cubicBezTo>
                  <a:cubicBezTo>
                    <a:pt x="236806" y="98176"/>
                    <a:pt x="231873" y="79429"/>
                    <a:pt x="222992" y="62655"/>
                  </a:cubicBezTo>
                  <a:lnTo>
                    <a:pt x="200792" y="84855"/>
                  </a:lnTo>
                  <a:close/>
                </a:path>
              </a:pathLst>
            </a:custGeom>
            <a:solidFill>
              <a:srgbClr val="000000"/>
            </a:solidFill>
            <a:ln w="4862" cap="flat">
              <a:noFill/>
              <a:prstDash val="solid"/>
              <a:miter/>
            </a:ln>
          </p:spPr>
          <p:txBody>
            <a:bodyPr rtlCol="0" anchor="ctr"/>
            <a:lstStyle/>
            <a:p>
              <a:endParaRPr lang="zh-CN" altLang="en-US"/>
            </a:p>
          </p:txBody>
        </p:sp>
      </p:grpSp>
      <p:grpSp>
        <p:nvGrpSpPr>
          <p:cNvPr id="72" name="组合 71">
            <a:extLst>
              <a:ext uri="{FF2B5EF4-FFF2-40B4-BE49-F238E27FC236}">
                <a16:creationId xmlns:a16="http://schemas.microsoft.com/office/drawing/2014/main" id="{341C203F-359C-B548-A19A-5B67F779A37F}"/>
              </a:ext>
            </a:extLst>
          </p:cNvPr>
          <p:cNvGrpSpPr/>
          <p:nvPr/>
        </p:nvGrpSpPr>
        <p:grpSpPr>
          <a:xfrm>
            <a:off x="5253075" y="2438715"/>
            <a:ext cx="453878" cy="276273"/>
            <a:chOff x="5253075" y="2438715"/>
            <a:chExt cx="453878" cy="276273"/>
          </a:xfrm>
        </p:grpSpPr>
        <p:sp>
          <p:nvSpPr>
            <p:cNvPr id="68" name="图形 48" descr="笔记本电脑">
              <a:extLst>
                <a:ext uri="{FF2B5EF4-FFF2-40B4-BE49-F238E27FC236}">
                  <a16:creationId xmlns:a16="http://schemas.microsoft.com/office/drawing/2014/main" id="{AA1F25E8-6239-E24E-8665-3606EABAC558}"/>
                </a:ext>
              </a:extLst>
            </p:cNvPr>
            <p:cNvSpPr/>
            <p:nvPr/>
          </p:nvSpPr>
          <p:spPr>
            <a:xfrm>
              <a:off x="5312277" y="2438715"/>
              <a:ext cx="335475" cy="226939"/>
            </a:xfrm>
            <a:custGeom>
              <a:avLst/>
              <a:gdLst>
                <a:gd name="connsiteX0" fmla="*/ 305874 w 335475"/>
                <a:gd name="connsiteY0" fmla="*/ 197338 h 226939"/>
                <a:gd name="connsiteX1" fmla="*/ 29601 w 335475"/>
                <a:gd name="connsiteY1" fmla="*/ 197338 h 226939"/>
                <a:gd name="connsiteX2" fmla="*/ 29601 w 335475"/>
                <a:gd name="connsiteY2" fmla="*/ 29601 h 226939"/>
                <a:gd name="connsiteX3" fmla="*/ 305874 w 335475"/>
                <a:gd name="connsiteY3" fmla="*/ 29601 h 226939"/>
                <a:gd name="connsiteX4" fmla="*/ 305874 w 335475"/>
                <a:gd name="connsiteY4" fmla="*/ 197338 h 226939"/>
                <a:gd name="connsiteX5" fmla="*/ 335475 w 335475"/>
                <a:gd name="connsiteY5" fmla="*/ 19734 h 226939"/>
                <a:gd name="connsiteX6" fmla="*/ 315741 w 335475"/>
                <a:gd name="connsiteY6" fmla="*/ 0 h 226939"/>
                <a:gd name="connsiteX7" fmla="*/ 19734 w 335475"/>
                <a:gd name="connsiteY7" fmla="*/ 0 h 226939"/>
                <a:gd name="connsiteX8" fmla="*/ 0 w 335475"/>
                <a:gd name="connsiteY8" fmla="*/ 19734 h 226939"/>
                <a:gd name="connsiteX9" fmla="*/ 0 w 335475"/>
                <a:gd name="connsiteY9" fmla="*/ 226939 h 226939"/>
                <a:gd name="connsiteX10" fmla="*/ 335475 w 335475"/>
                <a:gd name="connsiteY10" fmla="*/ 226939 h 226939"/>
                <a:gd name="connsiteX11" fmla="*/ 335475 w 335475"/>
                <a:gd name="connsiteY11" fmla="*/ 19734 h 22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475" h="226939">
                  <a:moveTo>
                    <a:pt x="305874" y="197338"/>
                  </a:moveTo>
                  <a:lnTo>
                    <a:pt x="29601" y="197338"/>
                  </a:lnTo>
                  <a:lnTo>
                    <a:pt x="29601" y="29601"/>
                  </a:lnTo>
                  <a:lnTo>
                    <a:pt x="305874" y="29601"/>
                  </a:lnTo>
                  <a:lnTo>
                    <a:pt x="305874" y="197338"/>
                  </a:lnTo>
                  <a:close/>
                  <a:moveTo>
                    <a:pt x="335475" y="19734"/>
                  </a:moveTo>
                  <a:cubicBezTo>
                    <a:pt x="335475" y="8880"/>
                    <a:pt x="326595" y="0"/>
                    <a:pt x="315741" y="0"/>
                  </a:cubicBezTo>
                  <a:lnTo>
                    <a:pt x="19734" y="0"/>
                  </a:lnTo>
                  <a:cubicBezTo>
                    <a:pt x="8880" y="0"/>
                    <a:pt x="0" y="8880"/>
                    <a:pt x="0" y="19734"/>
                  </a:cubicBezTo>
                  <a:lnTo>
                    <a:pt x="0" y="226939"/>
                  </a:lnTo>
                  <a:lnTo>
                    <a:pt x="335475" y="226939"/>
                  </a:lnTo>
                  <a:lnTo>
                    <a:pt x="335475" y="19734"/>
                  </a:lnTo>
                  <a:close/>
                </a:path>
              </a:pathLst>
            </a:custGeom>
            <a:solidFill>
              <a:srgbClr val="000000"/>
            </a:solidFill>
            <a:ln w="4862" cap="flat">
              <a:noFill/>
              <a:prstDash val="solid"/>
              <a:miter/>
            </a:ln>
          </p:spPr>
          <p:txBody>
            <a:bodyPr rtlCol="0" anchor="ctr"/>
            <a:lstStyle/>
            <a:p>
              <a:endParaRPr lang="zh-CN" altLang="en-US"/>
            </a:p>
          </p:txBody>
        </p:sp>
        <p:sp>
          <p:nvSpPr>
            <p:cNvPr id="70" name="图形 48" descr="笔记本电脑">
              <a:extLst>
                <a:ext uri="{FF2B5EF4-FFF2-40B4-BE49-F238E27FC236}">
                  <a16:creationId xmlns:a16="http://schemas.microsoft.com/office/drawing/2014/main" id="{AA1F25E8-6239-E24E-8665-3606EABAC558}"/>
                </a:ext>
              </a:extLst>
            </p:cNvPr>
            <p:cNvSpPr/>
            <p:nvPr/>
          </p:nvSpPr>
          <p:spPr>
            <a:xfrm>
              <a:off x="5253075" y="2685388"/>
              <a:ext cx="453878" cy="29600"/>
            </a:xfrm>
            <a:custGeom>
              <a:avLst/>
              <a:gdLst>
                <a:gd name="connsiteX0" fmla="*/ 256540 w 453878"/>
                <a:gd name="connsiteY0" fmla="*/ 0 h 29600"/>
                <a:gd name="connsiteX1" fmla="*/ 256540 w 453878"/>
                <a:gd name="connsiteY1" fmla="*/ 4933 h 29600"/>
                <a:gd name="connsiteX2" fmla="*/ 251606 w 453878"/>
                <a:gd name="connsiteY2" fmla="*/ 9867 h 29600"/>
                <a:gd name="connsiteX3" fmla="*/ 202272 w 453878"/>
                <a:gd name="connsiteY3" fmla="*/ 9867 h 29600"/>
                <a:gd name="connsiteX4" fmla="*/ 197338 w 453878"/>
                <a:gd name="connsiteY4" fmla="*/ 4933 h 29600"/>
                <a:gd name="connsiteX5" fmla="*/ 197338 w 453878"/>
                <a:gd name="connsiteY5" fmla="*/ 0 h 29600"/>
                <a:gd name="connsiteX6" fmla="*/ 0 w 453878"/>
                <a:gd name="connsiteY6" fmla="*/ 0 h 29600"/>
                <a:gd name="connsiteX7" fmla="*/ 0 w 453878"/>
                <a:gd name="connsiteY7" fmla="*/ 9867 h 29600"/>
                <a:gd name="connsiteX8" fmla="*/ 19734 w 453878"/>
                <a:gd name="connsiteY8" fmla="*/ 29601 h 29600"/>
                <a:gd name="connsiteX9" fmla="*/ 434144 w 453878"/>
                <a:gd name="connsiteY9" fmla="*/ 29601 h 29600"/>
                <a:gd name="connsiteX10" fmla="*/ 453878 w 453878"/>
                <a:gd name="connsiteY10" fmla="*/ 9867 h 29600"/>
                <a:gd name="connsiteX11" fmla="*/ 453878 w 453878"/>
                <a:gd name="connsiteY11" fmla="*/ 0 h 29600"/>
                <a:gd name="connsiteX12" fmla="*/ 256540 w 453878"/>
                <a:gd name="connsiteY12" fmla="*/ 0 h 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878" h="29600">
                  <a:moveTo>
                    <a:pt x="256540" y="0"/>
                  </a:moveTo>
                  <a:lnTo>
                    <a:pt x="256540" y="4933"/>
                  </a:lnTo>
                  <a:cubicBezTo>
                    <a:pt x="256540" y="7894"/>
                    <a:pt x="254566" y="9867"/>
                    <a:pt x="251606" y="9867"/>
                  </a:cubicBezTo>
                  <a:lnTo>
                    <a:pt x="202272" y="9867"/>
                  </a:lnTo>
                  <a:cubicBezTo>
                    <a:pt x="199312" y="9867"/>
                    <a:pt x="197338" y="7894"/>
                    <a:pt x="197338" y="4933"/>
                  </a:cubicBezTo>
                  <a:lnTo>
                    <a:pt x="197338" y="0"/>
                  </a:lnTo>
                  <a:lnTo>
                    <a:pt x="0" y="0"/>
                  </a:lnTo>
                  <a:lnTo>
                    <a:pt x="0" y="9867"/>
                  </a:lnTo>
                  <a:cubicBezTo>
                    <a:pt x="0" y="20721"/>
                    <a:pt x="8880" y="29601"/>
                    <a:pt x="19734" y="29601"/>
                  </a:cubicBezTo>
                  <a:lnTo>
                    <a:pt x="434144" y="29601"/>
                  </a:lnTo>
                  <a:cubicBezTo>
                    <a:pt x="444998" y="29601"/>
                    <a:pt x="453878" y="20721"/>
                    <a:pt x="453878" y="9867"/>
                  </a:cubicBezTo>
                  <a:lnTo>
                    <a:pt x="453878" y="0"/>
                  </a:lnTo>
                  <a:lnTo>
                    <a:pt x="256540" y="0"/>
                  </a:lnTo>
                  <a:close/>
                </a:path>
              </a:pathLst>
            </a:custGeom>
            <a:solidFill>
              <a:srgbClr val="000000"/>
            </a:solidFill>
            <a:ln w="4862" cap="flat">
              <a:noFill/>
              <a:prstDash val="solid"/>
              <a:miter/>
            </a:ln>
          </p:spPr>
          <p:txBody>
            <a:bodyPr rtlCol="0" anchor="ctr"/>
            <a:lstStyle/>
            <a:p>
              <a:endParaRPr lang="zh-CN" altLang="en-US"/>
            </a:p>
          </p:txBody>
        </p:sp>
      </p:grpSp>
      <p:grpSp>
        <p:nvGrpSpPr>
          <p:cNvPr id="90" name="组合 89">
            <a:extLst>
              <a:ext uri="{FF2B5EF4-FFF2-40B4-BE49-F238E27FC236}">
                <a16:creationId xmlns:a16="http://schemas.microsoft.com/office/drawing/2014/main" id="{4E38FA57-8C0B-6C4F-AFA1-3441E83861AB}"/>
              </a:ext>
            </a:extLst>
          </p:cNvPr>
          <p:cNvGrpSpPr/>
          <p:nvPr/>
        </p:nvGrpSpPr>
        <p:grpSpPr>
          <a:xfrm>
            <a:off x="6568309" y="2394314"/>
            <a:ext cx="434144" cy="365075"/>
            <a:chOff x="6568309" y="2394314"/>
            <a:chExt cx="434144" cy="365075"/>
          </a:xfrm>
        </p:grpSpPr>
        <p:sp>
          <p:nvSpPr>
            <p:cNvPr id="74" name="图形 54" descr="碎纸机">
              <a:extLst>
                <a:ext uri="{FF2B5EF4-FFF2-40B4-BE49-F238E27FC236}">
                  <a16:creationId xmlns:a16="http://schemas.microsoft.com/office/drawing/2014/main" id="{3148EC2F-C13B-4C45-B06B-242C82B39092}"/>
                </a:ext>
              </a:extLst>
            </p:cNvPr>
            <p:cNvSpPr/>
            <p:nvPr/>
          </p:nvSpPr>
          <p:spPr>
            <a:xfrm>
              <a:off x="6696579" y="2685388"/>
              <a:ext cx="19733" cy="74001"/>
            </a:xfrm>
            <a:custGeom>
              <a:avLst/>
              <a:gdLst>
                <a:gd name="connsiteX0" fmla="*/ 0 w 19733"/>
                <a:gd name="connsiteY0" fmla="*/ 0 h 74001"/>
                <a:gd name="connsiteX1" fmla="*/ 19734 w 19733"/>
                <a:gd name="connsiteY1" fmla="*/ 0 h 74001"/>
                <a:gd name="connsiteX2" fmla="*/ 19734 w 19733"/>
                <a:gd name="connsiteY2" fmla="*/ 74002 h 74001"/>
                <a:gd name="connsiteX3" fmla="*/ 0 w 19733"/>
                <a:gd name="connsiteY3" fmla="*/ 74002 h 74001"/>
              </a:gdLst>
              <a:ahLst/>
              <a:cxnLst>
                <a:cxn ang="0">
                  <a:pos x="connsiteX0" y="connsiteY0"/>
                </a:cxn>
                <a:cxn ang="0">
                  <a:pos x="connsiteX1" y="connsiteY1"/>
                </a:cxn>
                <a:cxn ang="0">
                  <a:pos x="connsiteX2" y="connsiteY2"/>
                </a:cxn>
                <a:cxn ang="0">
                  <a:pos x="connsiteX3" y="connsiteY3"/>
                </a:cxn>
              </a:cxnLst>
              <a:rect l="l" t="t" r="r" b="b"/>
              <a:pathLst>
                <a:path w="19733" h="74001">
                  <a:moveTo>
                    <a:pt x="0" y="0"/>
                  </a:moveTo>
                  <a:lnTo>
                    <a:pt x="19734" y="0"/>
                  </a:lnTo>
                  <a:lnTo>
                    <a:pt x="19734" y="74002"/>
                  </a:lnTo>
                  <a:lnTo>
                    <a:pt x="0" y="74002"/>
                  </a:lnTo>
                  <a:close/>
                </a:path>
              </a:pathLst>
            </a:custGeom>
            <a:solidFill>
              <a:srgbClr val="000000"/>
            </a:solidFill>
            <a:ln w="4862" cap="flat">
              <a:noFill/>
              <a:prstDash val="solid"/>
              <a:miter/>
            </a:ln>
          </p:spPr>
          <p:txBody>
            <a:bodyPr rtlCol="0" anchor="ctr"/>
            <a:lstStyle/>
            <a:p>
              <a:endParaRPr lang="zh-CN" altLang="en-US"/>
            </a:p>
          </p:txBody>
        </p:sp>
        <p:sp>
          <p:nvSpPr>
            <p:cNvPr id="76" name="图形 54" descr="碎纸机">
              <a:extLst>
                <a:ext uri="{FF2B5EF4-FFF2-40B4-BE49-F238E27FC236}">
                  <a16:creationId xmlns:a16="http://schemas.microsoft.com/office/drawing/2014/main" id="{3148EC2F-C13B-4C45-B06B-242C82B39092}"/>
                </a:ext>
              </a:extLst>
            </p:cNvPr>
            <p:cNvSpPr/>
            <p:nvPr/>
          </p:nvSpPr>
          <p:spPr>
            <a:xfrm>
              <a:off x="6854450" y="2685388"/>
              <a:ext cx="19733" cy="74001"/>
            </a:xfrm>
            <a:custGeom>
              <a:avLst/>
              <a:gdLst>
                <a:gd name="connsiteX0" fmla="*/ 0 w 19733"/>
                <a:gd name="connsiteY0" fmla="*/ 0 h 74001"/>
                <a:gd name="connsiteX1" fmla="*/ 19734 w 19733"/>
                <a:gd name="connsiteY1" fmla="*/ 0 h 74001"/>
                <a:gd name="connsiteX2" fmla="*/ 19734 w 19733"/>
                <a:gd name="connsiteY2" fmla="*/ 74002 h 74001"/>
                <a:gd name="connsiteX3" fmla="*/ 0 w 19733"/>
                <a:gd name="connsiteY3" fmla="*/ 74002 h 74001"/>
              </a:gdLst>
              <a:ahLst/>
              <a:cxnLst>
                <a:cxn ang="0">
                  <a:pos x="connsiteX0" y="connsiteY0"/>
                </a:cxn>
                <a:cxn ang="0">
                  <a:pos x="connsiteX1" y="connsiteY1"/>
                </a:cxn>
                <a:cxn ang="0">
                  <a:pos x="connsiteX2" y="connsiteY2"/>
                </a:cxn>
                <a:cxn ang="0">
                  <a:pos x="connsiteX3" y="connsiteY3"/>
                </a:cxn>
              </a:cxnLst>
              <a:rect l="l" t="t" r="r" b="b"/>
              <a:pathLst>
                <a:path w="19733" h="74001">
                  <a:moveTo>
                    <a:pt x="0" y="0"/>
                  </a:moveTo>
                  <a:lnTo>
                    <a:pt x="19734" y="0"/>
                  </a:lnTo>
                  <a:lnTo>
                    <a:pt x="19734" y="74002"/>
                  </a:lnTo>
                  <a:lnTo>
                    <a:pt x="0" y="74002"/>
                  </a:lnTo>
                  <a:close/>
                </a:path>
              </a:pathLst>
            </a:custGeom>
            <a:solidFill>
              <a:srgbClr val="000000"/>
            </a:solidFill>
            <a:ln w="4862" cap="flat">
              <a:noFill/>
              <a:prstDash val="solid"/>
              <a:miter/>
            </a:ln>
          </p:spPr>
          <p:txBody>
            <a:bodyPr rtlCol="0" anchor="ctr"/>
            <a:lstStyle/>
            <a:p>
              <a:endParaRPr lang="zh-CN" altLang="en-US"/>
            </a:p>
          </p:txBody>
        </p:sp>
        <p:sp>
          <p:nvSpPr>
            <p:cNvPr id="78" name="图形 54" descr="碎纸机">
              <a:extLst>
                <a:ext uri="{FF2B5EF4-FFF2-40B4-BE49-F238E27FC236}">
                  <a16:creationId xmlns:a16="http://schemas.microsoft.com/office/drawing/2014/main" id="{3148EC2F-C13B-4C45-B06B-242C82B39092}"/>
                </a:ext>
              </a:extLst>
            </p:cNvPr>
            <p:cNvSpPr/>
            <p:nvPr/>
          </p:nvSpPr>
          <p:spPr>
            <a:xfrm>
              <a:off x="6775515" y="2685388"/>
              <a:ext cx="19733" cy="74001"/>
            </a:xfrm>
            <a:custGeom>
              <a:avLst/>
              <a:gdLst>
                <a:gd name="connsiteX0" fmla="*/ 0 w 19733"/>
                <a:gd name="connsiteY0" fmla="*/ 0 h 74001"/>
                <a:gd name="connsiteX1" fmla="*/ 19734 w 19733"/>
                <a:gd name="connsiteY1" fmla="*/ 0 h 74001"/>
                <a:gd name="connsiteX2" fmla="*/ 19734 w 19733"/>
                <a:gd name="connsiteY2" fmla="*/ 74002 h 74001"/>
                <a:gd name="connsiteX3" fmla="*/ 0 w 19733"/>
                <a:gd name="connsiteY3" fmla="*/ 74002 h 74001"/>
              </a:gdLst>
              <a:ahLst/>
              <a:cxnLst>
                <a:cxn ang="0">
                  <a:pos x="connsiteX0" y="connsiteY0"/>
                </a:cxn>
                <a:cxn ang="0">
                  <a:pos x="connsiteX1" y="connsiteY1"/>
                </a:cxn>
                <a:cxn ang="0">
                  <a:pos x="connsiteX2" y="connsiteY2"/>
                </a:cxn>
                <a:cxn ang="0">
                  <a:pos x="connsiteX3" y="connsiteY3"/>
                </a:cxn>
              </a:cxnLst>
              <a:rect l="l" t="t" r="r" b="b"/>
              <a:pathLst>
                <a:path w="19733" h="74001">
                  <a:moveTo>
                    <a:pt x="0" y="0"/>
                  </a:moveTo>
                  <a:lnTo>
                    <a:pt x="19734" y="0"/>
                  </a:lnTo>
                  <a:lnTo>
                    <a:pt x="19734" y="74002"/>
                  </a:lnTo>
                  <a:lnTo>
                    <a:pt x="0" y="74002"/>
                  </a:lnTo>
                  <a:close/>
                </a:path>
              </a:pathLst>
            </a:custGeom>
            <a:solidFill>
              <a:srgbClr val="000000"/>
            </a:solidFill>
            <a:ln w="4862" cap="flat">
              <a:noFill/>
              <a:prstDash val="solid"/>
              <a:miter/>
            </a:ln>
          </p:spPr>
          <p:txBody>
            <a:bodyPr rtlCol="0" anchor="ctr"/>
            <a:lstStyle/>
            <a:p>
              <a:endParaRPr lang="zh-CN" altLang="en-US"/>
            </a:p>
          </p:txBody>
        </p:sp>
        <p:sp>
          <p:nvSpPr>
            <p:cNvPr id="80" name="图形 54" descr="碎纸机">
              <a:extLst>
                <a:ext uri="{FF2B5EF4-FFF2-40B4-BE49-F238E27FC236}">
                  <a16:creationId xmlns:a16="http://schemas.microsoft.com/office/drawing/2014/main" id="{3148EC2F-C13B-4C45-B06B-242C82B39092}"/>
                </a:ext>
              </a:extLst>
            </p:cNvPr>
            <p:cNvSpPr/>
            <p:nvPr/>
          </p:nvSpPr>
          <p:spPr>
            <a:xfrm>
              <a:off x="6736047" y="2685388"/>
              <a:ext cx="19733" cy="74001"/>
            </a:xfrm>
            <a:custGeom>
              <a:avLst/>
              <a:gdLst>
                <a:gd name="connsiteX0" fmla="*/ 0 w 19733"/>
                <a:gd name="connsiteY0" fmla="*/ 0 h 74001"/>
                <a:gd name="connsiteX1" fmla="*/ 19734 w 19733"/>
                <a:gd name="connsiteY1" fmla="*/ 0 h 74001"/>
                <a:gd name="connsiteX2" fmla="*/ 19734 w 19733"/>
                <a:gd name="connsiteY2" fmla="*/ 74002 h 74001"/>
                <a:gd name="connsiteX3" fmla="*/ 0 w 19733"/>
                <a:gd name="connsiteY3" fmla="*/ 74002 h 74001"/>
              </a:gdLst>
              <a:ahLst/>
              <a:cxnLst>
                <a:cxn ang="0">
                  <a:pos x="connsiteX0" y="connsiteY0"/>
                </a:cxn>
                <a:cxn ang="0">
                  <a:pos x="connsiteX1" y="connsiteY1"/>
                </a:cxn>
                <a:cxn ang="0">
                  <a:pos x="connsiteX2" y="connsiteY2"/>
                </a:cxn>
                <a:cxn ang="0">
                  <a:pos x="connsiteX3" y="connsiteY3"/>
                </a:cxn>
              </a:cxnLst>
              <a:rect l="l" t="t" r="r" b="b"/>
              <a:pathLst>
                <a:path w="19733" h="74001">
                  <a:moveTo>
                    <a:pt x="0" y="0"/>
                  </a:moveTo>
                  <a:lnTo>
                    <a:pt x="19734" y="0"/>
                  </a:lnTo>
                  <a:lnTo>
                    <a:pt x="19734" y="74002"/>
                  </a:lnTo>
                  <a:lnTo>
                    <a:pt x="0" y="74002"/>
                  </a:lnTo>
                  <a:close/>
                </a:path>
              </a:pathLst>
            </a:custGeom>
            <a:solidFill>
              <a:srgbClr val="000000"/>
            </a:solidFill>
            <a:ln w="4862" cap="flat">
              <a:noFill/>
              <a:prstDash val="solid"/>
              <a:miter/>
            </a:ln>
          </p:spPr>
          <p:txBody>
            <a:bodyPr rtlCol="0" anchor="ctr"/>
            <a:lstStyle/>
            <a:p>
              <a:endParaRPr lang="zh-CN" altLang="en-US"/>
            </a:p>
          </p:txBody>
        </p:sp>
        <p:sp>
          <p:nvSpPr>
            <p:cNvPr id="82" name="图形 54" descr="碎纸机">
              <a:extLst>
                <a:ext uri="{FF2B5EF4-FFF2-40B4-BE49-F238E27FC236}">
                  <a16:creationId xmlns:a16="http://schemas.microsoft.com/office/drawing/2014/main" id="{3148EC2F-C13B-4C45-B06B-242C82B39092}"/>
                </a:ext>
              </a:extLst>
            </p:cNvPr>
            <p:cNvSpPr/>
            <p:nvPr/>
          </p:nvSpPr>
          <p:spPr>
            <a:xfrm>
              <a:off x="6814982" y="2685388"/>
              <a:ext cx="19733" cy="74001"/>
            </a:xfrm>
            <a:custGeom>
              <a:avLst/>
              <a:gdLst>
                <a:gd name="connsiteX0" fmla="*/ 0 w 19733"/>
                <a:gd name="connsiteY0" fmla="*/ 0 h 74001"/>
                <a:gd name="connsiteX1" fmla="*/ 19734 w 19733"/>
                <a:gd name="connsiteY1" fmla="*/ 0 h 74001"/>
                <a:gd name="connsiteX2" fmla="*/ 19734 w 19733"/>
                <a:gd name="connsiteY2" fmla="*/ 74002 h 74001"/>
                <a:gd name="connsiteX3" fmla="*/ 0 w 19733"/>
                <a:gd name="connsiteY3" fmla="*/ 74002 h 74001"/>
              </a:gdLst>
              <a:ahLst/>
              <a:cxnLst>
                <a:cxn ang="0">
                  <a:pos x="connsiteX0" y="connsiteY0"/>
                </a:cxn>
                <a:cxn ang="0">
                  <a:pos x="connsiteX1" y="connsiteY1"/>
                </a:cxn>
                <a:cxn ang="0">
                  <a:pos x="connsiteX2" y="connsiteY2"/>
                </a:cxn>
                <a:cxn ang="0">
                  <a:pos x="connsiteX3" y="connsiteY3"/>
                </a:cxn>
              </a:cxnLst>
              <a:rect l="l" t="t" r="r" b="b"/>
              <a:pathLst>
                <a:path w="19733" h="74001">
                  <a:moveTo>
                    <a:pt x="0" y="0"/>
                  </a:moveTo>
                  <a:lnTo>
                    <a:pt x="19734" y="0"/>
                  </a:lnTo>
                  <a:lnTo>
                    <a:pt x="19734" y="74002"/>
                  </a:lnTo>
                  <a:lnTo>
                    <a:pt x="0" y="74002"/>
                  </a:lnTo>
                  <a:close/>
                </a:path>
              </a:pathLst>
            </a:custGeom>
            <a:solidFill>
              <a:srgbClr val="000000"/>
            </a:solidFill>
            <a:ln w="4862" cap="flat">
              <a:noFill/>
              <a:prstDash val="solid"/>
              <a:miter/>
            </a:ln>
          </p:spPr>
          <p:txBody>
            <a:bodyPr rtlCol="0" anchor="ctr"/>
            <a:lstStyle/>
            <a:p>
              <a:endParaRPr lang="zh-CN" altLang="en-US"/>
            </a:p>
          </p:txBody>
        </p:sp>
        <p:sp>
          <p:nvSpPr>
            <p:cNvPr id="84" name="图形 54" descr="碎纸机">
              <a:extLst>
                <a:ext uri="{FF2B5EF4-FFF2-40B4-BE49-F238E27FC236}">
                  <a16:creationId xmlns:a16="http://schemas.microsoft.com/office/drawing/2014/main" id="{3148EC2F-C13B-4C45-B06B-242C82B39092}"/>
                </a:ext>
              </a:extLst>
            </p:cNvPr>
            <p:cNvSpPr/>
            <p:nvPr/>
          </p:nvSpPr>
          <p:spPr>
            <a:xfrm>
              <a:off x="6716313" y="2507783"/>
              <a:ext cx="138136" cy="19733"/>
            </a:xfrm>
            <a:custGeom>
              <a:avLst/>
              <a:gdLst>
                <a:gd name="connsiteX0" fmla="*/ 0 w 138136"/>
                <a:gd name="connsiteY0" fmla="*/ 0 h 19733"/>
                <a:gd name="connsiteX1" fmla="*/ 138137 w 138136"/>
                <a:gd name="connsiteY1" fmla="*/ 0 h 19733"/>
                <a:gd name="connsiteX2" fmla="*/ 138137 w 138136"/>
                <a:gd name="connsiteY2" fmla="*/ 19734 h 19733"/>
                <a:gd name="connsiteX3" fmla="*/ 0 w 138136"/>
                <a:gd name="connsiteY3" fmla="*/ 19734 h 19733"/>
              </a:gdLst>
              <a:ahLst/>
              <a:cxnLst>
                <a:cxn ang="0">
                  <a:pos x="connsiteX0" y="connsiteY0"/>
                </a:cxn>
                <a:cxn ang="0">
                  <a:pos x="connsiteX1" y="connsiteY1"/>
                </a:cxn>
                <a:cxn ang="0">
                  <a:pos x="connsiteX2" y="connsiteY2"/>
                </a:cxn>
                <a:cxn ang="0">
                  <a:pos x="connsiteX3" y="connsiteY3"/>
                </a:cxn>
              </a:cxnLst>
              <a:rect l="l" t="t" r="r" b="b"/>
              <a:pathLst>
                <a:path w="138136" h="19733">
                  <a:moveTo>
                    <a:pt x="0" y="0"/>
                  </a:moveTo>
                  <a:lnTo>
                    <a:pt x="138137" y="0"/>
                  </a:lnTo>
                  <a:lnTo>
                    <a:pt x="138137" y="19734"/>
                  </a:lnTo>
                  <a:lnTo>
                    <a:pt x="0" y="19734"/>
                  </a:lnTo>
                  <a:close/>
                </a:path>
              </a:pathLst>
            </a:custGeom>
            <a:solidFill>
              <a:srgbClr val="000000"/>
            </a:solidFill>
            <a:ln w="4862" cap="flat">
              <a:noFill/>
              <a:prstDash val="solid"/>
              <a:miter/>
            </a:ln>
          </p:spPr>
          <p:txBody>
            <a:bodyPr rtlCol="0" anchor="ctr"/>
            <a:lstStyle/>
            <a:p>
              <a:endParaRPr lang="zh-CN" altLang="en-US"/>
            </a:p>
          </p:txBody>
        </p:sp>
        <p:sp>
          <p:nvSpPr>
            <p:cNvPr id="85" name="图形 54" descr="碎纸机">
              <a:extLst>
                <a:ext uri="{FF2B5EF4-FFF2-40B4-BE49-F238E27FC236}">
                  <a16:creationId xmlns:a16="http://schemas.microsoft.com/office/drawing/2014/main" id="{3148EC2F-C13B-4C45-B06B-242C82B39092}"/>
                </a:ext>
              </a:extLst>
            </p:cNvPr>
            <p:cNvSpPr/>
            <p:nvPr/>
          </p:nvSpPr>
          <p:spPr>
            <a:xfrm>
              <a:off x="6716313" y="2468315"/>
              <a:ext cx="69068" cy="19733"/>
            </a:xfrm>
            <a:custGeom>
              <a:avLst/>
              <a:gdLst>
                <a:gd name="connsiteX0" fmla="*/ 0 w 69068"/>
                <a:gd name="connsiteY0" fmla="*/ 0 h 19733"/>
                <a:gd name="connsiteX1" fmla="*/ 69068 w 69068"/>
                <a:gd name="connsiteY1" fmla="*/ 0 h 19733"/>
                <a:gd name="connsiteX2" fmla="*/ 69068 w 69068"/>
                <a:gd name="connsiteY2" fmla="*/ 19734 h 19733"/>
                <a:gd name="connsiteX3" fmla="*/ 0 w 69068"/>
                <a:gd name="connsiteY3" fmla="*/ 19734 h 19733"/>
              </a:gdLst>
              <a:ahLst/>
              <a:cxnLst>
                <a:cxn ang="0">
                  <a:pos x="connsiteX0" y="connsiteY0"/>
                </a:cxn>
                <a:cxn ang="0">
                  <a:pos x="connsiteX1" y="connsiteY1"/>
                </a:cxn>
                <a:cxn ang="0">
                  <a:pos x="connsiteX2" y="connsiteY2"/>
                </a:cxn>
                <a:cxn ang="0">
                  <a:pos x="connsiteX3" y="connsiteY3"/>
                </a:cxn>
              </a:cxnLst>
              <a:rect l="l" t="t" r="r" b="b"/>
              <a:pathLst>
                <a:path w="69068" h="19733">
                  <a:moveTo>
                    <a:pt x="0" y="0"/>
                  </a:moveTo>
                  <a:lnTo>
                    <a:pt x="69068" y="0"/>
                  </a:lnTo>
                  <a:lnTo>
                    <a:pt x="69068" y="19734"/>
                  </a:lnTo>
                  <a:lnTo>
                    <a:pt x="0" y="19734"/>
                  </a:lnTo>
                  <a:close/>
                </a:path>
              </a:pathLst>
            </a:custGeom>
            <a:solidFill>
              <a:srgbClr val="000000"/>
            </a:solidFill>
            <a:ln w="4862" cap="flat">
              <a:noFill/>
              <a:prstDash val="solid"/>
              <a:miter/>
            </a:ln>
          </p:spPr>
          <p:txBody>
            <a:bodyPr rtlCol="0" anchor="ctr"/>
            <a:lstStyle/>
            <a:p>
              <a:endParaRPr lang="zh-CN" altLang="en-US"/>
            </a:p>
          </p:txBody>
        </p:sp>
        <p:sp>
          <p:nvSpPr>
            <p:cNvPr id="86" name="图形 54" descr="碎纸机">
              <a:extLst>
                <a:ext uri="{FF2B5EF4-FFF2-40B4-BE49-F238E27FC236}">
                  <a16:creationId xmlns:a16="http://schemas.microsoft.com/office/drawing/2014/main" id="{3148EC2F-C13B-4C45-B06B-242C82B39092}"/>
                </a:ext>
              </a:extLst>
            </p:cNvPr>
            <p:cNvSpPr/>
            <p:nvPr/>
          </p:nvSpPr>
          <p:spPr>
            <a:xfrm>
              <a:off x="6716313" y="2547251"/>
              <a:ext cx="138136" cy="19733"/>
            </a:xfrm>
            <a:custGeom>
              <a:avLst/>
              <a:gdLst>
                <a:gd name="connsiteX0" fmla="*/ 0 w 138136"/>
                <a:gd name="connsiteY0" fmla="*/ 0 h 19733"/>
                <a:gd name="connsiteX1" fmla="*/ 138137 w 138136"/>
                <a:gd name="connsiteY1" fmla="*/ 0 h 19733"/>
                <a:gd name="connsiteX2" fmla="*/ 138137 w 138136"/>
                <a:gd name="connsiteY2" fmla="*/ 19734 h 19733"/>
                <a:gd name="connsiteX3" fmla="*/ 0 w 138136"/>
                <a:gd name="connsiteY3" fmla="*/ 19734 h 19733"/>
              </a:gdLst>
              <a:ahLst/>
              <a:cxnLst>
                <a:cxn ang="0">
                  <a:pos x="connsiteX0" y="connsiteY0"/>
                </a:cxn>
                <a:cxn ang="0">
                  <a:pos x="connsiteX1" y="connsiteY1"/>
                </a:cxn>
                <a:cxn ang="0">
                  <a:pos x="connsiteX2" y="connsiteY2"/>
                </a:cxn>
                <a:cxn ang="0">
                  <a:pos x="connsiteX3" y="connsiteY3"/>
                </a:cxn>
              </a:cxnLst>
              <a:rect l="l" t="t" r="r" b="b"/>
              <a:pathLst>
                <a:path w="138136" h="19733">
                  <a:moveTo>
                    <a:pt x="0" y="0"/>
                  </a:moveTo>
                  <a:lnTo>
                    <a:pt x="138137" y="0"/>
                  </a:lnTo>
                  <a:lnTo>
                    <a:pt x="138137" y="19734"/>
                  </a:lnTo>
                  <a:lnTo>
                    <a:pt x="0" y="19734"/>
                  </a:lnTo>
                  <a:close/>
                </a:path>
              </a:pathLst>
            </a:custGeom>
            <a:solidFill>
              <a:srgbClr val="000000"/>
            </a:solidFill>
            <a:ln w="4862" cap="flat">
              <a:noFill/>
              <a:prstDash val="solid"/>
              <a:miter/>
            </a:ln>
          </p:spPr>
          <p:txBody>
            <a:bodyPr rtlCol="0" anchor="ctr"/>
            <a:lstStyle/>
            <a:p>
              <a:endParaRPr lang="zh-CN" altLang="en-US"/>
            </a:p>
          </p:txBody>
        </p:sp>
        <p:sp>
          <p:nvSpPr>
            <p:cNvPr id="88" name="图形 54" descr="碎纸机">
              <a:extLst>
                <a:ext uri="{FF2B5EF4-FFF2-40B4-BE49-F238E27FC236}">
                  <a16:creationId xmlns:a16="http://schemas.microsoft.com/office/drawing/2014/main" id="{3148EC2F-C13B-4C45-B06B-242C82B39092}"/>
                </a:ext>
              </a:extLst>
            </p:cNvPr>
            <p:cNvSpPr/>
            <p:nvPr/>
          </p:nvSpPr>
          <p:spPr>
            <a:xfrm>
              <a:off x="6568309" y="2394314"/>
              <a:ext cx="434144" cy="271340"/>
            </a:xfrm>
            <a:custGeom>
              <a:avLst/>
              <a:gdLst>
                <a:gd name="connsiteX0" fmla="*/ 414411 w 434144"/>
                <a:gd name="connsiteY0" fmla="*/ 148004 h 271340"/>
                <a:gd name="connsiteX1" fmla="*/ 335475 w 434144"/>
                <a:gd name="connsiteY1" fmla="*/ 148004 h 271340"/>
                <a:gd name="connsiteX2" fmla="*/ 335475 w 434144"/>
                <a:gd name="connsiteY2" fmla="*/ 65122 h 271340"/>
                <a:gd name="connsiteX3" fmla="*/ 275780 w 434144"/>
                <a:gd name="connsiteY3" fmla="*/ 0 h 271340"/>
                <a:gd name="connsiteX4" fmla="*/ 98669 w 434144"/>
                <a:gd name="connsiteY4" fmla="*/ 0 h 271340"/>
                <a:gd name="connsiteX5" fmla="*/ 98669 w 434144"/>
                <a:gd name="connsiteY5" fmla="*/ 148004 h 271340"/>
                <a:gd name="connsiteX6" fmla="*/ 19734 w 434144"/>
                <a:gd name="connsiteY6" fmla="*/ 148004 h 271340"/>
                <a:gd name="connsiteX7" fmla="*/ 0 w 434144"/>
                <a:gd name="connsiteY7" fmla="*/ 167738 h 271340"/>
                <a:gd name="connsiteX8" fmla="*/ 0 w 434144"/>
                <a:gd name="connsiteY8" fmla="*/ 251606 h 271340"/>
                <a:gd name="connsiteX9" fmla="*/ 19734 w 434144"/>
                <a:gd name="connsiteY9" fmla="*/ 271340 h 271340"/>
                <a:gd name="connsiteX10" fmla="*/ 414411 w 434144"/>
                <a:gd name="connsiteY10" fmla="*/ 271340 h 271340"/>
                <a:gd name="connsiteX11" fmla="*/ 434144 w 434144"/>
                <a:gd name="connsiteY11" fmla="*/ 251606 h 271340"/>
                <a:gd name="connsiteX12" fmla="*/ 434144 w 434144"/>
                <a:gd name="connsiteY12" fmla="*/ 167738 h 271340"/>
                <a:gd name="connsiteX13" fmla="*/ 414411 w 434144"/>
                <a:gd name="connsiteY13" fmla="*/ 148004 h 271340"/>
                <a:gd name="connsiteX14" fmla="*/ 49335 w 434144"/>
                <a:gd name="connsiteY14" fmla="*/ 217072 h 271340"/>
                <a:gd name="connsiteX15" fmla="*/ 29601 w 434144"/>
                <a:gd name="connsiteY15" fmla="*/ 197338 h 271340"/>
                <a:gd name="connsiteX16" fmla="*/ 49335 w 434144"/>
                <a:gd name="connsiteY16" fmla="*/ 177605 h 271340"/>
                <a:gd name="connsiteX17" fmla="*/ 69068 w 434144"/>
                <a:gd name="connsiteY17" fmla="*/ 197338 h 271340"/>
                <a:gd name="connsiteX18" fmla="*/ 49335 w 434144"/>
                <a:gd name="connsiteY18" fmla="*/ 217072 h 271340"/>
                <a:gd name="connsiteX19" fmla="*/ 296994 w 434144"/>
                <a:gd name="connsiteY19" fmla="*/ 64135 h 271340"/>
                <a:gd name="connsiteX20" fmla="*/ 266407 w 434144"/>
                <a:gd name="connsiteY20" fmla="*/ 64135 h 271340"/>
                <a:gd name="connsiteX21" fmla="*/ 266407 w 434144"/>
                <a:gd name="connsiteY21" fmla="*/ 30587 h 271340"/>
                <a:gd name="connsiteX22" fmla="*/ 296994 w 434144"/>
                <a:gd name="connsiteY22" fmla="*/ 64135 h 271340"/>
                <a:gd name="connsiteX23" fmla="*/ 305874 w 434144"/>
                <a:gd name="connsiteY23" fmla="*/ 192405 h 271340"/>
                <a:gd name="connsiteX24" fmla="*/ 128270 w 434144"/>
                <a:gd name="connsiteY24" fmla="*/ 192405 h 271340"/>
                <a:gd name="connsiteX25" fmla="*/ 128270 w 434144"/>
                <a:gd name="connsiteY25" fmla="*/ 29601 h 271340"/>
                <a:gd name="connsiteX26" fmla="*/ 236806 w 434144"/>
                <a:gd name="connsiteY26" fmla="*/ 29601 h 271340"/>
                <a:gd name="connsiteX27" fmla="*/ 236806 w 434144"/>
                <a:gd name="connsiteY27" fmla="*/ 93736 h 271340"/>
                <a:gd name="connsiteX28" fmla="*/ 305874 w 434144"/>
                <a:gd name="connsiteY28" fmla="*/ 93736 h 271340"/>
                <a:gd name="connsiteX29" fmla="*/ 305874 w 434144"/>
                <a:gd name="connsiteY29" fmla="*/ 192405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4144" h="271340">
                  <a:moveTo>
                    <a:pt x="414411" y="148004"/>
                  </a:moveTo>
                  <a:lnTo>
                    <a:pt x="335475" y="148004"/>
                  </a:lnTo>
                  <a:lnTo>
                    <a:pt x="335475" y="65122"/>
                  </a:lnTo>
                  <a:lnTo>
                    <a:pt x="275780" y="0"/>
                  </a:lnTo>
                  <a:lnTo>
                    <a:pt x="98669" y="0"/>
                  </a:lnTo>
                  <a:lnTo>
                    <a:pt x="98669" y="148004"/>
                  </a:lnTo>
                  <a:lnTo>
                    <a:pt x="19734" y="148004"/>
                  </a:lnTo>
                  <a:cubicBezTo>
                    <a:pt x="8880" y="148004"/>
                    <a:pt x="0" y="156884"/>
                    <a:pt x="0" y="167738"/>
                  </a:cubicBezTo>
                  <a:lnTo>
                    <a:pt x="0" y="251606"/>
                  </a:lnTo>
                  <a:cubicBezTo>
                    <a:pt x="0" y="262460"/>
                    <a:pt x="8880" y="271340"/>
                    <a:pt x="19734" y="271340"/>
                  </a:cubicBezTo>
                  <a:lnTo>
                    <a:pt x="414411" y="271340"/>
                  </a:lnTo>
                  <a:cubicBezTo>
                    <a:pt x="425264" y="271340"/>
                    <a:pt x="434144" y="262460"/>
                    <a:pt x="434144" y="251606"/>
                  </a:cubicBezTo>
                  <a:lnTo>
                    <a:pt x="434144" y="167738"/>
                  </a:lnTo>
                  <a:cubicBezTo>
                    <a:pt x="434144" y="156884"/>
                    <a:pt x="425264" y="148004"/>
                    <a:pt x="414411" y="148004"/>
                  </a:cubicBezTo>
                  <a:close/>
                  <a:moveTo>
                    <a:pt x="49335" y="217072"/>
                  </a:moveTo>
                  <a:cubicBezTo>
                    <a:pt x="38481" y="217072"/>
                    <a:pt x="29601" y="208192"/>
                    <a:pt x="29601" y="197338"/>
                  </a:cubicBezTo>
                  <a:cubicBezTo>
                    <a:pt x="29601" y="186485"/>
                    <a:pt x="38481" y="177605"/>
                    <a:pt x="49335" y="177605"/>
                  </a:cubicBezTo>
                  <a:cubicBezTo>
                    <a:pt x="60188" y="177605"/>
                    <a:pt x="69068" y="186485"/>
                    <a:pt x="69068" y="197338"/>
                  </a:cubicBezTo>
                  <a:cubicBezTo>
                    <a:pt x="69068" y="208192"/>
                    <a:pt x="60188" y="217072"/>
                    <a:pt x="49335" y="217072"/>
                  </a:cubicBezTo>
                  <a:close/>
                  <a:moveTo>
                    <a:pt x="296994" y="64135"/>
                  </a:moveTo>
                  <a:lnTo>
                    <a:pt x="266407" y="64135"/>
                  </a:lnTo>
                  <a:lnTo>
                    <a:pt x="266407" y="30587"/>
                  </a:lnTo>
                  <a:lnTo>
                    <a:pt x="296994" y="64135"/>
                  </a:lnTo>
                  <a:close/>
                  <a:moveTo>
                    <a:pt x="305874" y="192405"/>
                  </a:moveTo>
                  <a:lnTo>
                    <a:pt x="128270" y="192405"/>
                  </a:lnTo>
                  <a:lnTo>
                    <a:pt x="128270" y="29601"/>
                  </a:lnTo>
                  <a:lnTo>
                    <a:pt x="236806" y="29601"/>
                  </a:lnTo>
                  <a:lnTo>
                    <a:pt x="236806" y="93736"/>
                  </a:lnTo>
                  <a:lnTo>
                    <a:pt x="305874" y="93736"/>
                  </a:lnTo>
                  <a:lnTo>
                    <a:pt x="305874" y="192405"/>
                  </a:lnTo>
                  <a:close/>
                </a:path>
              </a:pathLst>
            </a:custGeom>
            <a:solidFill>
              <a:srgbClr val="000000"/>
            </a:solidFill>
            <a:ln w="4862" cap="flat">
              <a:noFill/>
              <a:prstDash val="solid"/>
              <a:miter/>
            </a:ln>
          </p:spPr>
          <p:txBody>
            <a:bodyPr rtlCol="0" anchor="ctr"/>
            <a:lstStyle/>
            <a:p>
              <a:endParaRPr lang="zh-CN" altLang="en-US"/>
            </a:p>
          </p:txBody>
        </p:sp>
      </p:grpSp>
      <p:grpSp>
        <p:nvGrpSpPr>
          <p:cNvPr id="98" name="组合 97">
            <a:extLst>
              <a:ext uri="{FF2B5EF4-FFF2-40B4-BE49-F238E27FC236}">
                <a16:creationId xmlns:a16="http://schemas.microsoft.com/office/drawing/2014/main" id="{7E24FD40-77B7-B746-9863-1EDBB9D3BE3C}"/>
              </a:ext>
            </a:extLst>
          </p:cNvPr>
          <p:cNvGrpSpPr/>
          <p:nvPr/>
        </p:nvGrpSpPr>
        <p:grpSpPr>
          <a:xfrm>
            <a:off x="9224195" y="2409114"/>
            <a:ext cx="335475" cy="335475"/>
            <a:chOff x="9224195" y="2409114"/>
            <a:chExt cx="335475" cy="335475"/>
          </a:xfrm>
        </p:grpSpPr>
        <p:sp>
          <p:nvSpPr>
            <p:cNvPr id="96" name="图形 58" descr="耳塞">
              <a:extLst>
                <a:ext uri="{FF2B5EF4-FFF2-40B4-BE49-F238E27FC236}">
                  <a16:creationId xmlns:a16="http://schemas.microsoft.com/office/drawing/2014/main" id="{1C3F32D0-9E8F-384B-AF9B-970C4E38F80C}"/>
                </a:ext>
              </a:extLst>
            </p:cNvPr>
            <p:cNvSpPr/>
            <p:nvPr/>
          </p:nvSpPr>
          <p:spPr>
            <a:xfrm>
              <a:off x="9224195" y="2409114"/>
              <a:ext cx="118403" cy="335475"/>
            </a:xfrm>
            <a:custGeom>
              <a:avLst/>
              <a:gdLst>
                <a:gd name="connsiteX0" fmla="*/ 98669 w 118403"/>
                <a:gd name="connsiteY0" fmla="*/ 0 h 335475"/>
                <a:gd name="connsiteX1" fmla="*/ 95216 w 118403"/>
                <a:gd name="connsiteY1" fmla="*/ 0 h 335475"/>
                <a:gd name="connsiteX2" fmla="*/ 67095 w 118403"/>
                <a:gd name="connsiteY2" fmla="*/ 11347 h 335475"/>
                <a:gd name="connsiteX3" fmla="*/ 39468 w 118403"/>
                <a:gd name="connsiteY3" fmla="*/ 39468 h 335475"/>
                <a:gd name="connsiteX4" fmla="*/ 39468 w 118403"/>
                <a:gd name="connsiteY4" fmla="*/ 19734 h 335475"/>
                <a:gd name="connsiteX5" fmla="*/ 19734 w 118403"/>
                <a:gd name="connsiteY5" fmla="*/ 0 h 335475"/>
                <a:gd name="connsiteX6" fmla="*/ 0 w 118403"/>
                <a:gd name="connsiteY6" fmla="*/ 19734 h 335475"/>
                <a:gd name="connsiteX7" fmla="*/ 0 w 118403"/>
                <a:gd name="connsiteY7" fmla="*/ 177605 h 335475"/>
                <a:gd name="connsiteX8" fmla="*/ 9867 w 118403"/>
                <a:gd name="connsiteY8" fmla="*/ 194378 h 335475"/>
                <a:gd name="connsiteX9" fmla="*/ 9867 w 118403"/>
                <a:gd name="connsiteY9" fmla="*/ 226939 h 335475"/>
                <a:gd name="connsiteX10" fmla="*/ 49335 w 118403"/>
                <a:gd name="connsiteY10" fmla="*/ 266407 h 335475"/>
                <a:gd name="connsiteX11" fmla="*/ 69068 w 118403"/>
                <a:gd name="connsiteY11" fmla="*/ 286141 h 335475"/>
                <a:gd name="connsiteX12" fmla="*/ 69068 w 118403"/>
                <a:gd name="connsiteY12" fmla="*/ 335475 h 335475"/>
                <a:gd name="connsiteX13" fmla="*/ 88802 w 118403"/>
                <a:gd name="connsiteY13" fmla="*/ 335475 h 335475"/>
                <a:gd name="connsiteX14" fmla="*/ 88802 w 118403"/>
                <a:gd name="connsiteY14" fmla="*/ 286141 h 335475"/>
                <a:gd name="connsiteX15" fmla="*/ 49335 w 118403"/>
                <a:gd name="connsiteY15" fmla="*/ 246673 h 335475"/>
                <a:gd name="connsiteX16" fmla="*/ 29601 w 118403"/>
                <a:gd name="connsiteY16" fmla="*/ 226939 h 335475"/>
                <a:gd name="connsiteX17" fmla="*/ 29601 w 118403"/>
                <a:gd name="connsiteY17" fmla="*/ 194378 h 335475"/>
                <a:gd name="connsiteX18" fmla="*/ 39468 w 118403"/>
                <a:gd name="connsiteY18" fmla="*/ 177605 h 335475"/>
                <a:gd name="connsiteX19" fmla="*/ 39468 w 118403"/>
                <a:gd name="connsiteY19" fmla="*/ 108536 h 335475"/>
                <a:gd name="connsiteX20" fmla="*/ 67588 w 118403"/>
                <a:gd name="connsiteY20" fmla="*/ 136657 h 335475"/>
                <a:gd name="connsiteX21" fmla="*/ 95709 w 118403"/>
                <a:gd name="connsiteY21" fmla="*/ 148004 h 335475"/>
                <a:gd name="connsiteX22" fmla="*/ 98669 w 118403"/>
                <a:gd name="connsiteY22" fmla="*/ 148004 h 335475"/>
                <a:gd name="connsiteX23" fmla="*/ 118403 w 118403"/>
                <a:gd name="connsiteY23" fmla="*/ 128270 h 335475"/>
                <a:gd name="connsiteX24" fmla="*/ 118403 w 118403"/>
                <a:gd name="connsiteY24" fmla="*/ 19734 h 335475"/>
                <a:gd name="connsiteX25" fmla="*/ 98669 w 118403"/>
                <a:gd name="connsiteY25" fmla="*/ 0 h 3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03" h="335475">
                  <a:moveTo>
                    <a:pt x="98669" y="0"/>
                  </a:moveTo>
                  <a:lnTo>
                    <a:pt x="95216" y="0"/>
                  </a:lnTo>
                  <a:cubicBezTo>
                    <a:pt x="84855" y="0"/>
                    <a:pt x="74495" y="3947"/>
                    <a:pt x="67095" y="11347"/>
                  </a:cubicBezTo>
                  <a:lnTo>
                    <a:pt x="39468" y="39468"/>
                  </a:lnTo>
                  <a:lnTo>
                    <a:pt x="39468" y="19734"/>
                  </a:lnTo>
                  <a:cubicBezTo>
                    <a:pt x="39468" y="8880"/>
                    <a:pt x="30587" y="0"/>
                    <a:pt x="19734" y="0"/>
                  </a:cubicBezTo>
                  <a:cubicBezTo>
                    <a:pt x="8880" y="0"/>
                    <a:pt x="0" y="8880"/>
                    <a:pt x="0" y="19734"/>
                  </a:cubicBezTo>
                  <a:lnTo>
                    <a:pt x="0" y="177605"/>
                  </a:lnTo>
                  <a:cubicBezTo>
                    <a:pt x="0" y="185005"/>
                    <a:pt x="3947" y="191418"/>
                    <a:pt x="9867" y="194378"/>
                  </a:cubicBezTo>
                  <a:lnTo>
                    <a:pt x="9867" y="226939"/>
                  </a:lnTo>
                  <a:cubicBezTo>
                    <a:pt x="9867" y="248646"/>
                    <a:pt x="27627" y="266407"/>
                    <a:pt x="49335" y="266407"/>
                  </a:cubicBezTo>
                  <a:cubicBezTo>
                    <a:pt x="60188" y="266407"/>
                    <a:pt x="69068" y="275287"/>
                    <a:pt x="69068" y="286141"/>
                  </a:cubicBezTo>
                  <a:lnTo>
                    <a:pt x="69068" y="335475"/>
                  </a:lnTo>
                  <a:lnTo>
                    <a:pt x="88802" y="335475"/>
                  </a:lnTo>
                  <a:lnTo>
                    <a:pt x="88802" y="286141"/>
                  </a:lnTo>
                  <a:cubicBezTo>
                    <a:pt x="88802" y="264433"/>
                    <a:pt x="71042" y="246673"/>
                    <a:pt x="49335" y="246673"/>
                  </a:cubicBezTo>
                  <a:cubicBezTo>
                    <a:pt x="38481" y="246673"/>
                    <a:pt x="29601" y="237793"/>
                    <a:pt x="29601" y="226939"/>
                  </a:cubicBezTo>
                  <a:lnTo>
                    <a:pt x="29601" y="194378"/>
                  </a:lnTo>
                  <a:cubicBezTo>
                    <a:pt x="35521" y="190925"/>
                    <a:pt x="39468" y="184511"/>
                    <a:pt x="39468" y="177605"/>
                  </a:cubicBezTo>
                  <a:lnTo>
                    <a:pt x="39468" y="108536"/>
                  </a:lnTo>
                  <a:lnTo>
                    <a:pt x="67588" y="136657"/>
                  </a:lnTo>
                  <a:cubicBezTo>
                    <a:pt x="74989" y="144057"/>
                    <a:pt x="84855" y="148004"/>
                    <a:pt x="95709" y="148004"/>
                  </a:cubicBezTo>
                  <a:lnTo>
                    <a:pt x="98669" y="148004"/>
                  </a:lnTo>
                  <a:cubicBezTo>
                    <a:pt x="109523" y="148004"/>
                    <a:pt x="118403" y="139124"/>
                    <a:pt x="118403" y="128270"/>
                  </a:cubicBezTo>
                  <a:lnTo>
                    <a:pt x="118403" y="19734"/>
                  </a:lnTo>
                  <a:cubicBezTo>
                    <a:pt x="118403" y="8880"/>
                    <a:pt x="109523" y="0"/>
                    <a:pt x="98669" y="0"/>
                  </a:cubicBezTo>
                  <a:close/>
                </a:path>
              </a:pathLst>
            </a:custGeom>
            <a:solidFill>
              <a:srgbClr val="000000"/>
            </a:solidFill>
            <a:ln w="4862" cap="flat">
              <a:noFill/>
              <a:prstDash val="solid"/>
              <a:miter/>
            </a:ln>
          </p:spPr>
          <p:txBody>
            <a:bodyPr rtlCol="0" anchor="ctr"/>
            <a:lstStyle/>
            <a:p>
              <a:endParaRPr lang="zh-CN" altLang="en-US"/>
            </a:p>
          </p:txBody>
        </p:sp>
        <p:sp>
          <p:nvSpPr>
            <p:cNvPr id="97" name="图形 58" descr="耳塞">
              <a:extLst>
                <a:ext uri="{FF2B5EF4-FFF2-40B4-BE49-F238E27FC236}">
                  <a16:creationId xmlns:a16="http://schemas.microsoft.com/office/drawing/2014/main" id="{1C3F32D0-9E8F-384B-AF9B-970C4E38F80C}"/>
                </a:ext>
              </a:extLst>
            </p:cNvPr>
            <p:cNvSpPr/>
            <p:nvPr/>
          </p:nvSpPr>
          <p:spPr>
            <a:xfrm>
              <a:off x="9441267" y="2409114"/>
              <a:ext cx="118403" cy="335475"/>
            </a:xfrm>
            <a:custGeom>
              <a:avLst/>
              <a:gdLst>
                <a:gd name="connsiteX0" fmla="*/ 98669 w 118403"/>
                <a:gd name="connsiteY0" fmla="*/ 0 h 335475"/>
                <a:gd name="connsiteX1" fmla="*/ 78935 w 118403"/>
                <a:gd name="connsiteY1" fmla="*/ 19734 h 335475"/>
                <a:gd name="connsiteX2" fmla="*/ 78935 w 118403"/>
                <a:gd name="connsiteY2" fmla="*/ 39468 h 335475"/>
                <a:gd name="connsiteX3" fmla="*/ 50815 w 118403"/>
                <a:gd name="connsiteY3" fmla="*/ 11347 h 335475"/>
                <a:gd name="connsiteX4" fmla="*/ 22694 w 118403"/>
                <a:gd name="connsiteY4" fmla="*/ 0 h 335475"/>
                <a:gd name="connsiteX5" fmla="*/ 19734 w 118403"/>
                <a:gd name="connsiteY5" fmla="*/ 0 h 335475"/>
                <a:gd name="connsiteX6" fmla="*/ 0 w 118403"/>
                <a:gd name="connsiteY6" fmla="*/ 19734 h 335475"/>
                <a:gd name="connsiteX7" fmla="*/ 0 w 118403"/>
                <a:gd name="connsiteY7" fmla="*/ 128270 h 335475"/>
                <a:gd name="connsiteX8" fmla="*/ 19734 w 118403"/>
                <a:gd name="connsiteY8" fmla="*/ 148004 h 335475"/>
                <a:gd name="connsiteX9" fmla="*/ 23187 w 118403"/>
                <a:gd name="connsiteY9" fmla="*/ 148004 h 335475"/>
                <a:gd name="connsiteX10" fmla="*/ 51308 w 118403"/>
                <a:gd name="connsiteY10" fmla="*/ 136657 h 335475"/>
                <a:gd name="connsiteX11" fmla="*/ 78935 w 118403"/>
                <a:gd name="connsiteY11" fmla="*/ 108536 h 335475"/>
                <a:gd name="connsiteX12" fmla="*/ 78935 w 118403"/>
                <a:gd name="connsiteY12" fmla="*/ 177605 h 335475"/>
                <a:gd name="connsiteX13" fmla="*/ 88802 w 118403"/>
                <a:gd name="connsiteY13" fmla="*/ 194378 h 335475"/>
                <a:gd name="connsiteX14" fmla="*/ 88802 w 118403"/>
                <a:gd name="connsiteY14" fmla="*/ 226939 h 335475"/>
                <a:gd name="connsiteX15" fmla="*/ 69068 w 118403"/>
                <a:gd name="connsiteY15" fmla="*/ 246673 h 335475"/>
                <a:gd name="connsiteX16" fmla="*/ 29601 w 118403"/>
                <a:gd name="connsiteY16" fmla="*/ 286141 h 335475"/>
                <a:gd name="connsiteX17" fmla="*/ 29601 w 118403"/>
                <a:gd name="connsiteY17" fmla="*/ 335475 h 335475"/>
                <a:gd name="connsiteX18" fmla="*/ 49335 w 118403"/>
                <a:gd name="connsiteY18" fmla="*/ 335475 h 335475"/>
                <a:gd name="connsiteX19" fmla="*/ 49335 w 118403"/>
                <a:gd name="connsiteY19" fmla="*/ 286141 h 335475"/>
                <a:gd name="connsiteX20" fmla="*/ 69068 w 118403"/>
                <a:gd name="connsiteY20" fmla="*/ 266407 h 335475"/>
                <a:gd name="connsiteX21" fmla="*/ 108536 w 118403"/>
                <a:gd name="connsiteY21" fmla="*/ 226939 h 335475"/>
                <a:gd name="connsiteX22" fmla="*/ 108536 w 118403"/>
                <a:gd name="connsiteY22" fmla="*/ 194378 h 335475"/>
                <a:gd name="connsiteX23" fmla="*/ 118403 w 118403"/>
                <a:gd name="connsiteY23" fmla="*/ 177605 h 335475"/>
                <a:gd name="connsiteX24" fmla="*/ 118403 w 118403"/>
                <a:gd name="connsiteY24" fmla="*/ 19734 h 335475"/>
                <a:gd name="connsiteX25" fmla="*/ 98669 w 118403"/>
                <a:gd name="connsiteY25" fmla="*/ 0 h 3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03" h="335475">
                  <a:moveTo>
                    <a:pt x="98669" y="0"/>
                  </a:moveTo>
                  <a:cubicBezTo>
                    <a:pt x="87816" y="0"/>
                    <a:pt x="78935" y="8880"/>
                    <a:pt x="78935" y="19734"/>
                  </a:cubicBezTo>
                  <a:lnTo>
                    <a:pt x="78935" y="39468"/>
                  </a:lnTo>
                  <a:lnTo>
                    <a:pt x="50815" y="11347"/>
                  </a:lnTo>
                  <a:cubicBezTo>
                    <a:pt x="43414" y="3947"/>
                    <a:pt x="33548" y="0"/>
                    <a:pt x="22694" y="0"/>
                  </a:cubicBezTo>
                  <a:lnTo>
                    <a:pt x="19734" y="0"/>
                  </a:lnTo>
                  <a:cubicBezTo>
                    <a:pt x="8880" y="0"/>
                    <a:pt x="0" y="8880"/>
                    <a:pt x="0" y="19734"/>
                  </a:cubicBezTo>
                  <a:lnTo>
                    <a:pt x="0" y="128270"/>
                  </a:lnTo>
                  <a:cubicBezTo>
                    <a:pt x="0" y="139124"/>
                    <a:pt x="8880" y="148004"/>
                    <a:pt x="19734" y="148004"/>
                  </a:cubicBezTo>
                  <a:lnTo>
                    <a:pt x="23187" y="148004"/>
                  </a:lnTo>
                  <a:cubicBezTo>
                    <a:pt x="33548" y="148004"/>
                    <a:pt x="43908" y="144057"/>
                    <a:pt x="51308" y="136657"/>
                  </a:cubicBezTo>
                  <a:lnTo>
                    <a:pt x="78935" y="108536"/>
                  </a:lnTo>
                  <a:lnTo>
                    <a:pt x="78935" y="177605"/>
                  </a:lnTo>
                  <a:cubicBezTo>
                    <a:pt x="78935" y="185005"/>
                    <a:pt x="82882" y="191418"/>
                    <a:pt x="88802" y="194378"/>
                  </a:cubicBezTo>
                  <a:lnTo>
                    <a:pt x="88802" y="226939"/>
                  </a:lnTo>
                  <a:cubicBezTo>
                    <a:pt x="88802" y="237793"/>
                    <a:pt x="79922" y="246673"/>
                    <a:pt x="69068" y="246673"/>
                  </a:cubicBezTo>
                  <a:cubicBezTo>
                    <a:pt x="47361" y="246673"/>
                    <a:pt x="29601" y="264433"/>
                    <a:pt x="29601" y="286141"/>
                  </a:cubicBezTo>
                  <a:lnTo>
                    <a:pt x="29601" y="335475"/>
                  </a:lnTo>
                  <a:lnTo>
                    <a:pt x="49335" y="335475"/>
                  </a:lnTo>
                  <a:lnTo>
                    <a:pt x="49335" y="286141"/>
                  </a:lnTo>
                  <a:cubicBezTo>
                    <a:pt x="49335" y="275287"/>
                    <a:pt x="58215" y="266407"/>
                    <a:pt x="69068" y="266407"/>
                  </a:cubicBezTo>
                  <a:cubicBezTo>
                    <a:pt x="90776" y="266407"/>
                    <a:pt x="108536" y="248646"/>
                    <a:pt x="108536" y="226939"/>
                  </a:cubicBezTo>
                  <a:lnTo>
                    <a:pt x="108536" y="194378"/>
                  </a:lnTo>
                  <a:cubicBezTo>
                    <a:pt x="114456" y="190925"/>
                    <a:pt x="118403" y="184511"/>
                    <a:pt x="118403" y="177605"/>
                  </a:cubicBezTo>
                  <a:lnTo>
                    <a:pt x="118403" y="19734"/>
                  </a:lnTo>
                  <a:cubicBezTo>
                    <a:pt x="118403" y="8880"/>
                    <a:pt x="109523" y="0"/>
                    <a:pt x="98669" y="0"/>
                  </a:cubicBezTo>
                  <a:close/>
                </a:path>
              </a:pathLst>
            </a:custGeom>
            <a:solidFill>
              <a:srgbClr val="000000"/>
            </a:solidFill>
            <a:ln w="4862" cap="flat">
              <a:noFill/>
              <a:prstDash val="solid"/>
              <a:miter/>
            </a:ln>
          </p:spPr>
          <p:txBody>
            <a:bodyPr rtlCol="0" anchor="ctr"/>
            <a:lstStyle/>
            <a:p>
              <a:endParaRPr lang="zh-CN" altLang="en-US"/>
            </a:p>
          </p:txBody>
        </p:sp>
      </p:grpSp>
      <p:sp>
        <p:nvSpPr>
          <p:cNvPr id="95" name="图形 93" descr="奖杯">
            <a:extLst>
              <a:ext uri="{FF2B5EF4-FFF2-40B4-BE49-F238E27FC236}">
                <a16:creationId xmlns:a16="http://schemas.microsoft.com/office/drawing/2014/main" id="{FA35DD9E-745E-3341-AC23-5ED8683163C6}"/>
              </a:ext>
            </a:extLst>
          </p:cNvPr>
          <p:cNvSpPr/>
          <p:nvPr/>
        </p:nvSpPr>
        <p:spPr>
          <a:xfrm>
            <a:off x="10487613" y="2395027"/>
            <a:ext cx="322630" cy="363650"/>
          </a:xfrm>
          <a:custGeom>
            <a:avLst/>
            <a:gdLst>
              <a:gd name="connsiteX0" fmla="*/ 276079 w 322630"/>
              <a:gd name="connsiteY0" fmla="*/ 175142 h 363650"/>
              <a:gd name="connsiteX1" fmla="*/ 211553 w 322630"/>
              <a:gd name="connsiteY1" fmla="*/ 206022 h 363650"/>
              <a:gd name="connsiteX2" fmla="*/ 239207 w 322630"/>
              <a:gd name="connsiteY2" fmla="*/ 177907 h 363650"/>
              <a:gd name="connsiteX3" fmla="*/ 249808 w 322630"/>
              <a:gd name="connsiteY3" fmla="*/ 164080 h 363650"/>
              <a:gd name="connsiteX4" fmla="*/ 262252 w 322630"/>
              <a:gd name="connsiteY4" fmla="*/ 120295 h 363650"/>
              <a:gd name="connsiteX5" fmla="*/ 262252 w 322630"/>
              <a:gd name="connsiteY5" fmla="*/ 60378 h 363650"/>
              <a:gd name="connsiteX6" fmla="*/ 294515 w 322630"/>
              <a:gd name="connsiteY6" fmla="*/ 60378 h 363650"/>
              <a:gd name="connsiteX7" fmla="*/ 294515 w 322630"/>
              <a:gd name="connsiteY7" fmla="*/ 130435 h 363650"/>
              <a:gd name="connsiteX8" fmla="*/ 276079 w 322630"/>
              <a:gd name="connsiteY8" fmla="*/ 175142 h 363650"/>
              <a:gd name="connsiteX9" fmla="*/ 47012 w 322630"/>
              <a:gd name="connsiteY9" fmla="*/ 175142 h 363650"/>
              <a:gd name="connsiteX10" fmla="*/ 27654 w 322630"/>
              <a:gd name="connsiteY10" fmla="*/ 130435 h 363650"/>
              <a:gd name="connsiteX11" fmla="*/ 27654 w 322630"/>
              <a:gd name="connsiteY11" fmla="*/ 59917 h 363650"/>
              <a:gd name="connsiteX12" fmla="*/ 59917 w 322630"/>
              <a:gd name="connsiteY12" fmla="*/ 59917 h 363650"/>
              <a:gd name="connsiteX13" fmla="*/ 59917 w 322630"/>
              <a:gd name="connsiteY13" fmla="*/ 119834 h 363650"/>
              <a:gd name="connsiteX14" fmla="*/ 72361 w 322630"/>
              <a:gd name="connsiteY14" fmla="*/ 163620 h 363650"/>
              <a:gd name="connsiteX15" fmla="*/ 82962 w 322630"/>
              <a:gd name="connsiteY15" fmla="*/ 177447 h 363650"/>
              <a:gd name="connsiteX16" fmla="*/ 110616 w 322630"/>
              <a:gd name="connsiteY16" fmla="*/ 205561 h 363650"/>
              <a:gd name="connsiteX17" fmla="*/ 47012 w 322630"/>
              <a:gd name="connsiteY17" fmla="*/ 175142 h 363650"/>
              <a:gd name="connsiteX18" fmla="*/ 322630 w 322630"/>
              <a:gd name="connsiteY18" fmla="*/ 129052 h 363650"/>
              <a:gd name="connsiteX19" fmla="*/ 322630 w 322630"/>
              <a:gd name="connsiteY19" fmla="*/ 32263 h 363650"/>
              <a:gd name="connsiteX20" fmla="*/ 262713 w 322630"/>
              <a:gd name="connsiteY20" fmla="*/ 32263 h 363650"/>
              <a:gd name="connsiteX21" fmla="*/ 262713 w 322630"/>
              <a:gd name="connsiteY21" fmla="*/ 0 h 363650"/>
              <a:gd name="connsiteX22" fmla="*/ 161315 w 322630"/>
              <a:gd name="connsiteY22" fmla="*/ 0 h 363650"/>
              <a:gd name="connsiteX23" fmla="*/ 59917 w 322630"/>
              <a:gd name="connsiteY23" fmla="*/ 0 h 363650"/>
              <a:gd name="connsiteX24" fmla="*/ 59917 w 322630"/>
              <a:gd name="connsiteY24" fmla="*/ 32263 h 363650"/>
              <a:gd name="connsiteX25" fmla="*/ 0 w 322630"/>
              <a:gd name="connsiteY25" fmla="*/ 32263 h 363650"/>
              <a:gd name="connsiteX26" fmla="*/ 0 w 322630"/>
              <a:gd name="connsiteY26" fmla="*/ 128591 h 363650"/>
              <a:gd name="connsiteX27" fmla="*/ 26271 w 322630"/>
              <a:gd name="connsiteY27" fmla="*/ 193117 h 363650"/>
              <a:gd name="connsiteX28" fmla="*/ 136426 w 322630"/>
              <a:gd name="connsiteY28" fmla="*/ 234598 h 363650"/>
              <a:gd name="connsiteX29" fmla="*/ 142879 w 322630"/>
              <a:gd name="connsiteY29" fmla="*/ 257643 h 363650"/>
              <a:gd name="connsiteX30" fmla="*/ 142879 w 322630"/>
              <a:gd name="connsiteY30" fmla="*/ 317560 h 363650"/>
              <a:gd name="connsiteX31" fmla="*/ 119834 w 322630"/>
              <a:gd name="connsiteY31" fmla="*/ 317560 h 363650"/>
              <a:gd name="connsiteX32" fmla="*/ 101398 w 322630"/>
              <a:gd name="connsiteY32" fmla="*/ 335996 h 363650"/>
              <a:gd name="connsiteX33" fmla="*/ 78353 w 322630"/>
              <a:gd name="connsiteY33" fmla="*/ 335996 h 363650"/>
              <a:gd name="connsiteX34" fmla="*/ 59917 w 322630"/>
              <a:gd name="connsiteY34" fmla="*/ 354432 h 363650"/>
              <a:gd name="connsiteX35" fmla="*/ 59917 w 322630"/>
              <a:gd name="connsiteY35" fmla="*/ 363650 h 363650"/>
              <a:gd name="connsiteX36" fmla="*/ 262713 w 322630"/>
              <a:gd name="connsiteY36" fmla="*/ 363650 h 363650"/>
              <a:gd name="connsiteX37" fmla="*/ 262713 w 322630"/>
              <a:gd name="connsiteY37" fmla="*/ 354432 h 363650"/>
              <a:gd name="connsiteX38" fmla="*/ 244277 w 322630"/>
              <a:gd name="connsiteY38" fmla="*/ 335996 h 363650"/>
              <a:gd name="connsiteX39" fmla="*/ 221232 w 322630"/>
              <a:gd name="connsiteY39" fmla="*/ 335996 h 363650"/>
              <a:gd name="connsiteX40" fmla="*/ 202796 w 322630"/>
              <a:gd name="connsiteY40" fmla="*/ 317560 h 363650"/>
              <a:gd name="connsiteX41" fmla="*/ 179751 w 322630"/>
              <a:gd name="connsiteY41" fmla="*/ 317560 h 363650"/>
              <a:gd name="connsiteX42" fmla="*/ 179751 w 322630"/>
              <a:gd name="connsiteY42" fmla="*/ 258104 h 363650"/>
              <a:gd name="connsiteX43" fmla="*/ 186204 w 322630"/>
              <a:gd name="connsiteY43" fmla="*/ 235059 h 363650"/>
              <a:gd name="connsiteX44" fmla="*/ 296359 w 322630"/>
              <a:gd name="connsiteY44" fmla="*/ 193578 h 363650"/>
              <a:gd name="connsiteX45" fmla="*/ 322630 w 322630"/>
              <a:gd name="connsiteY45" fmla="*/ 129052 h 3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2630" h="363650">
                <a:moveTo>
                  <a:pt x="276079" y="175142"/>
                </a:moveTo>
                <a:cubicBezTo>
                  <a:pt x="259948" y="191734"/>
                  <a:pt x="244738" y="202335"/>
                  <a:pt x="211553" y="206022"/>
                </a:cubicBezTo>
                <a:cubicBezTo>
                  <a:pt x="220310" y="197265"/>
                  <a:pt x="230450" y="188508"/>
                  <a:pt x="239207" y="177907"/>
                </a:cubicBezTo>
                <a:cubicBezTo>
                  <a:pt x="242894" y="173759"/>
                  <a:pt x="249808" y="164541"/>
                  <a:pt x="249808" y="164080"/>
                </a:cubicBezTo>
                <a:cubicBezTo>
                  <a:pt x="257643" y="151175"/>
                  <a:pt x="262252" y="136426"/>
                  <a:pt x="262252" y="120295"/>
                </a:cubicBezTo>
                <a:lnTo>
                  <a:pt x="262252" y="60378"/>
                </a:lnTo>
                <a:lnTo>
                  <a:pt x="294515" y="60378"/>
                </a:lnTo>
                <a:lnTo>
                  <a:pt x="294515" y="130435"/>
                </a:lnTo>
                <a:cubicBezTo>
                  <a:pt x="294976" y="131357"/>
                  <a:pt x="295898" y="154402"/>
                  <a:pt x="276079" y="175142"/>
                </a:cubicBezTo>
                <a:close/>
                <a:moveTo>
                  <a:pt x="47012" y="175142"/>
                </a:moveTo>
                <a:cubicBezTo>
                  <a:pt x="26732" y="154402"/>
                  <a:pt x="27654" y="131357"/>
                  <a:pt x="27654" y="130435"/>
                </a:cubicBezTo>
                <a:lnTo>
                  <a:pt x="27654" y="59917"/>
                </a:lnTo>
                <a:lnTo>
                  <a:pt x="59917" y="59917"/>
                </a:lnTo>
                <a:lnTo>
                  <a:pt x="59917" y="119834"/>
                </a:lnTo>
                <a:cubicBezTo>
                  <a:pt x="59917" y="135966"/>
                  <a:pt x="64526" y="150714"/>
                  <a:pt x="72361" y="163620"/>
                </a:cubicBezTo>
                <a:cubicBezTo>
                  <a:pt x="72361" y="164080"/>
                  <a:pt x="79275" y="173759"/>
                  <a:pt x="82962" y="177447"/>
                </a:cubicBezTo>
                <a:cubicBezTo>
                  <a:pt x="92180" y="188047"/>
                  <a:pt x="101859" y="196804"/>
                  <a:pt x="110616" y="205561"/>
                </a:cubicBezTo>
                <a:cubicBezTo>
                  <a:pt x="78353" y="201874"/>
                  <a:pt x="62682" y="191274"/>
                  <a:pt x="47012" y="175142"/>
                </a:cubicBezTo>
                <a:close/>
                <a:moveTo>
                  <a:pt x="322630" y="129052"/>
                </a:moveTo>
                <a:lnTo>
                  <a:pt x="322630" y="32263"/>
                </a:lnTo>
                <a:lnTo>
                  <a:pt x="262713" y="32263"/>
                </a:lnTo>
                <a:lnTo>
                  <a:pt x="262713" y="0"/>
                </a:lnTo>
                <a:lnTo>
                  <a:pt x="161315" y="0"/>
                </a:lnTo>
                <a:lnTo>
                  <a:pt x="59917" y="0"/>
                </a:lnTo>
                <a:lnTo>
                  <a:pt x="59917" y="32263"/>
                </a:lnTo>
                <a:lnTo>
                  <a:pt x="0" y="32263"/>
                </a:lnTo>
                <a:lnTo>
                  <a:pt x="0" y="128591"/>
                </a:lnTo>
                <a:cubicBezTo>
                  <a:pt x="0" y="133200"/>
                  <a:pt x="0" y="165002"/>
                  <a:pt x="26271" y="193117"/>
                </a:cubicBezTo>
                <a:cubicBezTo>
                  <a:pt x="51621" y="219849"/>
                  <a:pt x="82501" y="233676"/>
                  <a:pt x="136426" y="234598"/>
                </a:cubicBezTo>
                <a:cubicBezTo>
                  <a:pt x="140575" y="241512"/>
                  <a:pt x="142879" y="249347"/>
                  <a:pt x="142879" y="257643"/>
                </a:cubicBezTo>
                <a:lnTo>
                  <a:pt x="142879" y="317560"/>
                </a:lnTo>
                <a:lnTo>
                  <a:pt x="119834" y="317560"/>
                </a:lnTo>
                <a:cubicBezTo>
                  <a:pt x="109694" y="317560"/>
                  <a:pt x="101398" y="325856"/>
                  <a:pt x="101398" y="335996"/>
                </a:cubicBezTo>
                <a:lnTo>
                  <a:pt x="78353" y="335996"/>
                </a:lnTo>
                <a:cubicBezTo>
                  <a:pt x="68213" y="335996"/>
                  <a:pt x="59917" y="344292"/>
                  <a:pt x="59917" y="354432"/>
                </a:cubicBezTo>
                <a:lnTo>
                  <a:pt x="59917" y="363650"/>
                </a:lnTo>
                <a:lnTo>
                  <a:pt x="262713" y="363650"/>
                </a:lnTo>
                <a:lnTo>
                  <a:pt x="262713" y="354432"/>
                </a:lnTo>
                <a:cubicBezTo>
                  <a:pt x="262713" y="344292"/>
                  <a:pt x="254417" y="335996"/>
                  <a:pt x="244277" y="335996"/>
                </a:cubicBezTo>
                <a:lnTo>
                  <a:pt x="221232" y="335996"/>
                </a:lnTo>
                <a:cubicBezTo>
                  <a:pt x="221232" y="325856"/>
                  <a:pt x="212936" y="317560"/>
                  <a:pt x="202796" y="317560"/>
                </a:cubicBezTo>
                <a:lnTo>
                  <a:pt x="179751" y="317560"/>
                </a:lnTo>
                <a:lnTo>
                  <a:pt x="179751" y="258104"/>
                </a:lnTo>
                <a:cubicBezTo>
                  <a:pt x="179751" y="249808"/>
                  <a:pt x="182056" y="241973"/>
                  <a:pt x="186204" y="235059"/>
                </a:cubicBezTo>
                <a:cubicBezTo>
                  <a:pt x="240129" y="234137"/>
                  <a:pt x="271009" y="219849"/>
                  <a:pt x="296359" y="193578"/>
                </a:cubicBezTo>
                <a:cubicBezTo>
                  <a:pt x="322630" y="165924"/>
                  <a:pt x="322630" y="133661"/>
                  <a:pt x="322630" y="129052"/>
                </a:cubicBezTo>
                <a:close/>
              </a:path>
            </a:pathLst>
          </a:custGeom>
          <a:solidFill>
            <a:srgbClr val="000000"/>
          </a:solidFill>
          <a:ln w="4564" cap="flat">
            <a:noFill/>
            <a:prstDash val="solid"/>
            <a:miter/>
          </a:ln>
        </p:spPr>
        <p:txBody>
          <a:bodyPr rtlCol="0" anchor="ctr"/>
          <a:lstStyle/>
          <a:p>
            <a:endParaRPr lang="zh-CN" altLang="en-US"/>
          </a:p>
        </p:txBody>
      </p:sp>
      <p:sp>
        <p:nvSpPr>
          <p:cNvPr id="66" name="任意形状 65">
            <a:extLst>
              <a:ext uri="{FF2B5EF4-FFF2-40B4-BE49-F238E27FC236}">
                <a16:creationId xmlns:a16="http://schemas.microsoft.com/office/drawing/2014/main" id="{742E7FD5-8C64-AF4C-8180-5E0CD128C660}"/>
              </a:ext>
            </a:extLst>
          </p:cNvPr>
          <p:cNvSpPr/>
          <p:nvPr/>
        </p:nvSpPr>
        <p:spPr>
          <a:xfrm>
            <a:off x="4004816" y="2423914"/>
            <a:ext cx="335475" cy="305874"/>
          </a:xfrm>
          <a:custGeom>
            <a:avLst/>
            <a:gdLst>
              <a:gd name="connsiteX0" fmla="*/ 305874 w 335475"/>
              <a:gd name="connsiteY0" fmla="*/ 172671 h 305874"/>
              <a:gd name="connsiteX1" fmla="*/ 296008 w 335475"/>
              <a:gd name="connsiteY1" fmla="*/ 182538 h 305874"/>
              <a:gd name="connsiteX2" fmla="*/ 266407 w 335475"/>
              <a:gd name="connsiteY2" fmla="*/ 182538 h 305874"/>
              <a:gd name="connsiteX3" fmla="*/ 256540 w 335475"/>
              <a:gd name="connsiteY3" fmla="*/ 172671 h 305874"/>
              <a:gd name="connsiteX4" fmla="*/ 256540 w 335475"/>
              <a:gd name="connsiteY4" fmla="*/ 162804 h 305874"/>
              <a:gd name="connsiteX5" fmla="*/ 266407 w 335475"/>
              <a:gd name="connsiteY5" fmla="*/ 152937 h 305874"/>
              <a:gd name="connsiteX6" fmla="*/ 296008 w 335475"/>
              <a:gd name="connsiteY6" fmla="*/ 152937 h 305874"/>
              <a:gd name="connsiteX7" fmla="*/ 305874 w 335475"/>
              <a:gd name="connsiteY7" fmla="*/ 162804 h 305874"/>
              <a:gd name="connsiteX8" fmla="*/ 305874 w 335475"/>
              <a:gd name="connsiteY8" fmla="*/ 172671 h 305874"/>
              <a:gd name="connsiteX9" fmla="*/ 50815 w 335475"/>
              <a:gd name="connsiteY9" fmla="*/ 123336 h 305874"/>
              <a:gd name="connsiteX10" fmla="*/ 79429 w 335475"/>
              <a:gd name="connsiteY10" fmla="*/ 55255 h 305874"/>
              <a:gd name="connsiteX11" fmla="*/ 88309 w 335475"/>
              <a:gd name="connsiteY11" fmla="*/ 49335 h 305874"/>
              <a:gd name="connsiteX12" fmla="*/ 246180 w 335475"/>
              <a:gd name="connsiteY12" fmla="*/ 49335 h 305874"/>
              <a:gd name="connsiteX13" fmla="*/ 255060 w 335475"/>
              <a:gd name="connsiteY13" fmla="*/ 55255 h 305874"/>
              <a:gd name="connsiteX14" fmla="*/ 284661 w 335475"/>
              <a:gd name="connsiteY14" fmla="*/ 123336 h 305874"/>
              <a:gd name="connsiteX15" fmla="*/ 50815 w 335475"/>
              <a:gd name="connsiteY15" fmla="*/ 123336 h 305874"/>
              <a:gd name="connsiteX16" fmla="*/ 78935 w 335475"/>
              <a:gd name="connsiteY16" fmla="*/ 172671 h 305874"/>
              <a:gd name="connsiteX17" fmla="*/ 69068 w 335475"/>
              <a:gd name="connsiteY17" fmla="*/ 182538 h 305874"/>
              <a:gd name="connsiteX18" fmla="*/ 39468 w 335475"/>
              <a:gd name="connsiteY18" fmla="*/ 182538 h 305874"/>
              <a:gd name="connsiteX19" fmla="*/ 29601 w 335475"/>
              <a:gd name="connsiteY19" fmla="*/ 172671 h 305874"/>
              <a:gd name="connsiteX20" fmla="*/ 29601 w 335475"/>
              <a:gd name="connsiteY20" fmla="*/ 162804 h 305874"/>
              <a:gd name="connsiteX21" fmla="*/ 39468 w 335475"/>
              <a:gd name="connsiteY21" fmla="*/ 152937 h 305874"/>
              <a:gd name="connsiteX22" fmla="*/ 69068 w 335475"/>
              <a:gd name="connsiteY22" fmla="*/ 152937 h 305874"/>
              <a:gd name="connsiteX23" fmla="*/ 78935 w 335475"/>
              <a:gd name="connsiteY23" fmla="*/ 162804 h 305874"/>
              <a:gd name="connsiteX24" fmla="*/ 78935 w 335475"/>
              <a:gd name="connsiteY24" fmla="*/ 172671 h 305874"/>
              <a:gd name="connsiteX25" fmla="*/ 305874 w 335475"/>
              <a:gd name="connsiteY25" fmla="*/ 123336 h 305874"/>
              <a:gd name="connsiteX26" fmla="*/ 273807 w 335475"/>
              <a:gd name="connsiteY26" fmla="*/ 47855 h 305874"/>
              <a:gd name="connsiteX27" fmla="*/ 246673 w 335475"/>
              <a:gd name="connsiteY27" fmla="*/ 29601 h 305874"/>
              <a:gd name="connsiteX28" fmla="*/ 207205 w 335475"/>
              <a:gd name="connsiteY28" fmla="*/ 29601 h 305874"/>
              <a:gd name="connsiteX29" fmla="*/ 207205 w 335475"/>
              <a:gd name="connsiteY29" fmla="*/ 19734 h 305874"/>
              <a:gd name="connsiteX30" fmla="*/ 187471 w 335475"/>
              <a:gd name="connsiteY30" fmla="*/ 0 h 305874"/>
              <a:gd name="connsiteX31" fmla="*/ 148004 w 335475"/>
              <a:gd name="connsiteY31" fmla="*/ 0 h 305874"/>
              <a:gd name="connsiteX32" fmla="*/ 128270 w 335475"/>
              <a:gd name="connsiteY32" fmla="*/ 19734 h 305874"/>
              <a:gd name="connsiteX33" fmla="*/ 128270 w 335475"/>
              <a:gd name="connsiteY33" fmla="*/ 29601 h 305874"/>
              <a:gd name="connsiteX34" fmla="*/ 88802 w 335475"/>
              <a:gd name="connsiteY34" fmla="*/ 29601 h 305874"/>
              <a:gd name="connsiteX35" fmla="*/ 61668 w 335475"/>
              <a:gd name="connsiteY35" fmla="*/ 47855 h 305874"/>
              <a:gd name="connsiteX36" fmla="*/ 29601 w 335475"/>
              <a:gd name="connsiteY36" fmla="*/ 123336 h 305874"/>
              <a:gd name="connsiteX37" fmla="*/ 0 w 335475"/>
              <a:gd name="connsiteY37" fmla="*/ 152937 h 305874"/>
              <a:gd name="connsiteX38" fmla="*/ 0 w 335475"/>
              <a:gd name="connsiteY38" fmla="*/ 231873 h 305874"/>
              <a:gd name="connsiteX39" fmla="*/ 19734 w 335475"/>
              <a:gd name="connsiteY39" fmla="*/ 251606 h 305874"/>
              <a:gd name="connsiteX40" fmla="*/ 29601 w 335475"/>
              <a:gd name="connsiteY40" fmla="*/ 251606 h 305874"/>
              <a:gd name="connsiteX41" fmla="*/ 29601 w 335475"/>
              <a:gd name="connsiteY41" fmla="*/ 286141 h 305874"/>
              <a:gd name="connsiteX42" fmla="*/ 49335 w 335475"/>
              <a:gd name="connsiteY42" fmla="*/ 305874 h 305874"/>
              <a:gd name="connsiteX43" fmla="*/ 59202 w 335475"/>
              <a:gd name="connsiteY43" fmla="*/ 305874 h 305874"/>
              <a:gd name="connsiteX44" fmla="*/ 78935 w 335475"/>
              <a:gd name="connsiteY44" fmla="*/ 286141 h 305874"/>
              <a:gd name="connsiteX45" fmla="*/ 78935 w 335475"/>
              <a:gd name="connsiteY45" fmla="*/ 251606 h 305874"/>
              <a:gd name="connsiteX46" fmla="*/ 256540 w 335475"/>
              <a:gd name="connsiteY46" fmla="*/ 251606 h 305874"/>
              <a:gd name="connsiteX47" fmla="*/ 256540 w 335475"/>
              <a:gd name="connsiteY47" fmla="*/ 286141 h 305874"/>
              <a:gd name="connsiteX48" fmla="*/ 276274 w 335475"/>
              <a:gd name="connsiteY48" fmla="*/ 305874 h 305874"/>
              <a:gd name="connsiteX49" fmla="*/ 286141 w 335475"/>
              <a:gd name="connsiteY49" fmla="*/ 305874 h 305874"/>
              <a:gd name="connsiteX50" fmla="*/ 305874 w 335475"/>
              <a:gd name="connsiteY50" fmla="*/ 286141 h 305874"/>
              <a:gd name="connsiteX51" fmla="*/ 305874 w 335475"/>
              <a:gd name="connsiteY51" fmla="*/ 251606 h 305874"/>
              <a:gd name="connsiteX52" fmla="*/ 315741 w 335475"/>
              <a:gd name="connsiteY52" fmla="*/ 251606 h 305874"/>
              <a:gd name="connsiteX53" fmla="*/ 335475 w 335475"/>
              <a:gd name="connsiteY53" fmla="*/ 231873 h 305874"/>
              <a:gd name="connsiteX54" fmla="*/ 335475 w 335475"/>
              <a:gd name="connsiteY54" fmla="*/ 152937 h 305874"/>
              <a:gd name="connsiteX55" fmla="*/ 305874 w 335475"/>
              <a:gd name="connsiteY55" fmla="*/ 123336 h 3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5475" h="305874">
                <a:moveTo>
                  <a:pt x="305874" y="172671"/>
                </a:moveTo>
                <a:cubicBezTo>
                  <a:pt x="305874" y="178098"/>
                  <a:pt x="301434" y="182538"/>
                  <a:pt x="296008" y="182538"/>
                </a:cubicBezTo>
                <a:lnTo>
                  <a:pt x="266407" y="182538"/>
                </a:lnTo>
                <a:cubicBezTo>
                  <a:pt x="260980" y="182538"/>
                  <a:pt x="256540" y="178098"/>
                  <a:pt x="256540" y="172671"/>
                </a:cubicBezTo>
                <a:lnTo>
                  <a:pt x="256540" y="162804"/>
                </a:lnTo>
                <a:cubicBezTo>
                  <a:pt x="256540" y="157377"/>
                  <a:pt x="260980" y="152937"/>
                  <a:pt x="266407" y="152937"/>
                </a:cubicBezTo>
                <a:lnTo>
                  <a:pt x="296008" y="152937"/>
                </a:lnTo>
                <a:cubicBezTo>
                  <a:pt x="301434" y="152937"/>
                  <a:pt x="305874" y="157377"/>
                  <a:pt x="305874" y="162804"/>
                </a:cubicBezTo>
                <a:lnTo>
                  <a:pt x="305874" y="172671"/>
                </a:lnTo>
                <a:close/>
                <a:moveTo>
                  <a:pt x="50815" y="123336"/>
                </a:moveTo>
                <a:lnTo>
                  <a:pt x="79429" y="55255"/>
                </a:lnTo>
                <a:cubicBezTo>
                  <a:pt x="80909" y="51801"/>
                  <a:pt x="84362" y="49335"/>
                  <a:pt x="88309" y="49335"/>
                </a:cubicBezTo>
                <a:lnTo>
                  <a:pt x="246180" y="49335"/>
                </a:lnTo>
                <a:cubicBezTo>
                  <a:pt x="250126" y="49335"/>
                  <a:pt x="253580" y="51801"/>
                  <a:pt x="255060" y="55255"/>
                </a:cubicBezTo>
                <a:lnTo>
                  <a:pt x="284661" y="123336"/>
                </a:lnTo>
                <a:lnTo>
                  <a:pt x="50815" y="123336"/>
                </a:lnTo>
                <a:close/>
                <a:moveTo>
                  <a:pt x="78935" y="172671"/>
                </a:moveTo>
                <a:cubicBezTo>
                  <a:pt x="78935" y="178098"/>
                  <a:pt x="74495" y="182538"/>
                  <a:pt x="69068" y="182538"/>
                </a:cubicBezTo>
                <a:lnTo>
                  <a:pt x="39468" y="182538"/>
                </a:lnTo>
                <a:cubicBezTo>
                  <a:pt x="34041" y="182538"/>
                  <a:pt x="29601" y="178098"/>
                  <a:pt x="29601" y="172671"/>
                </a:cubicBezTo>
                <a:lnTo>
                  <a:pt x="29601" y="162804"/>
                </a:lnTo>
                <a:cubicBezTo>
                  <a:pt x="29601" y="157377"/>
                  <a:pt x="34041" y="152937"/>
                  <a:pt x="39468" y="152937"/>
                </a:cubicBezTo>
                <a:lnTo>
                  <a:pt x="69068" y="152937"/>
                </a:lnTo>
                <a:cubicBezTo>
                  <a:pt x="74495" y="152937"/>
                  <a:pt x="78935" y="157377"/>
                  <a:pt x="78935" y="162804"/>
                </a:cubicBezTo>
                <a:lnTo>
                  <a:pt x="78935" y="172671"/>
                </a:lnTo>
                <a:close/>
                <a:moveTo>
                  <a:pt x="305874" y="123336"/>
                </a:moveTo>
                <a:lnTo>
                  <a:pt x="273807" y="47855"/>
                </a:lnTo>
                <a:cubicBezTo>
                  <a:pt x="269367" y="36508"/>
                  <a:pt x="258513" y="29601"/>
                  <a:pt x="246673" y="29601"/>
                </a:cubicBezTo>
                <a:lnTo>
                  <a:pt x="207205" y="29601"/>
                </a:lnTo>
                <a:lnTo>
                  <a:pt x="207205" y="19734"/>
                </a:lnTo>
                <a:cubicBezTo>
                  <a:pt x="207205" y="8880"/>
                  <a:pt x="198325" y="0"/>
                  <a:pt x="187471" y="0"/>
                </a:cubicBezTo>
                <a:lnTo>
                  <a:pt x="148004" y="0"/>
                </a:lnTo>
                <a:cubicBezTo>
                  <a:pt x="137150" y="0"/>
                  <a:pt x="128270" y="8880"/>
                  <a:pt x="128270" y="19734"/>
                </a:cubicBezTo>
                <a:lnTo>
                  <a:pt x="128270" y="29601"/>
                </a:lnTo>
                <a:lnTo>
                  <a:pt x="88802" y="29601"/>
                </a:lnTo>
                <a:cubicBezTo>
                  <a:pt x="76962" y="29601"/>
                  <a:pt x="66108" y="36508"/>
                  <a:pt x="61668" y="47855"/>
                </a:cubicBezTo>
                <a:lnTo>
                  <a:pt x="29601" y="123336"/>
                </a:lnTo>
                <a:cubicBezTo>
                  <a:pt x="13320" y="123336"/>
                  <a:pt x="0" y="136657"/>
                  <a:pt x="0" y="152937"/>
                </a:cubicBezTo>
                <a:lnTo>
                  <a:pt x="0" y="231873"/>
                </a:lnTo>
                <a:cubicBezTo>
                  <a:pt x="0" y="242726"/>
                  <a:pt x="8880" y="251606"/>
                  <a:pt x="19734" y="251606"/>
                </a:cubicBezTo>
                <a:lnTo>
                  <a:pt x="29601" y="251606"/>
                </a:lnTo>
                <a:lnTo>
                  <a:pt x="29601" y="286141"/>
                </a:lnTo>
                <a:cubicBezTo>
                  <a:pt x="29601" y="296994"/>
                  <a:pt x="38481" y="305874"/>
                  <a:pt x="49335" y="305874"/>
                </a:cubicBezTo>
                <a:lnTo>
                  <a:pt x="59202" y="305874"/>
                </a:lnTo>
                <a:cubicBezTo>
                  <a:pt x="70055" y="305874"/>
                  <a:pt x="78935" y="296994"/>
                  <a:pt x="78935" y="286141"/>
                </a:cubicBezTo>
                <a:lnTo>
                  <a:pt x="78935" y="251606"/>
                </a:lnTo>
                <a:lnTo>
                  <a:pt x="256540" y="251606"/>
                </a:lnTo>
                <a:lnTo>
                  <a:pt x="256540" y="286141"/>
                </a:lnTo>
                <a:cubicBezTo>
                  <a:pt x="256540" y="296994"/>
                  <a:pt x="265420" y="305874"/>
                  <a:pt x="276274" y="305874"/>
                </a:cubicBezTo>
                <a:lnTo>
                  <a:pt x="286141" y="305874"/>
                </a:lnTo>
                <a:cubicBezTo>
                  <a:pt x="296994" y="305874"/>
                  <a:pt x="305874" y="296994"/>
                  <a:pt x="305874" y="286141"/>
                </a:cubicBezTo>
                <a:lnTo>
                  <a:pt x="305874" y="251606"/>
                </a:lnTo>
                <a:lnTo>
                  <a:pt x="315741" y="251606"/>
                </a:lnTo>
                <a:cubicBezTo>
                  <a:pt x="326595" y="251606"/>
                  <a:pt x="335475" y="242726"/>
                  <a:pt x="335475" y="231873"/>
                </a:cubicBezTo>
                <a:lnTo>
                  <a:pt x="335475" y="152937"/>
                </a:lnTo>
                <a:cubicBezTo>
                  <a:pt x="335475" y="136657"/>
                  <a:pt x="322155" y="123336"/>
                  <a:pt x="305874" y="123336"/>
                </a:cubicBezTo>
                <a:close/>
              </a:path>
            </a:pathLst>
          </a:custGeom>
          <a:solidFill>
            <a:srgbClr val="000000"/>
          </a:solidFill>
          <a:ln w="4862" cap="flat">
            <a:noFill/>
            <a:prstDash val="solid"/>
            <a:miter/>
          </a:ln>
        </p:spPr>
        <p:txBody>
          <a:bodyPr rtlCol="0" anchor="ctr"/>
          <a:lstStyle/>
          <a:p>
            <a:endParaRPr lang="zh-CN" altLang="en-US"/>
          </a:p>
        </p:txBody>
      </p:sp>
    </p:spTree>
    <p:extLst>
      <p:ext uri="{BB962C8B-B14F-4D97-AF65-F5344CB8AC3E}">
        <p14:creationId xmlns:p14="http://schemas.microsoft.com/office/powerpoint/2010/main" val="256309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1">
            <a:extLst>
              <a:ext uri="{FF2B5EF4-FFF2-40B4-BE49-F238E27FC236}">
                <a16:creationId xmlns:a16="http://schemas.microsoft.com/office/drawing/2014/main" id="{AEC93969-CD9A-4486-9562-EE8E3C348009}"/>
              </a:ext>
            </a:extLst>
          </p:cNvPr>
          <p:cNvSpPr txBox="1">
            <a:spLocks/>
          </p:cNvSpPr>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10" name="文本占位符 2">
            <a:extLst>
              <a:ext uri="{FF2B5EF4-FFF2-40B4-BE49-F238E27FC236}">
                <a16:creationId xmlns:a16="http://schemas.microsoft.com/office/drawing/2014/main" id="{DDE1FC7A-A7AF-4896-9C25-74E2F048740A}"/>
              </a:ext>
            </a:extLst>
          </p:cNvPr>
          <p:cNvSpPr txBox="1">
            <a:spLocks/>
          </p:cNvSpPr>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英文 思源黑体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CN Regular</a:t>
            </a:r>
            <a:endPar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中文 思源黑体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CN Bold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思源黑体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CN Regular </a:t>
            </a:r>
            <a:endPar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1.2</a:t>
            </a:r>
          </a:p>
          <a:p>
            <a:pPr defTabSz="609585">
              <a:lnSpc>
                <a:spcPct val="130000"/>
              </a:lnSpc>
            </a:pPr>
            <a:r>
              <a:rPr kumimoji="1" lang="en-GB" altLang="zh-CN" dirty="0">
                <a:solidFill>
                  <a:srgbClr val="FFFFFF"/>
                </a:solidFill>
              </a:rPr>
              <a:t>pexels.com</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GB"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GB"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GB"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GB"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文字有文 </a:t>
            </a:r>
          </a:p>
        </p:txBody>
      </p:sp>
      <p:sp>
        <p:nvSpPr>
          <p:cNvPr id="11" name="文本占位符 4">
            <a:extLst>
              <a:ext uri="{FF2B5EF4-FFF2-40B4-BE49-F238E27FC236}">
                <a16:creationId xmlns:a16="http://schemas.microsoft.com/office/drawing/2014/main" id="{9AB08971-512A-4912-BF2F-1954AA7FCFEE}"/>
              </a:ext>
            </a:extLst>
          </p:cNvPr>
          <p:cNvSpPr txBox="1">
            <a:spLocks/>
          </p:cNvSpPr>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标注</a:t>
            </a:r>
            <a:endParaRPr kumimoji="1" lang="zh-CN" altLang="en-US" sz="1865"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2" name="文本占位符 7">
            <a:extLst>
              <a:ext uri="{FF2B5EF4-FFF2-40B4-BE49-F238E27FC236}">
                <a16:creationId xmlns:a16="http://schemas.microsoft.com/office/drawing/2014/main" id="{011415CB-7B48-4055-B313-B2BAD0B63910}"/>
              </a:ext>
            </a:extLst>
          </p:cNvPr>
          <p:cNvSpPr txBox="1">
            <a:spLocks/>
          </p:cNvSpPr>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p>
        </p:txBody>
      </p:sp>
    </p:spTree>
    <p:extLst>
      <p:ext uri="{BB962C8B-B14F-4D97-AF65-F5344CB8AC3E}">
        <p14:creationId xmlns:p14="http://schemas.microsoft.com/office/powerpoint/2010/main" val="133794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5F3D33F-38E5-EB47-95AD-EF16703936FE}"/>
              </a:ext>
            </a:extLst>
          </p:cNvPr>
          <p:cNvSpPr>
            <a:spLocks noGrp="1"/>
          </p:cNvSpPr>
          <p:nvPr>
            <p:ph type="body" sz="quarter" idx="11"/>
          </p:nvPr>
        </p:nvSpPr>
        <p:spPr/>
        <p:txBody>
          <a:bodyPr/>
          <a:lstStyle/>
          <a:p>
            <a:r>
              <a:rPr kumimoji="1" lang="zh-CN" altLang="en-US" dirty="0">
                <a:latin typeface="+mj-ea"/>
                <a:ea typeface="+mj-ea"/>
              </a:rPr>
              <a:t>项目内容</a:t>
            </a:r>
          </a:p>
        </p:txBody>
      </p:sp>
      <p:sp>
        <p:nvSpPr>
          <p:cNvPr id="3" name="文本占位符 2">
            <a:extLst>
              <a:ext uri="{FF2B5EF4-FFF2-40B4-BE49-F238E27FC236}">
                <a16:creationId xmlns:a16="http://schemas.microsoft.com/office/drawing/2014/main" id="{51BDCC87-FF01-9049-AA2E-8A5D92B6FEC6}"/>
              </a:ext>
            </a:extLst>
          </p:cNvPr>
          <p:cNvSpPr>
            <a:spLocks noGrp="1"/>
          </p:cNvSpPr>
          <p:nvPr>
            <p:ph type="body" sz="quarter" idx="12"/>
          </p:nvPr>
        </p:nvSpPr>
        <p:spPr/>
        <p:txBody>
          <a:bodyPr/>
          <a:lstStyle/>
          <a:p>
            <a:r>
              <a:rPr kumimoji="1" lang="en-US" altLang="zh-CN" dirty="0"/>
              <a:t>CONTENTS OF A PROJECT</a:t>
            </a:r>
            <a:endParaRPr kumimoji="1" lang="zh-CN" altLang="en-US" dirty="0"/>
          </a:p>
        </p:txBody>
      </p:sp>
      <p:sp>
        <p:nvSpPr>
          <p:cNvPr id="4" name="矩形 3">
            <a:extLst>
              <a:ext uri="{FF2B5EF4-FFF2-40B4-BE49-F238E27FC236}">
                <a16:creationId xmlns:a16="http://schemas.microsoft.com/office/drawing/2014/main" id="{4206C567-95C6-EE4F-BF75-D9165157CCCC}"/>
              </a:ext>
            </a:extLst>
          </p:cNvPr>
          <p:cNvSpPr/>
          <p:nvPr/>
        </p:nvSpPr>
        <p:spPr>
          <a:xfrm>
            <a:off x="5556" y="1914639"/>
            <a:ext cx="12180888" cy="3384323"/>
          </a:xfrm>
          <a:prstGeom prst="rect">
            <a:avLst/>
          </a:pr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E7B15639-66D0-9242-8ACB-D556F81D561C}"/>
              </a:ext>
            </a:extLst>
          </p:cNvPr>
          <p:cNvSpPr/>
          <p:nvPr/>
        </p:nvSpPr>
        <p:spPr>
          <a:xfrm>
            <a:off x="11112" y="1914638"/>
            <a:ext cx="12180888" cy="3384323"/>
          </a:xfrm>
          <a:prstGeom prst="rect">
            <a:avLst/>
          </a:prstGeom>
          <a:gradFill>
            <a:gsLst>
              <a:gs pos="49000">
                <a:schemeClr val="accent2">
                  <a:alpha val="90000"/>
                </a:schemeClr>
              </a:gs>
              <a:gs pos="0">
                <a:schemeClr val="accent2">
                  <a:alpha val="90000"/>
                </a:schemeClr>
              </a:gs>
              <a:gs pos="98000">
                <a:schemeClr val="accent3">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标题 1">
            <a:extLst>
              <a:ext uri="{FF2B5EF4-FFF2-40B4-BE49-F238E27FC236}">
                <a16:creationId xmlns:a16="http://schemas.microsoft.com/office/drawing/2014/main" id="{BE7CFFC1-5054-D148-B2B8-D18FBA0A069F}"/>
              </a:ext>
            </a:extLst>
          </p:cNvPr>
          <p:cNvSpPr txBox="1">
            <a:spLocks/>
          </p:cNvSpPr>
          <p:nvPr/>
        </p:nvSpPr>
        <p:spPr>
          <a:xfrm>
            <a:off x="1353282" y="312234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项目背景</a:t>
            </a:r>
            <a:br>
              <a:rPr kumimoji="1" lang="zh-CN" altLang="en-US" sz="2000" dirty="0">
                <a:latin typeface="+mj-ea"/>
              </a:rPr>
            </a:br>
            <a:endParaRPr kumimoji="1" lang="zh-CN" altLang="en-US" sz="2000" dirty="0">
              <a:latin typeface="+mj-ea"/>
            </a:endParaRPr>
          </a:p>
        </p:txBody>
      </p:sp>
      <p:sp>
        <p:nvSpPr>
          <p:cNvPr id="30" name="标题 1">
            <a:extLst>
              <a:ext uri="{FF2B5EF4-FFF2-40B4-BE49-F238E27FC236}">
                <a16:creationId xmlns:a16="http://schemas.microsoft.com/office/drawing/2014/main" id="{111CB9CD-11BF-974A-A6AB-3DAFFDCC6AA5}"/>
              </a:ext>
            </a:extLst>
          </p:cNvPr>
          <p:cNvSpPr txBox="1">
            <a:spLocks/>
          </p:cNvSpPr>
          <p:nvPr/>
        </p:nvSpPr>
        <p:spPr>
          <a:xfrm>
            <a:off x="1018196" y="3623054"/>
            <a:ext cx="2701317" cy="1604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以经济结构的战略性调整为主线，大力调整产业结构，加强基础设施建设，体制创新，努力提高经济的竞争力</a:t>
            </a:r>
          </a:p>
        </p:txBody>
      </p:sp>
      <p:sp>
        <p:nvSpPr>
          <p:cNvPr id="39" name="椭圆 38">
            <a:extLst>
              <a:ext uri="{FF2B5EF4-FFF2-40B4-BE49-F238E27FC236}">
                <a16:creationId xmlns:a16="http://schemas.microsoft.com/office/drawing/2014/main" id="{EEC3B44C-02DB-C740-9944-155B9DD07AB7}"/>
              </a:ext>
            </a:extLst>
          </p:cNvPr>
          <p:cNvSpPr/>
          <p:nvPr/>
        </p:nvSpPr>
        <p:spPr>
          <a:xfrm>
            <a:off x="1534826" y="1351959"/>
            <a:ext cx="1668057" cy="1668057"/>
          </a:xfrm>
          <a:prstGeom prst="ellipse">
            <a:avLst/>
          </a:prstGeom>
          <a:noFill/>
          <a:ln>
            <a:gradFill>
              <a:gsLst>
                <a:gs pos="0">
                  <a:schemeClr val="accent3"/>
                </a:gs>
                <a:gs pos="35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标题 1">
            <a:extLst>
              <a:ext uri="{FF2B5EF4-FFF2-40B4-BE49-F238E27FC236}">
                <a16:creationId xmlns:a16="http://schemas.microsoft.com/office/drawing/2014/main" id="{62D4530B-BD64-AE43-A9C6-100CC83B176E}"/>
              </a:ext>
            </a:extLst>
          </p:cNvPr>
          <p:cNvSpPr txBox="1">
            <a:spLocks/>
          </p:cNvSpPr>
          <p:nvPr/>
        </p:nvSpPr>
        <p:spPr>
          <a:xfrm>
            <a:off x="5044827" y="312234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建设性质</a:t>
            </a:r>
          </a:p>
        </p:txBody>
      </p:sp>
      <p:sp>
        <p:nvSpPr>
          <p:cNvPr id="36" name="标题 1">
            <a:extLst>
              <a:ext uri="{FF2B5EF4-FFF2-40B4-BE49-F238E27FC236}">
                <a16:creationId xmlns:a16="http://schemas.microsoft.com/office/drawing/2014/main" id="{942F9FE0-0D67-024D-A536-8E7763413DF5}"/>
              </a:ext>
            </a:extLst>
          </p:cNvPr>
          <p:cNvSpPr txBox="1">
            <a:spLocks/>
          </p:cNvSpPr>
          <p:nvPr/>
        </p:nvSpPr>
        <p:spPr>
          <a:xfrm>
            <a:off x="4709741" y="3629002"/>
            <a:ext cx="2701317" cy="13686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属于新建项目，依托于产业中心良好的产业基础和创新氛围，全力打造以金融设备为核心的综合性产业基地</a:t>
            </a:r>
            <a:endParaRPr kumimoji="1" lang="zh-CN" altLang="en-US" sz="1400" dirty="0">
              <a:solidFill>
                <a:schemeClr val="tx1">
                  <a:alpha val="90000"/>
                </a:schemeClr>
              </a:solidFill>
              <a:latin typeface="+mn-ea"/>
              <a:ea typeface="+mn-ea"/>
            </a:endParaRPr>
          </a:p>
        </p:txBody>
      </p:sp>
      <p:sp>
        <p:nvSpPr>
          <p:cNvPr id="22" name="椭圆 21">
            <a:extLst>
              <a:ext uri="{FF2B5EF4-FFF2-40B4-BE49-F238E27FC236}">
                <a16:creationId xmlns:a16="http://schemas.microsoft.com/office/drawing/2014/main" id="{4B981531-B820-4943-A888-81D2F629AA59}"/>
              </a:ext>
            </a:extLst>
          </p:cNvPr>
          <p:cNvSpPr/>
          <p:nvPr/>
        </p:nvSpPr>
        <p:spPr>
          <a:xfrm>
            <a:off x="5226371" y="1351959"/>
            <a:ext cx="1668057" cy="1668057"/>
          </a:xfrm>
          <a:prstGeom prst="ellipse">
            <a:avLst/>
          </a:prstGeom>
          <a:noFill/>
          <a:ln>
            <a:gradFill>
              <a:gsLst>
                <a:gs pos="0">
                  <a:schemeClr val="accent3"/>
                </a:gs>
                <a:gs pos="36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标题 1">
            <a:extLst>
              <a:ext uri="{FF2B5EF4-FFF2-40B4-BE49-F238E27FC236}">
                <a16:creationId xmlns:a16="http://schemas.microsoft.com/office/drawing/2014/main" id="{12119E83-92C2-6F49-A291-6516DBDDC75B}"/>
              </a:ext>
            </a:extLst>
          </p:cNvPr>
          <p:cNvSpPr txBox="1">
            <a:spLocks/>
          </p:cNvSpPr>
          <p:nvPr/>
        </p:nvSpPr>
        <p:spPr>
          <a:xfrm>
            <a:off x="8736372" y="312234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latin typeface="+mj-ea"/>
              </a:rPr>
              <a:t>项目概况</a:t>
            </a:r>
            <a:br>
              <a:rPr kumimoji="1" lang="zh-CN" altLang="en-US" sz="2000" dirty="0">
                <a:latin typeface="+mj-ea"/>
              </a:rPr>
            </a:br>
            <a:endParaRPr kumimoji="1" lang="zh-CN" altLang="en-US" sz="2000" dirty="0">
              <a:latin typeface="+mj-ea"/>
            </a:endParaRPr>
          </a:p>
        </p:txBody>
      </p:sp>
      <p:sp>
        <p:nvSpPr>
          <p:cNvPr id="38" name="标题 1">
            <a:extLst>
              <a:ext uri="{FF2B5EF4-FFF2-40B4-BE49-F238E27FC236}">
                <a16:creationId xmlns:a16="http://schemas.microsoft.com/office/drawing/2014/main" id="{3A86EA82-3BC5-A94D-BAB1-3387CE71FDEE}"/>
              </a:ext>
            </a:extLst>
          </p:cNvPr>
          <p:cNvSpPr txBox="1">
            <a:spLocks/>
          </p:cNvSpPr>
          <p:nvPr/>
        </p:nvSpPr>
        <p:spPr>
          <a:xfrm>
            <a:off x="8401286" y="3643412"/>
            <a:ext cx="2701317" cy="1339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该项目名称为金融设备项目，主要由金融行业有限公司和新瑞有限责任公司两大势力雄厚的企业共同承包</a:t>
            </a:r>
            <a:endParaRPr kumimoji="1" lang="zh-CN" altLang="en-US" sz="1400" dirty="0">
              <a:solidFill>
                <a:schemeClr val="tx1">
                  <a:alpha val="90000"/>
                </a:schemeClr>
              </a:solidFill>
              <a:latin typeface="+mn-ea"/>
              <a:ea typeface="+mn-ea"/>
            </a:endParaRPr>
          </a:p>
        </p:txBody>
      </p:sp>
      <p:sp>
        <p:nvSpPr>
          <p:cNvPr id="26" name="椭圆 25">
            <a:extLst>
              <a:ext uri="{FF2B5EF4-FFF2-40B4-BE49-F238E27FC236}">
                <a16:creationId xmlns:a16="http://schemas.microsoft.com/office/drawing/2014/main" id="{7C59CC6C-C98D-B145-B6ED-8BEE44D64215}"/>
              </a:ext>
            </a:extLst>
          </p:cNvPr>
          <p:cNvSpPr/>
          <p:nvPr/>
        </p:nvSpPr>
        <p:spPr>
          <a:xfrm>
            <a:off x="8917916" y="1351959"/>
            <a:ext cx="1668057" cy="1668057"/>
          </a:xfrm>
          <a:prstGeom prst="ellipse">
            <a:avLst/>
          </a:prstGeom>
          <a:noFill/>
          <a:ln>
            <a:gradFill>
              <a:gsLst>
                <a:gs pos="0">
                  <a:schemeClr val="accent3"/>
                </a:gs>
                <a:gs pos="36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1" name="直线连接符 30">
            <a:extLst>
              <a:ext uri="{FF2B5EF4-FFF2-40B4-BE49-F238E27FC236}">
                <a16:creationId xmlns:a16="http://schemas.microsoft.com/office/drawing/2014/main" id="{0D0AF313-5AA1-4648-B7B9-E02F27218C76}"/>
              </a:ext>
            </a:extLst>
          </p:cNvPr>
          <p:cNvCxnSpPr>
            <a:cxnSpLocks/>
          </p:cNvCxnSpPr>
          <p:nvPr/>
        </p:nvCxnSpPr>
        <p:spPr>
          <a:xfrm flipH="1">
            <a:off x="1902601" y="3493329"/>
            <a:ext cx="932507" cy="0"/>
          </a:xfrm>
          <a:prstGeom prst="line">
            <a:avLst/>
          </a:prstGeom>
          <a:ln w="15875">
            <a:gradFill>
              <a:gsLst>
                <a:gs pos="0">
                  <a:schemeClr val="accent1">
                    <a:alpha val="0"/>
                  </a:schemeClr>
                </a:gs>
                <a:gs pos="50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643E616F-0252-4243-B8FF-B76C79A7ACE9}"/>
              </a:ext>
            </a:extLst>
          </p:cNvPr>
          <p:cNvSpPr txBox="1"/>
          <p:nvPr/>
        </p:nvSpPr>
        <p:spPr>
          <a:xfrm>
            <a:off x="3740727" y="6255327"/>
            <a:ext cx="184731" cy="369332"/>
          </a:xfrm>
          <a:prstGeom prst="rect">
            <a:avLst/>
          </a:prstGeom>
          <a:noFill/>
        </p:spPr>
        <p:txBody>
          <a:bodyPr wrap="none" rtlCol="0">
            <a:spAutoFit/>
          </a:bodyPr>
          <a:lstStyle/>
          <a:p>
            <a:endParaRPr kumimoji="1" lang="zh-CN" altLang="en-US" dirty="0"/>
          </a:p>
        </p:txBody>
      </p:sp>
      <p:cxnSp>
        <p:nvCxnSpPr>
          <p:cNvPr id="33" name="直线连接符 32">
            <a:extLst>
              <a:ext uri="{FF2B5EF4-FFF2-40B4-BE49-F238E27FC236}">
                <a16:creationId xmlns:a16="http://schemas.microsoft.com/office/drawing/2014/main" id="{BB292110-71C2-CA42-A3DE-76B637DF75F4}"/>
              </a:ext>
            </a:extLst>
          </p:cNvPr>
          <p:cNvCxnSpPr>
            <a:cxnSpLocks/>
          </p:cNvCxnSpPr>
          <p:nvPr/>
        </p:nvCxnSpPr>
        <p:spPr>
          <a:xfrm flipH="1">
            <a:off x="5593888" y="3493329"/>
            <a:ext cx="932507" cy="0"/>
          </a:xfrm>
          <a:prstGeom prst="line">
            <a:avLst/>
          </a:prstGeom>
          <a:ln w="15875">
            <a:gradFill>
              <a:gsLst>
                <a:gs pos="0">
                  <a:schemeClr val="accent1">
                    <a:alpha val="0"/>
                  </a:schemeClr>
                </a:gs>
                <a:gs pos="51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 name="直线连接符 33">
            <a:extLst>
              <a:ext uri="{FF2B5EF4-FFF2-40B4-BE49-F238E27FC236}">
                <a16:creationId xmlns:a16="http://schemas.microsoft.com/office/drawing/2014/main" id="{AB75FF16-4008-834A-B579-25EF78517B96}"/>
              </a:ext>
            </a:extLst>
          </p:cNvPr>
          <p:cNvCxnSpPr>
            <a:cxnSpLocks/>
          </p:cNvCxnSpPr>
          <p:nvPr/>
        </p:nvCxnSpPr>
        <p:spPr>
          <a:xfrm flipH="1">
            <a:off x="9305276" y="3493329"/>
            <a:ext cx="932507" cy="0"/>
          </a:xfrm>
          <a:prstGeom prst="line">
            <a:avLst/>
          </a:prstGeom>
          <a:ln w="15875">
            <a:gradFill>
              <a:gsLst>
                <a:gs pos="0">
                  <a:schemeClr val="accent1">
                    <a:alpha val="0"/>
                  </a:schemeClr>
                </a:gs>
                <a:gs pos="50000">
                  <a:schemeClr val="accent1"/>
                </a:gs>
                <a:gs pos="99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a16="http://schemas.microsoft.com/office/drawing/2014/main" id="{A014D8F2-6084-2546-AAC6-9B737E0F839D}"/>
              </a:ext>
            </a:extLst>
          </p:cNvPr>
          <p:cNvPicPr>
            <a:picLocks noChangeAspect="1"/>
          </p:cNvPicPr>
          <p:nvPr/>
        </p:nvPicPr>
        <p:blipFill>
          <a:blip r:embed="rId3"/>
          <a:srcRect l="15337" r="19813" b="2745"/>
          <a:stretch>
            <a:fillRect/>
          </a:stretch>
        </p:blipFill>
        <p:spPr>
          <a:xfrm>
            <a:off x="1630685" y="1467874"/>
            <a:ext cx="1476338" cy="1476338"/>
          </a:xfrm>
          <a:custGeom>
            <a:avLst/>
            <a:gdLst>
              <a:gd name="connsiteX0" fmla="*/ 738169 w 1476338"/>
              <a:gd name="connsiteY0" fmla="*/ 0 h 1476338"/>
              <a:gd name="connsiteX1" fmla="*/ 1476338 w 1476338"/>
              <a:gd name="connsiteY1" fmla="*/ 738169 h 1476338"/>
              <a:gd name="connsiteX2" fmla="*/ 738169 w 1476338"/>
              <a:gd name="connsiteY2" fmla="*/ 1476338 h 1476338"/>
              <a:gd name="connsiteX3" fmla="*/ 0 w 1476338"/>
              <a:gd name="connsiteY3" fmla="*/ 738169 h 1476338"/>
              <a:gd name="connsiteX4" fmla="*/ 738169 w 1476338"/>
              <a:gd name="connsiteY4" fmla="*/ 0 h 147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38" h="1476338">
                <a:moveTo>
                  <a:pt x="738169" y="0"/>
                </a:moveTo>
                <a:cubicBezTo>
                  <a:pt x="1145848" y="0"/>
                  <a:pt x="1476338" y="330490"/>
                  <a:pt x="1476338" y="738169"/>
                </a:cubicBezTo>
                <a:cubicBezTo>
                  <a:pt x="1476338" y="1145848"/>
                  <a:pt x="1145848" y="1476338"/>
                  <a:pt x="738169" y="1476338"/>
                </a:cubicBezTo>
                <a:cubicBezTo>
                  <a:pt x="330490" y="1476338"/>
                  <a:pt x="0" y="1145848"/>
                  <a:pt x="0" y="738169"/>
                </a:cubicBezTo>
                <a:cubicBezTo>
                  <a:pt x="0" y="330490"/>
                  <a:pt x="330490" y="0"/>
                  <a:pt x="738169" y="0"/>
                </a:cubicBezTo>
                <a:close/>
              </a:path>
            </a:pathLst>
          </a:custGeom>
        </p:spPr>
      </p:pic>
      <p:pic>
        <p:nvPicPr>
          <p:cNvPr id="40" name="图片 39">
            <a:extLst>
              <a:ext uri="{FF2B5EF4-FFF2-40B4-BE49-F238E27FC236}">
                <a16:creationId xmlns:a16="http://schemas.microsoft.com/office/drawing/2014/main" id="{87774401-B42D-7041-9ED7-AAC24B7BD45B}"/>
              </a:ext>
            </a:extLst>
          </p:cNvPr>
          <p:cNvPicPr>
            <a:picLocks noChangeAspect="1"/>
          </p:cNvPicPr>
          <p:nvPr/>
        </p:nvPicPr>
        <p:blipFill>
          <a:blip r:embed="rId4"/>
          <a:srcRect l="28642" t="2021" r="7185" b="1720"/>
          <a:stretch>
            <a:fillRect/>
          </a:stretch>
        </p:blipFill>
        <p:spPr>
          <a:xfrm>
            <a:off x="5322230" y="1467874"/>
            <a:ext cx="1476338" cy="1476338"/>
          </a:xfrm>
          <a:custGeom>
            <a:avLst/>
            <a:gdLst>
              <a:gd name="connsiteX0" fmla="*/ 738169 w 1476338"/>
              <a:gd name="connsiteY0" fmla="*/ 0 h 1476338"/>
              <a:gd name="connsiteX1" fmla="*/ 1476338 w 1476338"/>
              <a:gd name="connsiteY1" fmla="*/ 738169 h 1476338"/>
              <a:gd name="connsiteX2" fmla="*/ 738169 w 1476338"/>
              <a:gd name="connsiteY2" fmla="*/ 1476338 h 1476338"/>
              <a:gd name="connsiteX3" fmla="*/ 0 w 1476338"/>
              <a:gd name="connsiteY3" fmla="*/ 738169 h 1476338"/>
              <a:gd name="connsiteX4" fmla="*/ 738169 w 1476338"/>
              <a:gd name="connsiteY4" fmla="*/ 0 h 147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38" h="1476338">
                <a:moveTo>
                  <a:pt x="738169" y="0"/>
                </a:moveTo>
                <a:cubicBezTo>
                  <a:pt x="1145848" y="0"/>
                  <a:pt x="1476338" y="330490"/>
                  <a:pt x="1476338" y="738169"/>
                </a:cubicBezTo>
                <a:cubicBezTo>
                  <a:pt x="1476338" y="1145848"/>
                  <a:pt x="1145848" y="1476338"/>
                  <a:pt x="738169" y="1476338"/>
                </a:cubicBezTo>
                <a:cubicBezTo>
                  <a:pt x="330490" y="1476338"/>
                  <a:pt x="0" y="1145848"/>
                  <a:pt x="0" y="738169"/>
                </a:cubicBezTo>
                <a:cubicBezTo>
                  <a:pt x="0" y="330490"/>
                  <a:pt x="330490" y="0"/>
                  <a:pt x="738169" y="0"/>
                </a:cubicBezTo>
                <a:close/>
              </a:path>
            </a:pathLst>
          </a:custGeom>
        </p:spPr>
      </p:pic>
      <p:pic>
        <p:nvPicPr>
          <p:cNvPr id="42" name="图片 41">
            <a:extLst>
              <a:ext uri="{FF2B5EF4-FFF2-40B4-BE49-F238E27FC236}">
                <a16:creationId xmlns:a16="http://schemas.microsoft.com/office/drawing/2014/main" id="{6C0C07D2-D9E6-AE4C-BCFD-87C3F80A8D77}"/>
              </a:ext>
            </a:extLst>
          </p:cNvPr>
          <p:cNvPicPr>
            <a:picLocks noChangeAspect="1"/>
          </p:cNvPicPr>
          <p:nvPr/>
        </p:nvPicPr>
        <p:blipFill>
          <a:blip r:embed="rId5"/>
          <a:srcRect l="16667" r="16667" b="371"/>
          <a:stretch>
            <a:fillRect/>
          </a:stretch>
        </p:blipFill>
        <p:spPr>
          <a:xfrm>
            <a:off x="9013775" y="1474142"/>
            <a:ext cx="1476338" cy="1470868"/>
          </a:xfrm>
          <a:custGeom>
            <a:avLst/>
            <a:gdLst>
              <a:gd name="connsiteX0" fmla="*/ 651826 w 1476338"/>
              <a:gd name="connsiteY0" fmla="*/ 0 h 1470868"/>
              <a:gd name="connsiteX1" fmla="*/ 824512 w 1476338"/>
              <a:gd name="connsiteY1" fmla="*/ 0 h 1470868"/>
              <a:gd name="connsiteX2" fmla="*/ 886936 w 1476338"/>
              <a:gd name="connsiteY2" fmla="*/ 9527 h 1470868"/>
              <a:gd name="connsiteX3" fmla="*/ 1476338 w 1476338"/>
              <a:gd name="connsiteY3" fmla="*/ 732699 h 1470868"/>
              <a:gd name="connsiteX4" fmla="*/ 738169 w 1476338"/>
              <a:gd name="connsiteY4" fmla="*/ 1470868 h 1470868"/>
              <a:gd name="connsiteX5" fmla="*/ 0 w 1476338"/>
              <a:gd name="connsiteY5" fmla="*/ 732699 h 1470868"/>
              <a:gd name="connsiteX6" fmla="*/ 589403 w 1476338"/>
              <a:gd name="connsiteY6" fmla="*/ 9527 h 147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38" h="1470868">
                <a:moveTo>
                  <a:pt x="651826" y="0"/>
                </a:moveTo>
                <a:lnTo>
                  <a:pt x="824512" y="0"/>
                </a:lnTo>
                <a:lnTo>
                  <a:pt x="886936" y="9527"/>
                </a:lnTo>
                <a:cubicBezTo>
                  <a:pt x="1223307" y="78359"/>
                  <a:pt x="1476338" y="375980"/>
                  <a:pt x="1476338" y="732699"/>
                </a:cubicBezTo>
                <a:cubicBezTo>
                  <a:pt x="1476338" y="1140378"/>
                  <a:pt x="1145848" y="1470868"/>
                  <a:pt x="738169" y="1470868"/>
                </a:cubicBezTo>
                <a:cubicBezTo>
                  <a:pt x="330490" y="1470868"/>
                  <a:pt x="0" y="1140378"/>
                  <a:pt x="0" y="732699"/>
                </a:cubicBezTo>
                <a:cubicBezTo>
                  <a:pt x="0" y="375980"/>
                  <a:pt x="253032" y="78359"/>
                  <a:pt x="589403" y="9527"/>
                </a:cubicBezTo>
                <a:close/>
              </a:path>
            </a:pathLst>
          </a:custGeom>
        </p:spPr>
      </p:pic>
    </p:spTree>
    <p:extLst>
      <p:ext uri="{BB962C8B-B14F-4D97-AF65-F5344CB8AC3E}">
        <p14:creationId xmlns:p14="http://schemas.microsoft.com/office/powerpoint/2010/main" val="3974200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1BC501C-8FAD-1940-82A5-9848359007E2}"/>
              </a:ext>
            </a:extLst>
          </p:cNvPr>
          <p:cNvSpPr>
            <a:spLocks noGrp="1"/>
          </p:cNvSpPr>
          <p:nvPr>
            <p:ph type="body" sz="quarter" idx="11"/>
          </p:nvPr>
        </p:nvSpPr>
        <p:spPr/>
        <p:txBody>
          <a:bodyPr/>
          <a:lstStyle/>
          <a:p>
            <a:r>
              <a:rPr kumimoji="1" lang="zh-CN" altLang="en-US" dirty="0"/>
              <a:t>项目优势</a:t>
            </a:r>
          </a:p>
        </p:txBody>
      </p:sp>
      <p:sp>
        <p:nvSpPr>
          <p:cNvPr id="3" name="文本占位符 2">
            <a:extLst>
              <a:ext uri="{FF2B5EF4-FFF2-40B4-BE49-F238E27FC236}">
                <a16:creationId xmlns:a16="http://schemas.microsoft.com/office/drawing/2014/main" id="{38D42D6A-6466-B048-AE29-F8BE2260CEAA}"/>
              </a:ext>
            </a:extLst>
          </p:cNvPr>
          <p:cNvSpPr>
            <a:spLocks noGrp="1"/>
          </p:cNvSpPr>
          <p:nvPr>
            <p:ph type="body" sz="quarter" idx="12"/>
          </p:nvPr>
        </p:nvSpPr>
        <p:spPr/>
        <p:txBody>
          <a:bodyPr/>
          <a:lstStyle/>
          <a:p>
            <a:r>
              <a:rPr lang="en-US" altLang="zh-CN" spc="100" dirty="0"/>
              <a:t>PROJECT ADVANTAGE</a:t>
            </a:r>
            <a:endParaRPr lang="zh-CN" altLang="en-US" spc="100" dirty="0"/>
          </a:p>
        </p:txBody>
      </p:sp>
      <p:sp>
        <p:nvSpPr>
          <p:cNvPr id="5" name="标题 1">
            <a:extLst>
              <a:ext uri="{FF2B5EF4-FFF2-40B4-BE49-F238E27FC236}">
                <a16:creationId xmlns:a16="http://schemas.microsoft.com/office/drawing/2014/main" id="{7A6C139A-5F04-4344-9C84-BCF0E49CF566}"/>
              </a:ext>
            </a:extLst>
          </p:cNvPr>
          <p:cNvSpPr txBox="1">
            <a:spLocks/>
          </p:cNvSpPr>
          <p:nvPr/>
        </p:nvSpPr>
        <p:spPr>
          <a:xfrm>
            <a:off x="8098503" y="251989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latin typeface="+mj-ea"/>
              </a:rPr>
              <a:t>积极影响力</a:t>
            </a:r>
            <a:br>
              <a:rPr kumimoji="1" lang="zh-CN" altLang="en-US" sz="2000" dirty="0">
                <a:latin typeface="+mj-ea"/>
              </a:rPr>
            </a:br>
            <a:endParaRPr kumimoji="1" lang="zh-CN" altLang="en-US" sz="2000" dirty="0">
              <a:latin typeface="+mj-ea"/>
            </a:endParaRPr>
          </a:p>
        </p:txBody>
      </p:sp>
      <p:sp>
        <p:nvSpPr>
          <p:cNvPr id="6" name="标题 1">
            <a:extLst>
              <a:ext uri="{FF2B5EF4-FFF2-40B4-BE49-F238E27FC236}">
                <a16:creationId xmlns:a16="http://schemas.microsoft.com/office/drawing/2014/main" id="{B4D9776C-5DB2-DD48-B921-00A1F8CE5413}"/>
              </a:ext>
            </a:extLst>
          </p:cNvPr>
          <p:cNvSpPr txBox="1">
            <a:spLocks/>
          </p:cNvSpPr>
          <p:nvPr/>
        </p:nvSpPr>
        <p:spPr>
          <a:xfrm>
            <a:off x="8078362" y="3103483"/>
            <a:ext cx="3676315" cy="14377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本项目符合国家产业发展政策和规划要求，符合产业示范中心的机构调整和布局政策，为社会提供多个就业职位，可以促进示范中心经济的繁荣发展和社会稳定，为地方财政做出贡献</a:t>
            </a:r>
            <a:endParaRPr kumimoji="1" lang="zh-CN" altLang="en-US" sz="1400" dirty="0">
              <a:solidFill>
                <a:schemeClr val="tx1">
                  <a:alpha val="90000"/>
                </a:schemeClr>
              </a:solidFill>
              <a:latin typeface="+mn-ea"/>
              <a:ea typeface="+mn-ea"/>
            </a:endParaRPr>
          </a:p>
        </p:txBody>
      </p:sp>
      <p:sp>
        <p:nvSpPr>
          <p:cNvPr id="7" name="标题 1">
            <a:extLst>
              <a:ext uri="{FF2B5EF4-FFF2-40B4-BE49-F238E27FC236}">
                <a16:creationId xmlns:a16="http://schemas.microsoft.com/office/drawing/2014/main" id="{BCF48302-5DEF-EA4F-B450-5F665E7B1B03}"/>
              </a:ext>
            </a:extLst>
          </p:cNvPr>
          <p:cNvSpPr txBox="1">
            <a:spLocks/>
          </p:cNvSpPr>
          <p:nvPr/>
        </p:nvSpPr>
        <p:spPr>
          <a:xfrm>
            <a:off x="2061659" y="251989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zh-CN" altLang="en-US" sz="2000" dirty="0">
                <a:latin typeface="+mj-ea"/>
              </a:rPr>
              <a:t>巩固竞争力</a:t>
            </a:r>
            <a:br>
              <a:rPr kumimoji="1" lang="zh-CN" altLang="en-US" sz="2000" dirty="0">
                <a:latin typeface="+mj-ea"/>
              </a:rPr>
            </a:br>
            <a:endParaRPr kumimoji="1" lang="zh-CN" altLang="en-US" sz="2000" dirty="0">
              <a:latin typeface="+mj-ea"/>
            </a:endParaRPr>
          </a:p>
        </p:txBody>
      </p:sp>
      <p:sp>
        <p:nvSpPr>
          <p:cNvPr id="8" name="椭圆 7">
            <a:extLst>
              <a:ext uri="{FF2B5EF4-FFF2-40B4-BE49-F238E27FC236}">
                <a16:creationId xmlns:a16="http://schemas.microsoft.com/office/drawing/2014/main" id="{1D8D3515-8BC3-7A4C-B997-AF4608A5135A}"/>
              </a:ext>
            </a:extLst>
          </p:cNvPr>
          <p:cNvSpPr/>
          <p:nvPr/>
        </p:nvSpPr>
        <p:spPr>
          <a:xfrm>
            <a:off x="4198454" y="1531461"/>
            <a:ext cx="3795078" cy="3795078"/>
          </a:xfrm>
          <a:prstGeom prst="ellipse">
            <a:avLst/>
          </a:prstGeom>
          <a:noFill/>
          <a:ln>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5EFA345B-6E5C-BB4D-94B7-A6BC250EB2AC}"/>
              </a:ext>
            </a:extLst>
          </p:cNvPr>
          <p:cNvSpPr/>
          <p:nvPr/>
        </p:nvSpPr>
        <p:spPr>
          <a:xfrm rot="8243015">
            <a:off x="7334179" y="1784725"/>
            <a:ext cx="576623" cy="56520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标题 1">
            <a:extLst>
              <a:ext uri="{FF2B5EF4-FFF2-40B4-BE49-F238E27FC236}">
                <a16:creationId xmlns:a16="http://schemas.microsoft.com/office/drawing/2014/main" id="{EBC2F245-6B0E-E74F-A09C-72ECAEB841C2}"/>
              </a:ext>
            </a:extLst>
          </p:cNvPr>
          <p:cNvSpPr txBox="1">
            <a:spLocks/>
          </p:cNvSpPr>
          <p:nvPr/>
        </p:nvSpPr>
        <p:spPr>
          <a:xfrm>
            <a:off x="425248" y="3103483"/>
            <a:ext cx="3676315" cy="14377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kumimoji="1" lang="zh-CN" altLang="en-US" sz="1600" dirty="0">
                <a:solidFill>
                  <a:schemeClr val="tx1">
                    <a:alpha val="90000"/>
                  </a:schemeClr>
                </a:solidFill>
                <a:latin typeface="+mn-ea"/>
                <a:ea typeface="+mn-ea"/>
              </a:rPr>
              <a:t>该项目的建设，通过科学的产业规划和发展定位可成为示范项目，有利于吸引科技创新型中小企业投资，吸引各行业技术人才，聚焦于示范中心，巩固了示范中心招商引资的竞争力</a:t>
            </a:r>
            <a:endParaRPr kumimoji="1" lang="zh-CN" altLang="en-US" sz="1400" dirty="0">
              <a:solidFill>
                <a:schemeClr val="tx1">
                  <a:alpha val="90000"/>
                </a:schemeClr>
              </a:solidFill>
              <a:latin typeface="+mn-ea"/>
              <a:ea typeface="+mn-ea"/>
            </a:endParaRPr>
          </a:p>
        </p:txBody>
      </p:sp>
      <p:sp>
        <p:nvSpPr>
          <p:cNvPr id="11" name="椭圆 10">
            <a:extLst>
              <a:ext uri="{FF2B5EF4-FFF2-40B4-BE49-F238E27FC236}">
                <a16:creationId xmlns:a16="http://schemas.microsoft.com/office/drawing/2014/main" id="{4595E031-2ECF-3741-B673-CA30A104FC25}"/>
              </a:ext>
            </a:extLst>
          </p:cNvPr>
          <p:cNvSpPr/>
          <p:nvPr/>
        </p:nvSpPr>
        <p:spPr>
          <a:xfrm rot="17726946">
            <a:off x="4503995" y="4618906"/>
            <a:ext cx="289588" cy="283855"/>
          </a:xfrm>
          <a:prstGeom prst="ellipse">
            <a:avLst/>
          </a:prstGeom>
          <a:gradFill>
            <a:gsLst>
              <a:gs pos="96000">
                <a:schemeClr val="accent2"/>
              </a:gs>
              <a:gs pos="100000">
                <a:schemeClr val="accent2"/>
              </a:gs>
              <a:gs pos="59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a:extLst>
              <a:ext uri="{FF2B5EF4-FFF2-40B4-BE49-F238E27FC236}">
                <a16:creationId xmlns:a16="http://schemas.microsoft.com/office/drawing/2014/main" id="{42A7CB1C-2503-8344-894A-F2BD2FC0395C}"/>
              </a:ext>
            </a:extLst>
          </p:cNvPr>
          <p:cNvSpPr/>
          <p:nvPr/>
        </p:nvSpPr>
        <p:spPr>
          <a:xfrm rot="17726946">
            <a:off x="7536630" y="5215611"/>
            <a:ext cx="171721" cy="168321"/>
          </a:xfrm>
          <a:prstGeom prst="ellipse">
            <a:avLst/>
          </a:prstGeom>
          <a:gradFill>
            <a:gsLst>
              <a:gs pos="97000">
                <a:schemeClr val="accent2"/>
              </a:gs>
              <a:gs pos="99000">
                <a:schemeClr val="accent2"/>
              </a:gs>
              <a:gs pos="6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3" name="直线连接符 12">
            <a:extLst>
              <a:ext uri="{FF2B5EF4-FFF2-40B4-BE49-F238E27FC236}">
                <a16:creationId xmlns:a16="http://schemas.microsoft.com/office/drawing/2014/main" id="{50E92494-42B9-2D4A-984F-B7A2AF0B14D3}"/>
              </a:ext>
            </a:extLst>
          </p:cNvPr>
          <p:cNvCxnSpPr>
            <a:cxnSpLocks/>
          </p:cNvCxnSpPr>
          <p:nvPr/>
        </p:nvCxnSpPr>
        <p:spPr>
          <a:xfrm>
            <a:off x="8183563" y="2948585"/>
            <a:ext cx="1425950" cy="0"/>
          </a:xfrm>
          <a:prstGeom prst="line">
            <a:avLst/>
          </a:prstGeom>
          <a:ln w="15875">
            <a:gradFill>
              <a:gsLst>
                <a:gs pos="0">
                  <a:schemeClr val="accent1"/>
                </a:gs>
                <a:gs pos="98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00907B3E-041B-CD42-B42E-DBDA620FA5FB}"/>
              </a:ext>
            </a:extLst>
          </p:cNvPr>
          <p:cNvCxnSpPr>
            <a:cxnSpLocks/>
          </p:cNvCxnSpPr>
          <p:nvPr/>
        </p:nvCxnSpPr>
        <p:spPr>
          <a:xfrm>
            <a:off x="2513817" y="2948585"/>
            <a:ext cx="1469292" cy="0"/>
          </a:xfrm>
          <a:prstGeom prst="line">
            <a:avLst/>
          </a:prstGeom>
          <a:ln w="15875">
            <a:gradFill>
              <a:gsLst>
                <a:gs pos="0">
                  <a:schemeClr val="accent1"/>
                </a:gs>
                <a:gs pos="99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875A1D20-F911-864A-9B25-218F6D26EFC4}"/>
              </a:ext>
            </a:extLst>
          </p:cNvPr>
          <p:cNvSpPr/>
          <p:nvPr/>
        </p:nvSpPr>
        <p:spPr>
          <a:xfrm rot="17726946">
            <a:off x="5310579" y="1361914"/>
            <a:ext cx="121895" cy="119482"/>
          </a:xfrm>
          <a:prstGeom prst="ellipse">
            <a:avLst/>
          </a:prstGeom>
          <a:gradFill>
            <a:gsLst>
              <a:gs pos="65000">
                <a:schemeClr val="accent2"/>
              </a:gs>
              <a:gs pos="1000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4" name="组合 33">
            <a:extLst>
              <a:ext uri="{FF2B5EF4-FFF2-40B4-BE49-F238E27FC236}">
                <a16:creationId xmlns:a16="http://schemas.microsoft.com/office/drawing/2014/main" id="{05C3913C-F626-7F41-8F4C-5C079DC15053}"/>
              </a:ext>
            </a:extLst>
          </p:cNvPr>
          <p:cNvGrpSpPr/>
          <p:nvPr/>
        </p:nvGrpSpPr>
        <p:grpSpPr>
          <a:xfrm flipH="1">
            <a:off x="2187881" y="2440825"/>
            <a:ext cx="439367" cy="384446"/>
            <a:chOff x="5131012" y="440569"/>
            <a:chExt cx="762000" cy="666750"/>
          </a:xfrm>
        </p:grpSpPr>
        <p:sp>
          <p:nvSpPr>
            <p:cNvPr id="26" name="图形 22" descr="竖起的大拇指手势 ">
              <a:extLst>
                <a:ext uri="{FF2B5EF4-FFF2-40B4-BE49-F238E27FC236}">
                  <a16:creationId xmlns:a16="http://schemas.microsoft.com/office/drawing/2014/main" id="{9893864E-B141-E743-8FD1-3299415D55E9}"/>
                </a:ext>
              </a:extLst>
            </p:cNvPr>
            <p:cNvSpPr/>
            <p:nvPr/>
          </p:nvSpPr>
          <p:spPr>
            <a:xfrm>
              <a:off x="5369137" y="440569"/>
              <a:ext cx="523875" cy="666750"/>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27" name="图形 22" descr="竖起的大拇指手势 ">
              <a:extLst>
                <a:ext uri="{FF2B5EF4-FFF2-40B4-BE49-F238E27FC236}">
                  <a16:creationId xmlns:a16="http://schemas.microsoft.com/office/drawing/2014/main" id="{9893864E-B141-E743-8FD1-3299415D55E9}"/>
                </a:ext>
              </a:extLst>
            </p:cNvPr>
            <p:cNvSpPr/>
            <p:nvPr/>
          </p:nvSpPr>
          <p:spPr>
            <a:xfrm>
              <a:off x="5131012" y="678694"/>
              <a:ext cx="180975" cy="400050"/>
            </a:xfrm>
            <a:custGeom>
              <a:avLst/>
              <a:gdLst>
                <a:gd name="connsiteX0" fmla="*/ 142875 w 180975"/>
                <a:gd name="connsiteY0" fmla="*/ 0 h 400050"/>
                <a:gd name="connsiteX1" fmla="*/ 0 w 180975"/>
                <a:gd name="connsiteY1" fmla="*/ 0 h 400050"/>
                <a:gd name="connsiteX2" fmla="*/ 0 w 180975"/>
                <a:gd name="connsiteY2" fmla="*/ 400050 h 400050"/>
                <a:gd name="connsiteX3" fmla="*/ 142875 w 180975"/>
                <a:gd name="connsiteY3" fmla="*/ 400050 h 400050"/>
                <a:gd name="connsiteX4" fmla="*/ 180975 w 180975"/>
                <a:gd name="connsiteY4" fmla="*/ 361950 h 400050"/>
                <a:gd name="connsiteX5" fmla="*/ 180975 w 180975"/>
                <a:gd name="connsiteY5" fmla="*/ 38100 h 400050"/>
                <a:gd name="connsiteX6" fmla="*/ 142875 w 180975"/>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400050">
                  <a:moveTo>
                    <a:pt x="142875" y="0"/>
                  </a:moveTo>
                  <a:lnTo>
                    <a:pt x="0" y="0"/>
                  </a:lnTo>
                  <a:lnTo>
                    <a:pt x="0" y="400050"/>
                  </a:lnTo>
                  <a:lnTo>
                    <a:pt x="142875" y="400050"/>
                  </a:lnTo>
                  <a:cubicBezTo>
                    <a:pt x="163830" y="400050"/>
                    <a:pt x="180975" y="382905"/>
                    <a:pt x="180975" y="361950"/>
                  </a:cubicBezTo>
                  <a:lnTo>
                    <a:pt x="180975" y="38100"/>
                  </a:lnTo>
                  <a:cubicBezTo>
                    <a:pt x="180975" y="17145"/>
                    <a:pt x="163830" y="0"/>
                    <a:pt x="142875" y="0"/>
                  </a:cubicBez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grpSp>
      <p:grpSp>
        <p:nvGrpSpPr>
          <p:cNvPr id="35" name="组合 34">
            <a:extLst>
              <a:ext uri="{FF2B5EF4-FFF2-40B4-BE49-F238E27FC236}">
                <a16:creationId xmlns:a16="http://schemas.microsoft.com/office/drawing/2014/main" id="{5AD45513-220E-734D-94D4-A05B54E12EC8}"/>
              </a:ext>
            </a:extLst>
          </p:cNvPr>
          <p:cNvGrpSpPr/>
          <p:nvPr/>
        </p:nvGrpSpPr>
        <p:grpSpPr>
          <a:xfrm>
            <a:off x="9575544" y="2353440"/>
            <a:ext cx="405714" cy="536088"/>
            <a:chOff x="3801525" y="593604"/>
            <a:chExt cx="599824" cy="792574"/>
          </a:xfrm>
        </p:grpSpPr>
        <p:sp>
          <p:nvSpPr>
            <p:cNvPr id="28" name="图形 24" descr="鼓掌">
              <a:extLst>
                <a:ext uri="{FF2B5EF4-FFF2-40B4-BE49-F238E27FC236}">
                  <a16:creationId xmlns:a16="http://schemas.microsoft.com/office/drawing/2014/main" id="{04C50AC7-C4F6-C448-A21F-A1AC06F59056}"/>
                </a:ext>
              </a:extLst>
            </p:cNvPr>
            <p:cNvSpPr/>
            <p:nvPr/>
          </p:nvSpPr>
          <p:spPr>
            <a:xfrm>
              <a:off x="4087084" y="765554"/>
              <a:ext cx="113538" cy="105226"/>
            </a:xfrm>
            <a:custGeom>
              <a:avLst/>
              <a:gdLst>
                <a:gd name="connsiteX0" fmla="*/ 7049 w 113538"/>
                <a:gd name="connsiteY0" fmla="*/ 70746 h 105226"/>
                <a:gd name="connsiteX1" fmla="*/ 36100 w 113538"/>
                <a:gd name="connsiteY1" fmla="*/ 105227 h 105226"/>
                <a:gd name="connsiteX2" fmla="*/ 110300 w 113538"/>
                <a:gd name="connsiteY2" fmla="*/ 31027 h 105226"/>
                <a:gd name="connsiteX3" fmla="*/ 113538 w 113538"/>
                <a:gd name="connsiteY3" fmla="*/ 28074 h 105226"/>
                <a:gd name="connsiteX4" fmla="*/ 75528 w 113538"/>
                <a:gd name="connsiteY4" fmla="*/ 410 h 105226"/>
                <a:gd name="connsiteX5" fmla="*/ 57150 w 113538"/>
                <a:gd name="connsiteY5" fmla="*/ 9786 h 105226"/>
                <a:gd name="connsiteX6" fmla="*/ 0 w 113538"/>
                <a:gd name="connsiteY6" fmla="*/ 66936 h 105226"/>
                <a:gd name="connsiteX7" fmla="*/ 7049 w 113538"/>
                <a:gd name="connsiteY7" fmla="*/ 70746 h 10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38" h="105226">
                  <a:moveTo>
                    <a:pt x="7049" y="70746"/>
                  </a:moveTo>
                  <a:cubicBezTo>
                    <a:pt x="19989" y="79046"/>
                    <a:pt x="30116" y="91066"/>
                    <a:pt x="36100" y="105227"/>
                  </a:cubicBezTo>
                  <a:lnTo>
                    <a:pt x="110300" y="31027"/>
                  </a:lnTo>
                  <a:lnTo>
                    <a:pt x="113538" y="28074"/>
                  </a:lnTo>
                  <a:cubicBezTo>
                    <a:pt x="110681" y="9939"/>
                    <a:pt x="93663" y="-2447"/>
                    <a:pt x="75528" y="410"/>
                  </a:cubicBezTo>
                  <a:cubicBezTo>
                    <a:pt x="68563" y="1507"/>
                    <a:pt x="62127" y="4790"/>
                    <a:pt x="57150" y="9786"/>
                  </a:cubicBezTo>
                  <a:lnTo>
                    <a:pt x="0" y="66936"/>
                  </a:lnTo>
                  <a:cubicBezTo>
                    <a:pt x="2381" y="68174"/>
                    <a:pt x="4953" y="69317"/>
                    <a:pt x="7049" y="70746"/>
                  </a:cubicBez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29" name="图形 24" descr="鼓掌">
              <a:extLst>
                <a:ext uri="{FF2B5EF4-FFF2-40B4-BE49-F238E27FC236}">
                  <a16:creationId xmlns:a16="http://schemas.microsoft.com/office/drawing/2014/main" id="{04C50AC7-C4F6-C448-A21F-A1AC06F59056}"/>
                </a:ext>
              </a:extLst>
            </p:cNvPr>
            <p:cNvSpPr/>
            <p:nvPr/>
          </p:nvSpPr>
          <p:spPr>
            <a:xfrm>
              <a:off x="3801525" y="814085"/>
              <a:ext cx="207073" cy="393499"/>
            </a:xfrm>
            <a:custGeom>
              <a:avLst/>
              <a:gdLst>
                <a:gd name="connsiteX0" fmla="*/ 37147 w 207073"/>
                <a:gd name="connsiteY0" fmla="*/ 393500 h 393499"/>
                <a:gd name="connsiteX1" fmla="*/ 53150 w 207073"/>
                <a:gd name="connsiteY1" fmla="*/ 377498 h 393499"/>
                <a:gd name="connsiteX2" fmla="*/ 79153 w 207073"/>
                <a:gd name="connsiteY2" fmla="*/ 351495 h 393499"/>
                <a:gd name="connsiteX3" fmla="*/ 68485 w 207073"/>
                <a:gd name="connsiteY3" fmla="*/ 268056 h 393499"/>
                <a:gd name="connsiteX4" fmla="*/ 68485 w 207073"/>
                <a:gd name="connsiteY4" fmla="*/ 267389 h 393499"/>
                <a:gd name="connsiteX5" fmla="*/ 77533 w 207073"/>
                <a:gd name="connsiteY5" fmla="*/ 220526 h 393499"/>
                <a:gd name="connsiteX6" fmla="*/ 78200 w 207073"/>
                <a:gd name="connsiteY6" fmla="*/ 219288 h 393499"/>
                <a:gd name="connsiteX7" fmla="*/ 78962 w 207073"/>
                <a:gd name="connsiteY7" fmla="*/ 218145 h 393499"/>
                <a:gd name="connsiteX8" fmla="*/ 188690 w 207073"/>
                <a:gd name="connsiteY8" fmla="*/ 45456 h 393499"/>
                <a:gd name="connsiteX9" fmla="*/ 207074 w 207073"/>
                <a:gd name="connsiteY9" fmla="*/ 25644 h 393499"/>
                <a:gd name="connsiteX10" fmla="*/ 160735 w 207073"/>
                <a:gd name="connsiteY10" fmla="*/ 1761 h 393499"/>
                <a:gd name="connsiteX11" fmla="*/ 140399 w 207073"/>
                <a:gd name="connsiteY11" fmla="*/ 17834 h 393499"/>
                <a:gd name="connsiteX12" fmla="*/ 30861 w 207073"/>
                <a:gd name="connsiteY12" fmla="*/ 190427 h 393499"/>
                <a:gd name="connsiteX13" fmla="*/ 26194 w 207073"/>
                <a:gd name="connsiteY13" fmla="*/ 215097 h 393499"/>
                <a:gd name="connsiteX14" fmla="*/ 39243 w 207073"/>
                <a:gd name="connsiteY14" fmla="*/ 317109 h 393499"/>
                <a:gd name="connsiteX15" fmla="*/ 0 w 207073"/>
                <a:gd name="connsiteY15" fmla="*/ 356352 h 39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073" h="393499">
                  <a:moveTo>
                    <a:pt x="37147" y="393500"/>
                  </a:moveTo>
                  <a:lnTo>
                    <a:pt x="53150" y="377498"/>
                  </a:lnTo>
                  <a:lnTo>
                    <a:pt x="79153" y="351495"/>
                  </a:lnTo>
                  <a:lnTo>
                    <a:pt x="68485" y="268056"/>
                  </a:lnTo>
                  <a:lnTo>
                    <a:pt x="68485" y="267389"/>
                  </a:lnTo>
                  <a:cubicBezTo>
                    <a:pt x="66651" y="251211"/>
                    <a:pt x="69808" y="234858"/>
                    <a:pt x="77533" y="220526"/>
                  </a:cubicBezTo>
                  <a:lnTo>
                    <a:pt x="78200" y="219288"/>
                  </a:lnTo>
                  <a:lnTo>
                    <a:pt x="78962" y="218145"/>
                  </a:lnTo>
                  <a:lnTo>
                    <a:pt x="188690" y="45456"/>
                  </a:lnTo>
                  <a:cubicBezTo>
                    <a:pt x="193560" y="37788"/>
                    <a:pt x="199791" y="31074"/>
                    <a:pt x="207074" y="25644"/>
                  </a:cubicBezTo>
                  <a:cubicBezTo>
                    <a:pt x="200873" y="6253"/>
                    <a:pt x="180126" y="-4439"/>
                    <a:pt x="160735" y="1761"/>
                  </a:cubicBezTo>
                  <a:cubicBezTo>
                    <a:pt x="152234" y="4481"/>
                    <a:pt x="145009" y="10191"/>
                    <a:pt x="140399" y="17834"/>
                  </a:cubicBezTo>
                  <a:lnTo>
                    <a:pt x="30861" y="190427"/>
                  </a:lnTo>
                  <a:cubicBezTo>
                    <a:pt x="26849" y="197990"/>
                    <a:pt x="25222" y="206591"/>
                    <a:pt x="26194" y="215097"/>
                  </a:cubicBezTo>
                  <a:lnTo>
                    <a:pt x="39243" y="317109"/>
                  </a:lnTo>
                  <a:lnTo>
                    <a:pt x="0" y="356352"/>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30" name="图形 24" descr="鼓掌">
              <a:extLst>
                <a:ext uri="{FF2B5EF4-FFF2-40B4-BE49-F238E27FC236}">
                  <a16:creationId xmlns:a16="http://schemas.microsoft.com/office/drawing/2014/main" id="{04C50AC7-C4F6-C448-A21F-A1AC06F59056}"/>
                </a:ext>
              </a:extLst>
            </p:cNvPr>
            <p:cNvSpPr/>
            <p:nvPr/>
          </p:nvSpPr>
          <p:spPr>
            <a:xfrm>
              <a:off x="3865438" y="813792"/>
              <a:ext cx="535911" cy="572386"/>
            </a:xfrm>
            <a:custGeom>
              <a:avLst/>
              <a:gdLst>
                <a:gd name="connsiteX0" fmla="*/ 526352 w 535911"/>
                <a:gd name="connsiteY0" fmla="*/ 234725 h 572386"/>
                <a:gd name="connsiteX1" fmla="*/ 479746 w 535911"/>
                <a:gd name="connsiteY1" fmla="*/ 234278 h 572386"/>
                <a:gd name="connsiteX2" fmla="*/ 479298 w 535911"/>
                <a:gd name="connsiteY2" fmla="*/ 234725 h 572386"/>
                <a:gd name="connsiteX3" fmla="*/ 377190 w 535911"/>
                <a:gd name="connsiteY3" fmla="*/ 336738 h 572386"/>
                <a:gd name="connsiteX4" fmla="*/ 366808 w 535911"/>
                <a:gd name="connsiteY4" fmla="*/ 336738 h 572386"/>
                <a:gd name="connsiteX5" fmla="*/ 366808 w 535911"/>
                <a:gd name="connsiteY5" fmla="*/ 326261 h 572386"/>
                <a:gd name="connsiteX6" fmla="*/ 521113 w 535911"/>
                <a:gd name="connsiteY6" fmla="*/ 171956 h 572386"/>
                <a:gd name="connsiteX7" fmla="*/ 521398 w 535911"/>
                <a:gd name="connsiteY7" fmla="*/ 124616 h 572386"/>
                <a:gd name="connsiteX8" fmla="*/ 474059 w 535911"/>
                <a:gd name="connsiteY8" fmla="*/ 124331 h 572386"/>
                <a:gd name="connsiteX9" fmla="*/ 319659 w 535911"/>
                <a:gd name="connsiteY9" fmla="*/ 279207 h 572386"/>
                <a:gd name="connsiteX10" fmla="*/ 309182 w 535911"/>
                <a:gd name="connsiteY10" fmla="*/ 278421 h 572386"/>
                <a:gd name="connsiteX11" fmla="*/ 309182 w 535911"/>
                <a:gd name="connsiteY11" fmla="*/ 268730 h 572386"/>
                <a:gd name="connsiteX12" fmla="*/ 495491 w 535911"/>
                <a:gd name="connsiteY12" fmla="*/ 82421 h 572386"/>
                <a:gd name="connsiteX13" fmla="*/ 495205 w 535911"/>
                <a:gd name="connsiteY13" fmla="*/ 35081 h 572386"/>
                <a:gd name="connsiteX14" fmla="*/ 447866 w 535911"/>
                <a:gd name="connsiteY14" fmla="*/ 35367 h 572386"/>
                <a:gd name="connsiteX15" fmla="*/ 262128 w 535911"/>
                <a:gd name="connsiteY15" fmla="*/ 221581 h 572386"/>
                <a:gd name="connsiteX16" fmla="*/ 251651 w 535911"/>
                <a:gd name="connsiteY16" fmla="*/ 220795 h 572386"/>
                <a:gd name="connsiteX17" fmla="*/ 251651 w 535911"/>
                <a:gd name="connsiteY17" fmla="*/ 211103 h 572386"/>
                <a:gd name="connsiteX18" fmla="*/ 405956 w 535911"/>
                <a:gd name="connsiteY18" fmla="*/ 56798 h 572386"/>
                <a:gd name="connsiteX19" fmla="*/ 405956 w 535911"/>
                <a:gd name="connsiteY19" fmla="*/ 9745 h 572386"/>
                <a:gd name="connsiteX20" fmla="*/ 358902 w 535911"/>
                <a:gd name="connsiteY20" fmla="*/ 9745 h 572386"/>
                <a:gd name="connsiteX21" fmla="*/ 204597 w 535911"/>
                <a:gd name="connsiteY21" fmla="*/ 164050 h 572386"/>
                <a:gd name="connsiteX22" fmla="*/ 144399 w 535911"/>
                <a:gd name="connsiteY22" fmla="*/ 224248 h 572386"/>
                <a:gd name="connsiteX23" fmla="*/ 219742 w 535911"/>
                <a:gd name="connsiteY23" fmla="*/ 105947 h 572386"/>
                <a:gd name="connsiteX24" fmla="*/ 207220 w 535911"/>
                <a:gd name="connsiteY24" fmla="*/ 54927 h 572386"/>
                <a:gd name="connsiteX25" fmla="*/ 156972 w 535911"/>
                <a:gd name="connsiteY25" fmla="*/ 66228 h 572386"/>
                <a:gd name="connsiteX26" fmla="*/ 47054 w 535911"/>
                <a:gd name="connsiteY26" fmla="*/ 238821 h 572386"/>
                <a:gd name="connsiteX27" fmla="*/ 42386 w 535911"/>
                <a:gd name="connsiteY27" fmla="*/ 263491 h 572386"/>
                <a:gd name="connsiteX28" fmla="*/ 55150 w 535911"/>
                <a:gd name="connsiteY28" fmla="*/ 365504 h 572386"/>
                <a:gd name="connsiteX29" fmla="*/ 0 w 535911"/>
                <a:gd name="connsiteY29" fmla="*/ 420653 h 572386"/>
                <a:gd name="connsiteX30" fmla="*/ 152019 w 535911"/>
                <a:gd name="connsiteY30" fmla="*/ 572387 h 572386"/>
                <a:gd name="connsiteX31" fmla="*/ 194120 w 535911"/>
                <a:gd name="connsiteY31" fmla="*/ 530286 h 572386"/>
                <a:gd name="connsiteX32" fmla="*/ 345853 w 535911"/>
                <a:gd name="connsiteY32" fmla="*/ 462278 h 572386"/>
                <a:gd name="connsiteX33" fmla="*/ 526352 w 535911"/>
                <a:gd name="connsiteY33" fmla="*/ 281303 h 572386"/>
                <a:gd name="connsiteX34" fmla="*/ 526352 w 535911"/>
                <a:gd name="connsiteY34" fmla="*/ 234725 h 57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5911" h="572386">
                  <a:moveTo>
                    <a:pt x="526352" y="234725"/>
                  </a:moveTo>
                  <a:cubicBezTo>
                    <a:pt x="513605" y="221732"/>
                    <a:pt x="492740" y="221531"/>
                    <a:pt x="479746" y="234278"/>
                  </a:cubicBezTo>
                  <a:cubicBezTo>
                    <a:pt x="479595" y="234425"/>
                    <a:pt x="479446" y="234575"/>
                    <a:pt x="479298" y="234725"/>
                  </a:cubicBezTo>
                  <a:lnTo>
                    <a:pt x="377190" y="336738"/>
                  </a:lnTo>
                  <a:cubicBezTo>
                    <a:pt x="374214" y="339329"/>
                    <a:pt x="369783" y="339329"/>
                    <a:pt x="366808" y="336738"/>
                  </a:cubicBezTo>
                  <a:cubicBezTo>
                    <a:pt x="364162" y="333747"/>
                    <a:pt x="364162" y="329251"/>
                    <a:pt x="366808" y="326261"/>
                  </a:cubicBezTo>
                  <a:lnTo>
                    <a:pt x="521113" y="171956"/>
                  </a:lnTo>
                  <a:cubicBezTo>
                    <a:pt x="534264" y="158963"/>
                    <a:pt x="534392" y="137767"/>
                    <a:pt x="521398" y="124616"/>
                  </a:cubicBezTo>
                  <a:cubicBezTo>
                    <a:pt x="508405" y="111465"/>
                    <a:pt x="487210" y="111337"/>
                    <a:pt x="474059" y="124331"/>
                  </a:cubicBezTo>
                  <a:lnTo>
                    <a:pt x="319659" y="279207"/>
                  </a:lnTo>
                  <a:cubicBezTo>
                    <a:pt x="316549" y="281884"/>
                    <a:pt x="311858" y="281532"/>
                    <a:pt x="309182" y="278421"/>
                  </a:cubicBezTo>
                  <a:cubicBezTo>
                    <a:pt x="306784" y="275635"/>
                    <a:pt x="306784" y="271516"/>
                    <a:pt x="309182" y="268730"/>
                  </a:cubicBezTo>
                  <a:lnTo>
                    <a:pt x="495491" y="82421"/>
                  </a:lnTo>
                  <a:cubicBezTo>
                    <a:pt x="508484" y="69269"/>
                    <a:pt x="508356" y="48074"/>
                    <a:pt x="495205" y="35081"/>
                  </a:cubicBezTo>
                  <a:cubicBezTo>
                    <a:pt x="482054" y="22088"/>
                    <a:pt x="460859" y="22216"/>
                    <a:pt x="447866" y="35367"/>
                  </a:cubicBezTo>
                  <a:lnTo>
                    <a:pt x="262128" y="221581"/>
                  </a:lnTo>
                  <a:cubicBezTo>
                    <a:pt x="259018" y="224257"/>
                    <a:pt x="254327" y="223906"/>
                    <a:pt x="251651" y="220795"/>
                  </a:cubicBezTo>
                  <a:cubicBezTo>
                    <a:pt x="249253" y="218010"/>
                    <a:pt x="249253" y="213889"/>
                    <a:pt x="251651" y="211103"/>
                  </a:cubicBezTo>
                  <a:lnTo>
                    <a:pt x="405956" y="56798"/>
                  </a:lnTo>
                  <a:cubicBezTo>
                    <a:pt x="418949" y="43805"/>
                    <a:pt x="418949" y="22738"/>
                    <a:pt x="405956" y="9745"/>
                  </a:cubicBezTo>
                  <a:cubicBezTo>
                    <a:pt x="392962" y="-3248"/>
                    <a:pt x="371895" y="-3248"/>
                    <a:pt x="358902" y="9745"/>
                  </a:cubicBezTo>
                  <a:lnTo>
                    <a:pt x="204597" y="164050"/>
                  </a:lnTo>
                  <a:lnTo>
                    <a:pt x="144399" y="224248"/>
                  </a:lnTo>
                  <a:lnTo>
                    <a:pt x="219742" y="105947"/>
                  </a:lnTo>
                  <a:cubicBezTo>
                    <a:pt x="230373" y="88400"/>
                    <a:pt x="224766" y="65558"/>
                    <a:pt x="207220" y="54927"/>
                  </a:cubicBezTo>
                  <a:cubicBezTo>
                    <a:pt x="190154" y="44587"/>
                    <a:pt x="167968" y="49576"/>
                    <a:pt x="156972" y="66228"/>
                  </a:cubicBezTo>
                  <a:lnTo>
                    <a:pt x="47054" y="238821"/>
                  </a:lnTo>
                  <a:cubicBezTo>
                    <a:pt x="43042" y="246384"/>
                    <a:pt x="41415" y="254985"/>
                    <a:pt x="42386" y="263491"/>
                  </a:cubicBezTo>
                  <a:lnTo>
                    <a:pt x="55150" y="365504"/>
                  </a:lnTo>
                  <a:lnTo>
                    <a:pt x="0" y="420653"/>
                  </a:lnTo>
                  <a:lnTo>
                    <a:pt x="152019" y="572387"/>
                  </a:lnTo>
                  <a:lnTo>
                    <a:pt x="194120" y="530286"/>
                  </a:lnTo>
                  <a:cubicBezTo>
                    <a:pt x="231267" y="493139"/>
                    <a:pt x="275749" y="532382"/>
                    <a:pt x="345853" y="462278"/>
                  </a:cubicBezTo>
                  <a:lnTo>
                    <a:pt x="526352" y="281303"/>
                  </a:lnTo>
                  <a:cubicBezTo>
                    <a:pt x="539098" y="268393"/>
                    <a:pt x="539098" y="247635"/>
                    <a:pt x="526352" y="234725"/>
                  </a:cubicBez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31" name="图形 24" descr="鼓掌">
              <a:extLst>
                <a:ext uri="{FF2B5EF4-FFF2-40B4-BE49-F238E27FC236}">
                  <a16:creationId xmlns:a16="http://schemas.microsoft.com/office/drawing/2014/main" id="{04C50AC7-C4F6-C448-A21F-A1AC06F59056}"/>
                </a:ext>
              </a:extLst>
            </p:cNvPr>
            <p:cNvSpPr/>
            <p:nvPr/>
          </p:nvSpPr>
          <p:spPr>
            <a:xfrm>
              <a:off x="4149188" y="593604"/>
              <a:ext cx="38100" cy="95250"/>
            </a:xfrm>
            <a:custGeom>
              <a:avLst/>
              <a:gdLst>
                <a:gd name="connsiteX0" fmla="*/ 0 w 38100"/>
                <a:gd name="connsiteY0" fmla="*/ 0 h 95250"/>
                <a:gd name="connsiteX1" fmla="*/ 38100 w 38100"/>
                <a:gd name="connsiteY1" fmla="*/ 0 h 95250"/>
                <a:gd name="connsiteX2" fmla="*/ 38100 w 38100"/>
                <a:gd name="connsiteY2" fmla="*/ 95250 h 95250"/>
                <a:gd name="connsiteX3" fmla="*/ 0 w 381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38100" h="95250">
                  <a:moveTo>
                    <a:pt x="0" y="0"/>
                  </a:moveTo>
                  <a:lnTo>
                    <a:pt x="38100" y="0"/>
                  </a:lnTo>
                  <a:lnTo>
                    <a:pt x="38100" y="95250"/>
                  </a:lnTo>
                  <a:lnTo>
                    <a:pt x="0" y="9525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32" name="图形 24" descr="鼓掌">
              <a:extLst>
                <a:ext uri="{FF2B5EF4-FFF2-40B4-BE49-F238E27FC236}">
                  <a16:creationId xmlns:a16="http://schemas.microsoft.com/office/drawing/2014/main" id="{04C50AC7-C4F6-C448-A21F-A1AC06F59056}"/>
                </a:ext>
              </a:extLst>
            </p:cNvPr>
            <p:cNvSpPr/>
            <p:nvPr/>
          </p:nvSpPr>
          <p:spPr>
            <a:xfrm rot="-2640599">
              <a:off x="4211091" y="656734"/>
              <a:ext cx="95250" cy="38100"/>
            </a:xfrm>
            <a:custGeom>
              <a:avLst/>
              <a:gdLst>
                <a:gd name="connsiteX0" fmla="*/ 0 w 95250"/>
                <a:gd name="connsiteY0" fmla="*/ 0 h 38100"/>
                <a:gd name="connsiteX1" fmla="*/ 95250 w 95250"/>
                <a:gd name="connsiteY1" fmla="*/ 0 h 38100"/>
                <a:gd name="connsiteX2" fmla="*/ 95250 w 95250"/>
                <a:gd name="connsiteY2" fmla="*/ 38100 h 38100"/>
                <a:gd name="connsiteX3" fmla="*/ 0 w 952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95250" h="38100">
                  <a:moveTo>
                    <a:pt x="0" y="0"/>
                  </a:moveTo>
                  <a:lnTo>
                    <a:pt x="95250" y="0"/>
                  </a:lnTo>
                  <a:lnTo>
                    <a:pt x="95250" y="38100"/>
                  </a:lnTo>
                  <a:lnTo>
                    <a:pt x="0" y="3810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sp>
          <p:nvSpPr>
            <p:cNvPr id="33" name="图形 24" descr="鼓掌">
              <a:extLst>
                <a:ext uri="{FF2B5EF4-FFF2-40B4-BE49-F238E27FC236}">
                  <a16:creationId xmlns:a16="http://schemas.microsoft.com/office/drawing/2014/main" id="{04C50AC7-C4F6-C448-A21F-A1AC06F59056}"/>
                </a:ext>
              </a:extLst>
            </p:cNvPr>
            <p:cNvSpPr/>
            <p:nvPr/>
          </p:nvSpPr>
          <p:spPr>
            <a:xfrm rot="-2759401">
              <a:off x="4058739" y="628132"/>
              <a:ext cx="38100" cy="95250"/>
            </a:xfrm>
            <a:custGeom>
              <a:avLst/>
              <a:gdLst>
                <a:gd name="connsiteX0" fmla="*/ 0 w 38100"/>
                <a:gd name="connsiteY0" fmla="*/ 0 h 95250"/>
                <a:gd name="connsiteX1" fmla="*/ 38100 w 38100"/>
                <a:gd name="connsiteY1" fmla="*/ 0 h 95250"/>
                <a:gd name="connsiteX2" fmla="*/ 38100 w 38100"/>
                <a:gd name="connsiteY2" fmla="*/ 95250 h 95250"/>
                <a:gd name="connsiteX3" fmla="*/ 0 w 381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38100" h="95250">
                  <a:moveTo>
                    <a:pt x="0" y="0"/>
                  </a:moveTo>
                  <a:lnTo>
                    <a:pt x="38100" y="0"/>
                  </a:lnTo>
                  <a:lnTo>
                    <a:pt x="38100" y="95250"/>
                  </a:lnTo>
                  <a:lnTo>
                    <a:pt x="0" y="95250"/>
                  </a:lnTo>
                  <a:close/>
                </a:path>
              </a:pathLst>
            </a:custGeom>
            <a:gradFill>
              <a:gsLst>
                <a:gs pos="0">
                  <a:schemeClr val="accent3"/>
                </a:gs>
                <a:gs pos="99000">
                  <a:schemeClr val="accent2"/>
                </a:gs>
              </a:gsLst>
              <a:lin ang="5400000" scaled="0"/>
            </a:gradFill>
            <a:ln w="9525" cap="flat">
              <a:noFill/>
              <a:prstDash val="solid"/>
              <a:miter/>
            </a:ln>
          </p:spPr>
          <p:txBody>
            <a:bodyPr rtlCol="0" anchor="ctr"/>
            <a:lstStyle/>
            <a:p>
              <a:endParaRPr lang="zh-CN" altLang="en-US"/>
            </a:p>
          </p:txBody>
        </p:sp>
      </p:grpSp>
      <p:pic>
        <p:nvPicPr>
          <p:cNvPr id="37" name="图片 36">
            <a:extLst>
              <a:ext uri="{FF2B5EF4-FFF2-40B4-BE49-F238E27FC236}">
                <a16:creationId xmlns:a16="http://schemas.microsoft.com/office/drawing/2014/main" id="{C3671CB7-8517-EE4D-A8A7-02FC46853E89}"/>
              </a:ext>
            </a:extLst>
          </p:cNvPr>
          <p:cNvPicPr>
            <a:picLocks noChangeAspect="1"/>
          </p:cNvPicPr>
          <p:nvPr/>
        </p:nvPicPr>
        <p:blipFill>
          <a:blip r:embed="rId2"/>
          <a:srcRect l="44469" r="577" b="2480"/>
          <a:stretch>
            <a:fillRect/>
          </a:stretch>
        </p:blipFill>
        <p:spPr>
          <a:xfrm>
            <a:off x="4418065" y="1754092"/>
            <a:ext cx="3355856" cy="3349816"/>
          </a:xfrm>
          <a:custGeom>
            <a:avLst/>
            <a:gdLst>
              <a:gd name="connsiteX0" fmla="*/ 1558314 w 3355856"/>
              <a:gd name="connsiteY0" fmla="*/ 0 h 3349816"/>
              <a:gd name="connsiteX1" fmla="*/ 1797543 w 3355856"/>
              <a:gd name="connsiteY1" fmla="*/ 0 h 3349816"/>
              <a:gd name="connsiteX2" fmla="*/ 1849487 w 3355856"/>
              <a:gd name="connsiteY2" fmla="*/ 2623 h 3349816"/>
              <a:gd name="connsiteX3" fmla="*/ 3355856 w 3355856"/>
              <a:gd name="connsiteY3" fmla="*/ 1671888 h 3349816"/>
              <a:gd name="connsiteX4" fmla="*/ 1677928 w 3355856"/>
              <a:gd name="connsiteY4" fmla="*/ 3349816 h 3349816"/>
              <a:gd name="connsiteX5" fmla="*/ 0 w 3355856"/>
              <a:gd name="connsiteY5" fmla="*/ 1671888 h 3349816"/>
              <a:gd name="connsiteX6" fmla="*/ 1506370 w 3355856"/>
              <a:gd name="connsiteY6" fmla="*/ 2623 h 334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5856" h="3349816">
                <a:moveTo>
                  <a:pt x="1558314" y="0"/>
                </a:moveTo>
                <a:lnTo>
                  <a:pt x="1797543" y="0"/>
                </a:lnTo>
                <a:lnTo>
                  <a:pt x="1849487" y="2623"/>
                </a:lnTo>
                <a:cubicBezTo>
                  <a:pt x="2695592" y="88550"/>
                  <a:pt x="3355856" y="803112"/>
                  <a:pt x="3355856" y="1671888"/>
                </a:cubicBezTo>
                <a:cubicBezTo>
                  <a:pt x="3355856" y="2598582"/>
                  <a:pt x="2604622" y="3349816"/>
                  <a:pt x="1677928" y="3349816"/>
                </a:cubicBezTo>
                <a:cubicBezTo>
                  <a:pt x="751234" y="3349816"/>
                  <a:pt x="0" y="2598582"/>
                  <a:pt x="0" y="1671888"/>
                </a:cubicBezTo>
                <a:cubicBezTo>
                  <a:pt x="0" y="803112"/>
                  <a:pt x="660264" y="88550"/>
                  <a:pt x="1506370" y="2623"/>
                </a:cubicBezTo>
                <a:close/>
              </a:path>
            </a:pathLst>
          </a:custGeom>
          <a:blipFill dpi="0" rotWithShape="1">
            <a:blip r:embed="rId3"/>
            <a:srcRect/>
            <a:tile tx="0" ty="0" sx="100000" sy="100000" flip="none" algn="br"/>
          </a:blipFill>
          <a:ln w="57150">
            <a:gradFill>
              <a:gsLst>
                <a:gs pos="0">
                  <a:schemeClr val="accent3"/>
                </a:gs>
                <a:gs pos="98000">
                  <a:schemeClr val="accent2"/>
                </a:gs>
              </a:gsLst>
              <a:lin ang="5400000" scaled="1"/>
            </a:gradFill>
          </a:ln>
        </p:spPr>
      </p:pic>
    </p:spTree>
    <p:extLst>
      <p:ext uri="{BB962C8B-B14F-4D97-AF65-F5344CB8AC3E}">
        <p14:creationId xmlns:p14="http://schemas.microsoft.com/office/powerpoint/2010/main" val="664892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3350844-1AC1-9B45-BC68-2965A75617E6}"/>
              </a:ext>
            </a:extLst>
          </p:cNvPr>
          <p:cNvSpPr>
            <a:spLocks noGrp="1"/>
          </p:cNvSpPr>
          <p:nvPr>
            <p:ph type="body" sz="quarter" idx="11"/>
          </p:nvPr>
        </p:nvSpPr>
        <p:spPr/>
        <p:txBody>
          <a:bodyPr/>
          <a:lstStyle/>
          <a:p>
            <a:r>
              <a:rPr kumimoji="1" lang="zh-CN" altLang="en-US" dirty="0"/>
              <a:t>发展历程</a:t>
            </a:r>
          </a:p>
          <a:p>
            <a:endParaRPr kumimoji="1" lang="zh-CN" altLang="en-US" dirty="0"/>
          </a:p>
        </p:txBody>
      </p:sp>
      <p:sp>
        <p:nvSpPr>
          <p:cNvPr id="3" name="文本占位符 2">
            <a:extLst>
              <a:ext uri="{FF2B5EF4-FFF2-40B4-BE49-F238E27FC236}">
                <a16:creationId xmlns:a16="http://schemas.microsoft.com/office/drawing/2014/main" id="{422B37D5-E251-0E41-8D45-4B9353DEEFC8}"/>
              </a:ext>
            </a:extLst>
          </p:cNvPr>
          <p:cNvSpPr>
            <a:spLocks noGrp="1"/>
          </p:cNvSpPr>
          <p:nvPr>
            <p:ph type="body" sz="quarter" idx="12"/>
          </p:nvPr>
        </p:nvSpPr>
        <p:spPr/>
        <p:txBody>
          <a:bodyPr/>
          <a:lstStyle/>
          <a:p>
            <a:r>
              <a:rPr lang="en-US" altLang="zh-CN" spc="100" dirty="0"/>
              <a:t>DEVELOPMENT HISTORY</a:t>
            </a:r>
            <a:endParaRPr lang="zh-CN" altLang="en-US" spc="100" dirty="0"/>
          </a:p>
        </p:txBody>
      </p:sp>
      <p:sp>
        <p:nvSpPr>
          <p:cNvPr id="9" name="任意形状 8">
            <a:extLst>
              <a:ext uri="{FF2B5EF4-FFF2-40B4-BE49-F238E27FC236}">
                <a16:creationId xmlns:a16="http://schemas.microsoft.com/office/drawing/2014/main" id="{321A2E88-AC79-2D48-87C1-39838619BB3C}"/>
              </a:ext>
            </a:extLst>
          </p:cNvPr>
          <p:cNvSpPr/>
          <p:nvPr/>
        </p:nvSpPr>
        <p:spPr>
          <a:xfrm>
            <a:off x="0" y="3357563"/>
            <a:ext cx="12180888" cy="4432735"/>
          </a:xfrm>
          <a:custGeom>
            <a:avLst/>
            <a:gdLst>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42291 w 12180888"/>
              <a:gd name="connsiteY4" fmla="*/ 1759115 h 4432735"/>
              <a:gd name="connsiteX5" fmla="*/ 566928 w 12180888"/>
              <a:gd name="connsiteY5" fmla="*/ 1524943 h 4432735"/>
              <a:gd name="connsiteX6" fmla="*/ 3456432 w 12180888"/>
              <a:gd name="connsiteY6" fmla="*/ 1872415 h 4432735"/>
              <a:gd name="connsiteX7" fmla="*/ 6583680 w 12180888"/>
              <a:gd name="connsiteY7" fmla="*/ 519103 h 4432735"/>
              <a:gd name="connsiteX8" fmla="*/ 10405872 w 12180888"/>
              <a:gd name="connsiteY8" fmla="*/ 1214047 h 4432735"/>
              <a:gd name="connsiteX9" fmla="*/ 12143270 w 12180888"/>
              <a:gd name="connsiteY9" fmla="*/ 32850 h 4432735"/>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42291 w 12180888"/>
              <a:gd name="connsiteY4" fmla="*/ 1759115 h 4432735"/>
              <a:gd name="connsiteX5" fmla="*/ 566928 w 12180888"/>
              <a:gd name="connsiteY5" fmla="*/ 1524943 h 4432735"/>
              <a:gd name="connsiteX6" fmla="*/ 3456432 w 12180888"/>
              <a:gd name="connsiteY6" fmla="*/ 1872415 h 4432735"/>
              <a:gd name="connsiteX7" fmla="*/ 6583680 w 12180888"/>
              <a:gd name="connsiteY7" fmla="*/ 519103 h 4432735"/>
              <a:gd name="connsiteX8" fmla="*/ 10131552 w 12180888"/>
              <a:gd name="connsiteY8" fmla="*/ 958015 h 4432735"/>
              <a:gd name="connsiteX9" fmla="*/ 12143270 w 12180888"/>
              <a:gd name="connsiteY9" fmla="*/ 32850 h 4432735"/>
              <a:gd name="connsiteX10" fmla="*/ 12180888 w 12180888"/>
              <a:gd name="connsiteY10" fmla="*/ 0 h 4432735"/>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566928 w 12180888"/>
              <a:gd name="connsiteY4" fmla="*/ 1524943 h 4432735"/>
              <a:gd name="connsiteX5" fmla="*/ 3456432 w 12180888"/>
              <a:gd name="connsiteY5" fmla="*/ 1872415 h 4432735"/>
              <a:gd name="connsiteX6" fmla="*/ 6583680 w 12180888"/>
              <a:gd name="connsiteY6" fmla="*/ 519103 h 4432735"/>
              <a:gd name="connsiteX7" fmla="*/ 10131552 w 12180888"/>
              <a:gd name="connsiteY7" fmla="*/ 958015 h 4432735"/>
              <a:gd name="connsiteX8" fmla="*/ 12143270 w 12180888"/>
              <a:gd name="connsiteY8" fmla="*/ 32850 h 4432735"/>
              <a:gd name="connsiteX9" fmla="*/ 12180888 w 12180888"/>
              <a:gd name="connsiteY9" fmla="*/ 0 h 44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888" h="4432735">
                <a:moveTo>
                  <a:pt x="12180888" y="0"/>
                </a:moveTo>
                <a:lnTo>
                  <a:pt x="12180888" y="4432735"/>
                </a:lnTo>
                <a:lnTo>
                  <a:pt x="0" y="4432735"/>
                </a:lnTo>
                <a:lnTo>
                  <a:pt x="0" y="1787482"/>
                </a:lnTo>
                <a:lnTo>
                  <a:pt x="566928" y="1524943"/>
                </a:lnTo>
                <a:cubicBezTo>
                  <a:pt x="1313688" y="1311583"/>
                  <a:pt x="2453640" y="2040055"/>
                  <a:pt x="3456432" y="1872415"/>
                </a:cubicBezTo>
                <a:cubicBezTo>
                  <a:pt x="4459224" y="1704775"/>
                  <a:pt x="5425441" y="628831"/>
                  <a:pt x="6583680" y="519103"/>
                </a:cubicBezTo>
                <a:cubicBezTo>
                  <a:pt x="7741920" y="409375"/>
                  <a:pt x="9040368" y="1110415"/>
                  <a:pt x="10131552" y="958015"/>
                </a:cubicBezTo>
                <a:cubicBezTo>
                  <a:pt x="10745343" y="872290"/>
                  <a:pt x="11628632" y="494814"/>
                  <a:pt x="12143270" y="32850"/>
                </a:cubicBezTo>
                <a:lnTo>
                  <a:pt x="12180888" y="0"/>
                </a:lnTo>
                <a:close/>
              </a:path>
            </a:pathLst>
          </a:cu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1" name="任意形状 10">
            <a:extLst>
              <a:ext uri="{FF2B5EF4-FFF2-40B4-BE49-F238E27FC236}">
                <a16:creationId xmlns:a16="http://schemas.microsoft.com/office/drawing/2014/main" id="{C02E75DE-C539-AC42-A172-2A48FB869231}"/>
              </a:ext>
            </a:extLst>
          </p:cNvPr>
          <p:cNvSpPr/>
          <p:nvPr/>
        </p:nvSpPr>
        <p:spPr>
          <a:xfrm>
            <a:off x="0" y="3357563"/>
            <a:ext cx="12180888" cy="4432735"/>
          </a:xfrm>
          <a:custGeom>
            <a:avLst/>
            <a:gdLst>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42291 w 12180888"/>
              <a:gd name="connsiteY4" fmla="*/ 1759115 h 4432735"/>
              <a:gd name="connsiteX5" fmla="*/ 566928 w 12180888"/>
              <a:gd name="connsiteY5" fmla="*/ 1524943 h 4432735"/>
              <a:gd name="connsiteX6" fmla="*/ 3456432 w 12180888"/>
              <a:gd name="connsiteY6" fmla="*/ 1872415 h 4432735"/>
              <a:gd name="connsiteX7" fmla="*/ 6583680 w 12180888"/>
              <a:gd name="connsiteY7" fmla="*/ 519103 h 4432735"/>
              <a:gd name="connsiteX8" fmla="*/ 10405872 w 12180888"/>
              <a:gd name="connsiteY8" fmla="*/ 1214047 h 4432735"/>
              <a:gd name="connsiteX9" fmla="*/ 12143270 w 12180888"/>
              <a:gd name="connsiteY9" fmla="*/ 32850 h 4432735"/>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42291 w 12180888"/>
              <a:gd name="connsiteY4" fmla="*/ 1759115 h 4432735"/>
              <a:gd name="connsiteX5" fmla="*/ 566928 w 12180888"/>
              <a:gd name="connsiteY5" fmla="*/ 1524943 h 4432735"/>
              <a:gd name="connsiteX6" fmla="*/ 3456432 w 12180888"/>
              <a:gd name="connsiteY6" fmla="*/ 1872415 h 4432735"/>
              <a:gd name="connsiteX7" fmla="*/ 6583680 w 12180888"/>
              <a:gd name="connsiteY7" fmla="*/ 519103 h 4432735"/>
              <a:gd name="connsiteX8" fmla="*/ 10131552 w 12180888"/>
              <a:gd name="connsiteY8" fmla="*/ 958015 h 4432735"/>
              <a:gd name="connsiteX9" fmla="*/ 12143270 w 12180888"/>
              <a:gd name="connsiteY9" fmla="*/ 32850 h 4432735"/>
              <a:gd name="connsiteX10" fmla="*/ 12180888 w 12180888"/>
              <a:gd name="connsiteY10" fmla="*/ 0 h 4432735"/>
              <a:gd name="connsiteX0" fmla="*/ 12180888 w 12180888"/>
              <a:gd name="connsiteY0" fmla="*/ 0 h 4432735"/>
              <a:gd name="connsiteX1" fmla="*/ 12180888 w 12180888"/>
              <a:gd name="connsiteY1" fmla="*/ 4432735 h 4432735"/>
              <a:gd name="connsiteX2" fmla="*/ 0 w 12180888"/>
              <a:gd name="connsiteY2" fmla="*/ 4432735 h 4432735"/>
              <a:gd name="connsiteX3" fmla="*/ 0 w 12180888"/>
              <a:gd name="connsiteY3" fmla="*/ 1787482 h 4432735"/>
              <a:gd name="connsiteX4" fmla="*/ 566928 w 12180888"/>
              <a:gd name="connsiteY4" fmla="*/ 1524943 h 4432735"/>
              <a:gd name="connsiteX5" fmla="*/ 3456432 w 12180888"/>
              <a:gd name="connsiteY5" fmla="*/ 1872415 h 4432735"/>
              <a:gd name="connsiteX6" fmla="*/ 6583680 w 12180888"/>
              <a:gd name="connsiteY6" fmla="*/ 519103 h 4432735"/>
              <a:gd name="connsiteX7" fmla="*/ 10131552 w 12180888"/>
              <a:gd name="connsiteY7" fmla="*/ 958015 h 4432735"/>
              <a:gd name="connsiteX8" fmla="*/ 12143270 w 12180888"/>
              <a:gd name="connsiteY8" fmla="*/ 32850 h 4432735"/>
              <a:gd name="connsiteX9" fmla="*/ 12180888 w 12180888"/>
              <a:gd name="connsiteY9" fmla="*/ 0 h 44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888" h="4432735">
                <a:moveTo>
                  <a:pt x="12180888" y="0"/>
                </a:moveTo>
                <a:lnTo>
                  <a:pt x="12180888" y="4432735"/>
                </a:lnTo>
                <a:lnTo>
                  <a:pt x="0" y="4432735"/>
                </a:lnTo>
                <a:lnTo>
                  <a:pt x="0" y="1787482"/>
                </a:lnTo>
                <a:lnTo>
                  <a:pt x="566928" y="1524943"/>
                </a:lnTo>
                <a:cubicBezTo>
                  <a:pt x="1313688" y="1311583"/>
                  <a:pt x="2453640" y="2040055"/>
                  <a:pt x="3456432" y="1872415"/>
                </a:cubicBezTo>
                <a:cubicBezTo>
                  <a:pt x="4459224" y="1704775"/>
                  <a:pt x="5425441" y="628831"/>
                  <a:pt x="6583680" y="519103"/>
                </a:cubicBezTo>
                <a:cubicBezTo>
                  <a:pt x="7741920" y="409375"/>
                  <a:pt x="9040368" y="1110415"/>
                  <a:pt x="10131552" y="958015"/>
                </a:cubicBezTo>
                <a:cubicBezTo>
                  <a:pt x="10745343" y="872290"/>
                  <a:pt x="11628632" y="494814"/>
                  <a:pt x="12143270" y="32850"/>
                </a:cubicBezTo>
                <a:lnTo>
                  <a:pt x="12180888" y="0"/>
                </a:lnTo>
                <a:close/>
              </a:path>
            </a:pathLst>
          </a:custGeom>
          <a:gradFill>
            <a:gsLst>
              <a:gs pos="0">
                <a:schemeClr val="accent3">
                  <a:alpha val="80000"/>
                </a:schemeClr>
              </a:gs>
              <a:gs pos="99000">
                <a:schemeClr val="accent2">
                  <a:alpha val="80000"/>
                </a:schemeClr>
              </a:gs>
            </a:gsLst>
            <a:lin ang="5400000" scaled="1"/>
          </a:gradFill>
          <a:ln w="25400">
            <a:gradFill>
              <a:gsLst>
                <a:gs pos="64000">
                  <a:schemeClr val="accent1"/>
                </a:gs>
                <a:gs pos="99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cxnSp>
        <p:nvCxnSpPr>
          <p:cNvPr id="13" name="直线连接符 12">
            <a:extLst>
              <a:ext uri="{FF2B5EF4-FFF2-40B4-BE49-F238E27FC236}">
                <a16:creationId xmlns:a16="http://schemas.microsoft.com/office/drawing/2014/main" id="{1E61F7BE-5A20-5249-B3BC-D662B173B7F4}"/>
              </a:ext>
            </a:extLst>
          </p:cNvPr>
          <p:cNvCxnSpPr>
            <a:cxnSpLocks/>
          </p:cNvCxnSpPr>
          <p:nvPr/>
        </p:nvCxnSpPr>
        <p:spPr>
          <a:xfrm flipV="1">
            <a:off x="700760" y="3357563"/>
            <a:ext cx="0" cy="1238432"/>
          </a:xfrm>
          <a:prstGeom prst="line">
            <a:avLst/>
          </a:prstGeom>
          <a:ln w="12700">
            <a:gradFill>
              <a:gsLst>
                <a:gs pos="62000">
                  <a:schemeClr val="accent1"/>
                </a:gs>
                <a:gs pos="98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7EA2156-EBD9-A842-8125-E722B3DBACFE}"/>
              </a:ext>
            </a:extLst>
          </p:cNvPr>
          <p:cNvGrpSpPr/>
          <p:nvPr/>
        </p:nvGrpSpPr>
        <p:grpSpPr>
          <a:xfrm>
            <a:off x="445610" y="4588383"/>
            <a:ext cx="510300" cy="520607"/>
            <a:chOff x="445610" y="4588383"/>
            <a:chExt cx="510300" cy="520607"/>
          </a:xfrm>
        </p:grpSpPr>
        <p:sp>
          <p:nvSpPr>
            <p:cNvPr id="16" name="椭圆 15">
              <a:extLst>
                <a:ext uri="{FF2B5EF4-FFF2-40B4-BE49-F238E27FC236}">
                  <a16:creationId xmlns:a16="http://schemas.microsoft.com/office/drawing/2014/main" id="{422C333B-4F32-9640-8376-8AC1852A3A3E}"/>
                </a:ext>
              </a:extLst>
            </p:cNvPr>
            <p:cNvSpPr/>
            <p:nvPr/>
          </p:nvSpPr>
          <p:spPr>
            <a:xfrm rot="17726946">
              <a:off x="440456" y="4593537"/>
              <a:ext cx="520607" cy="510300"/>
            </a:xfrm>
            <a:prstGeom prst="ellipse">
              <a:avLst/>
            </a:prstGeom>
            <a:gradFill>
              <a:gsLst>
                <a:gs pos="29000">
                  <a:schemeClr val="accent2">
                    <a:alpha val="50000"/>
                  </a:schemeClr>
                </a:gs>
                <a:gs pos="0">
                  <a:schemeClr val="accent3">
                    <a:alpha val="5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4FBB8068-46EC-D14E-AE1F-5E61FE2D996B}"/>
                </a:ext>
              </a:extLst>
            </p:cNvPr>
            <p:cNvSpPr/>
            <p:nvPr/>
          </p:nvSpPr>
          <p:spPr>
            <a:xfrm rot="17726946">
              <a:off x="555966" y="4706760"/>
              <a:ext cx="289588" cy="283855"/>
            </a:xfrm>
            <a:prstGeom prst="ellipse">
              <a:avLst/>
            </a:prstGeom>
            <a:gradFill>
              <a:gsLst>
                <a:gs pos="97000">
                  <a:schemeClr val="accent2"/>
                </a:gs>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0" name="标题 1">
            <a:extLst>
              <a:ext uri="{FF2B5EF4-FFF2-40B4-BE49-F238E27FC236}">
                <a16:creationId xmlns:a16="http://schemas.microsoft.com/office/drawing/2014/main" id="{5B96EF2B-F367-824D-A144-F0BC5258F249}"/>
              </a:ext>
            </a:extLst>
          </p:cNvPr>
          <p:cNvSpPr txBox="1">
            <a:spLocks/>
          </p:cNvSpPr>
          <p:nvPr/>
        </p:nvSpPr>
        <p:spPr>
          <a:xfrm>
            <a:off x="759268" y="321560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solidFill>
                <a:latin typeface="+mj-ea"/>
              </a:rPr>
              <a:t>20XX</a:t>
            </a:r>
            <a:r>
              <a:rPr kumimoji="1" lang="zh-CN" altLang="en-US" sz="2000" dirty="0">
                <a:solidFill>
                  <a:schemeClr val="accent1"/>
                </a:solidFill>
                <a:latin typeface="+mj-ea"/>
              </a:rPr>
              <a:t>年</a:t>
            </a:r>
            <a:endParaRPr kumimoji="1" lang="zh-CN" altLang="en-US" sz="1800" dirty="0">
              <a:solidFill>
                <a:schemeClr val="accent1"/>
              </a:solidFill>
              <a:latin typeface="+mj-ea"/>
            </a:endParaRPr>
          </a:p>
        </p:txBody>
      </p:sp>
      <p:sp>
        <p:nvSpPr>
          <p:cNvPr id="21" name="标题 1">
            <a:extLst>
              <a:ext uri="{FF2B5EF4-FFF2-40B4-BE49-F238E27FC236}">
                <a16:creationId xmlns:a16="http://schemas.microsoft.com/office/drawing/2014/main" id="{F49D4C70-4642-9440-A2FD-7D2D30B7C054}"/>
              </a:ext>
            </a:extLst>
          </p:cNvPr>
          <p:cNvSpPr txBox="1">
            <a:spLocks/>
          </p:cNvSpPr>
          <p:nvPr/>
        </p:nvSpPr>
        <p:spPr>
          <a:xfrm>
            <a:off x="749813" y="3503257"/>
            <a:ext cx="2411412" cy="9597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基于示范中心布局和政策背景的前提下，经过分析讨论，提出该项目</a:t>
            </a:r>
          </a:p>
        </p:txBody>
      </p:sp>
      <p:grpSp>
        <p:nvGrpSpPr>
          <p:cNvPr id="65" name="组合 64">
            <a:extLst>
              <a:ext uri="{FF2B5EF4-FFF2-40B4-BE49-F238E27FC236}">
                <a16:creationId xmlns:a16="http://schemas.microsoft.com/office/drawing/2014/main" id="{D556F4FB-0001-424C-8FEA-416F7263FC0A}"/>
              </a:ext>
            </a:extLst>
          </p:cNvPr>
          <p:cNvGrpSpPr/>
          <p:nvPr/>
        </p:nvGrpSpPr>
        <p:grpSpPr>
          <a:xfrm>
            <a:off x="3722830" y="1981696"/>
            <a:ext cx="401301" cy="273571"/>
            <a:chOff x="3757555" y="1981696"/>
            <a:chExt cx="401301" cy="273571"/>
          </a:xfrm>
          <a:gradFill>
            <a:gsLst>
              <a:gs pos="0">
                <a:schemeClr val="accent2"/>
              </a:gs>
              <a:gs pos="60000">
                <a:schemeClr val="accent3"/>
              </a:gs>
            </a:gsLst>
            <a:lin ang="16200000" scaled="0"/>
          </a:gradFill>
        </p:grpSpPr>
        <p:sp>
          <p:nvSpPr>
            <p:cNvPr id="58" name="图形 22" descr="会议室">
              <a:extLst>
                <a:ext uri="{FF2B5EF4-FFF2-40B4-BE49-F238E27FC236}">
                  <a16:creationId xmlns:a16="http://schemas.microsoft.com/office/drawing/2014/main" id="{109DE4DA-8DDE-B54A-BBB0-1BB151E54B58}"/>
                </a:ext>
              </a:extLst>
            </p:cNvPr>
            <p:cNvSpPr/>
            <p:nvPr/>
          </p:nvSpPr>
          <p:spPr>
            <a:xfrm>
              <a:off x="3789237" y="1981696"/>
              <a:ext cx="52802" cy="52802"/>
            </a:xfrm>
            <a:custGeom>
              <a:avLst/>
              <a:gdLst>
                <a:gd name="connsiteX0" fmla="*/ 26401 w 52802"/>
                <a:gd name="connsiteY0" fmla="*/ 52803 h 52802"/>
                <a:gd name="connsiteX1" fmla="*/ 52803 w 52802"/>
                <a:gd name="connsiteY1" fmla="*/ 26401 h 52802"/>
                <a:gd name="connsiteX2" fmla="*/ 26401 w 52802"/>
                <a:gd name="connsiteY2" fmla="*/ 0 h 52802"/>
                <a:gd name="connsiteX3" fmla="*/ 0 w 52802"/>
                <a:gd name="connsiteY3" fmla="*/ 26401 h 52802"/>
                <a:gd name="connsiteX4" fmla="*/ 26401 w 52802"/>
                <a:gd name="connsiteY4" fmla="*/ 52803 h 5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02" h="52802">
                  <a:moveTo>
                    <a:pt x="26401" y="52803"/>
                  </a:moveTo>
                  <a:cubicBezTo>
                    <a:pt x="40982" y="52803"/>
                    <a:pt x="52803" y="40982"/>
                    <a:pt x="52803" y="26401"/>
                  </a:cubicBezTo>
                  <a:cubicBezTo>
                    <a:pt x="52803" y="11820"/>
                    <a:pt x="40982" y="0"/>
                    <a:pt x="26401" y="0"/>
                  </a:cubicBezTo>
                  <a:cubicBezTo>
                    <a:pt x="11820" y="0"/>
                    <a:pt x="0" y="11820"/>
                    <a:pt x="0" y="26401"/>
                  </a:cubicBezTo>
                  <a:cubicBezTo>
                    <a:pt x="0" y="40982"/>
                    <a:pt x="11820" y="52803"/>
                    <a:pt x="26401" y="52803"/>
                  </a:cubicBezTo>
                  <a:close/>
                </a:path>
              </a:pathLst>
            </a:custGeom>
            <a:grpFill/>
            <a:ln w="5259" cap="flat">
              <a:noFill/>
              <a:prstDash val="solid"/>
              <a:miter/>
            </a:ln>
          </p:spPr>
          <p:txBody>
            <a:bodyPr rtlCol="0" anchor="ctr"/>
            <a:lstStyle/>
            <a:p>
              <a:endParaRPr lang="zh-CN" altLang="en-US"/>
            </a:p>
          </p:txBody>
        </p:sp>
        <p:sp>
          <p:nvSpPr>
            <p:cNvPr id="59" name="图形 22" descr="会议室">
              <a:extLst>
                <a:ext uri="{FF2B5EF4-FFF2-40B4-BE49-F238E27FC236}">
                  <a16:creationId xmlns:a16="http://schemas.microsoft.com/office/drawing/2014/main" id="{109DE4DA-8DDE-B54A-BBB0-1BB151E54B58}"/>
                </a:ext>
              </a:extLst>
            </p:cNvPr>
            <p:cNvSpPr/>
            <p:nvPr/>
          </p:nvSpPr>
          <p:spPr>
            <a:xfrm>
              <a:off x="3789602" y="2041315"/>
              <a:ext cx="118440" cy="209833"/>
            </a:xfrm>
            <a:custGeom>
              <a:avLst/>
              <a:gdLst>
                <a:gd name="connsiteX0" fmla="*/ 60463 w 118440"/>
                <a:gd name="connsiteY0" fmla="*/ 53009 h 209833"/>
                <a:gd name="connsiteX1" fmla="*/ 68278 w 118440"/>
                <a:gd name="connsiteY1" fmla="*/ 55544 h 209833"/>
                <a:gd name="connsiteX2" fmla="*/ 105240 w 118440"/>
                <a:gd name="connsiteY2" fmla="*/ 55544 h 209833"/>
                <a:gd name="connsiteX3" fmla="*/ 118441 w 118440"/>
                <a:gd name="connsiteY3" fmla="*/ 42343 h 209833"/>
                <a:gd name="connsiteX4" fmla="*/ 105240 w 118440"/>
                <a:gd name="connsiteY4" fmla="*/ 29142 h 209833"/>
                <a:gd name="connsiteX5" fmla="*/ 72608 w 118440"/>
                <a:gd name="connsiteY5" fmla="*/ 29142 h 209833"/>
                <a:gd name="connsiteX6" fmla="*/ 47474 w 118440"/>
                <a:gd name="connsiteY6" fmla="*/ 10714 h 209833"/>
                <a:gd name="connsiteX7" fmla="*/ 23607 w 118440"/>
                <a:gd name="connsiteY7" fmla="*/ 153 h 209833"/>
                <a:gd name="connsiteX8" fmla="*/ 4 w 118440"/>
                <a:gd name="connsiteY8" fmla="*/ 27347 h 209833"/>
                <a:gd name="connsiteX9" fmla="*/ 4 w 118440"/>
                <a:gd name="connsiteY9" fmla="*/ 103066 h 209833"/>
                <a:gd name="connsiteX10" fmla="*/ 26406 w 118440"/>
                <a:gd name="connsiteY10" fmla="*/ 129468 h 209833"/>
                <a:gd name="connsiteX11" fmla="*/ 52437 w 118440"/>
                <a:gd name="connsiteY11" fmla="*/ 129468 h 209833"/>
                <a:gd name="connsiteX12" fmla="*/ 52437 w 118440"/>
                <a:gd name="connsiteY12" fmla="*/ 129468 h 209833"/>
                <a:gd name="connsiteX13" fmla="*/ 84119 w 118440"/>
                <a:gd name="connsiteY13" fmla="*/ 129468 h 209833"/>
                <a:gd name="connsiteX14" fmla="*/ 84119 w 118440"/>
                <a:gd name="connsiteY14" fmla="*/ 196633 h 209833"/>
                <a:gd name="connsiteX15" fmla="*/ 97320 w 118440"/>
                <a:gd name="connsiteY15" fmla="*/ 209833 h 209833"/>
                <a:gd name="connsiteX16" fmla="*/ 110520 w 118440"/>
                <a:gd name="connsiteY16" fmla="*/ 196633 h 209833"/>
                <a:gd name="connsiteX17" fmla="*/ 110520 w 118440"/>
                <a:gd name="connsiteY17" fmla="*/ 116108 h 209833"/>
                <a:gd name="connsiteX18" fmla="*/ 97320 w 118440"/>
                <a:gd name="connsiteY18" fmla="*/ 102908 h 209833"/>
                <a:gd name="connsiteX19" fmla="*/ 52437 w 118440"/>
                <a:gd name="connsiteY19" fmla="*/ 102908 h 209833"/>
                <a:gd name="connsiteX20" fmla="*/ 52437 w 118440"/>
                <a:gd name="connsiteY20" fmla="*/ 47042 h 2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440" h="209833">
                  <a:moveTo>
                    <a:pt x="60463" y="53009"/>
                  </a:moveTo>
                  <a:cubicBezTo>
                    <a:pt x="62739" y="54651"/>
                    <a:pt x="65472" y="55537"/>
                    <a:pt x="68278" y="55544"/>
                  </a:cubicBezTo>
                  <a:lnTo>
                    <a:pt x="105240" y="55544"/>
                  </a:lnTo>
                  <a:cubicBezTo>
                    <a:pt x="112531" y="55544"/>
                    <a:pt x="118441" y="49633"/>
                    <a:pt x="118441" y="42343"/>
                  </a:cubicBezTo>
                  <a:cubicBezTo>
                    <a:pt x="118441" y="35052"/>
                    <a:pt x="112531" y="29142"/>
                    <a:pt x="105240" y="29142"/>
                  </a:cubicBezTo>
                  <a:lnTo>
                    <a:pt x="72608" y="29142"/>
                  </a:lnTo>
                  <a:lnTo>
                    <a:pt x="47474" y="10714"/>
                  </a:lnTo>
                  <a:cubicBezTo>
                    <a:pt x="41985" y="3172"/>
                    <a:pt x="32880" y="-857"/>
                    <a:pt x="23607" y="153"/>
                  </a:cubicBezTo>
                  <a:cubicBezTo>
                    <a:pt x="9945" y="1852"/>
                    <a:pt x="-236" y="13582"/>
                    <a:pt x="4" y="27347"/>
                  </a:cubicBezTo>
                  <a:lnTo>
                    <a:pt x="4" y="103066"/>
                  </a:lnTo>
                  <a:cubicBezTo>
                    <a:pt x="4" y="117647"/>
                    <a:pt x="11825" y="129468"/>
                    <a:pt x="26406" y="129468"/>
                  </a:cubicBezTo>
                  <a:lnTo>
                    <a:pt x="52437" y="129468"/>
                  </a:lnTo>
                  <a:lnTo>
                    <a:pt x="52437" y="129468"/>
                  </a:lnTo>
                  <a:lnTo>
                    <a:pt x="84119" y="129468"/>
                  </a:lnTo>
                  <a:lnTo>
                    <a:pt x="84119" y="196633"/>
                  </a:lnTo>
                  <a:cubicBezTo>
                    <a:pt x="84119" y="203923"/>
                    <a:pt x="90029" y="209833"/>
                    <a:pt x="97320" y="209833"/>
                  </a:cubicBezTo>
                  <a:cubicBezTo>
                    <a:pt x="104610" y="209833"/>
                    <a:pt x="110520" y="203923"/>
                    <a:pt x="110520" y="196633"/>
                  </a:cubicBezTo>
                  <a:lnTo>
                    <a:pt x="110520" y="116108"/>
                  </a:lnTo>
                  <a:cubicBezTo>
                    <a:pt x="110520" y="108818"/>
                    <a:pt x="104610" y="102908"/>
                    <a:pt x="97320" y="102908"/>
                  </a:cubicBezTo>
                  <a:lnTo>
                    <a:pt x="52437" y="102908"/>
                  </a:lnTo>
                  <a:lnTo>
                    <a:pt x="52437" y="47042"/>
                  </a:lnTo>
                  <a:close/>
                </a:path>
              </a:pathLst>
            </a:custGeom>
            <a:grpFill/>
            <a:ln w="5259" cap="flat">
              <a:noFill/>
              <a:prstDash val="solid"/>
              <a:miter/>
            </a:ln>
          </p:spPr>
          <p:txBody>
            <a:bodyPr rtlCol="0" anchor="ctr"/>
            <a:lstStyle/>
            <a:p>
              <a:endParaRPr lang="zh-CN" altLang="en-US"/>
            </a:p>
          </p:txBody>
        </p:sp>
        <p:sp>
          <p:nvSpPr>
            <p:cNvPr id="60" name="图形 22" descr="会议室">
              <a:extLst>
                <a:ext uri="{FF2B5EF4-FFF2-40B4-BE49-F238E27FC236}">
                  <a16:creationId xmlns:a16="http://schemas.microsoft.com/office/drawing/2014/main" id="{109DE4DA-8DDE-B54A-BBB0-1BB151E54B58}"/>
                </a:ext>
              </a:extLst>
            </p:cNvPr>
            <p:cNvSpPr/>
            <p:nvPr/>
          </p:nvSpPr>
          <p:spPr>
            <a:xfrm>
              <a:off x="4074372" y="1981696"/>
              <a:ext cx="52802" cy="52802"/>
            </a:xfrm>
            <a:custGeom>
              <a:avLst/>
              <a:gdLst>
                <a:gd name="connsiteX0" fmla="*/ 26401 w 52802"/>
                <a:gd name="connsiteY0" fmla="*/ 52803 h 52802"/>
                <a:gd name="connsiteX1" fmla="*/ 52803 w 52802"/>
                <a:gd name="connsiteY1" fmla="*/ 26401 h 52802"/>
                <a:gd name="connsiteX2" fmla="*/ 26401 w 52802"/>
                <a:gd name="connsiteY2" fmla="*/ 0 h 52802"/>
                <a:gd name="connsiteX3" fmla="*/ 0 w 52802"/>
                <a:gd name="connsiteY3" fmla="*/ 26401 h 52802"/>
                <a:gd name="connsiteX4" fmla="*/ 26401 w 52802"/>
                <a:gd name="connsiteY4" fmla="*/ 52803 h 5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02" h="52802">
                  <a:moveTo>
                    <a:pt x="26401" y="52803"/>
                  </a:moveTo>
                  <a:cubicBezTo>
                    <a:pt x="40982" y="52803"/>
                    <a:pt x="52803" y="40982"/>
                    <a:pt x="52803" y="26401"/>
                  </a:cubicBezTo>
                  <a:cubicBezTo>
                    <a:pt x="52803" y="11820"/>
                    <a:pt x="40982" y="0"/>
                    <a:pt x="26401" y="0"/>
                  </a:cubicBezTo>
                  <a:cubicBezTo>
                    <a:pt x="11820" y="0"/>
                    <a:pt x="0" y="11820"/>
                    <a:pt x="0" y="26401"/>
                  </a:cubicBezTo>
                  <a:cubicBezTo>
                    <a:pt x="0" y="40982"/>
                    <a:pt x="11820" y="52803"/>
                    <a:pt x="26401" y="52803"/>
                  </a:cubicBezTo>
                  <a:close/>
                </a:path>
              </a:pathLst>
            </a:custGeom>
            <a:grpFill/>
            <a:ln w="5259" cap="flat">
              <a:noFill/>
              <a:prstDash val="solid"/>
              <a:miter/>
            </a:ln>
          </p:spPr>
          <p:txBody>
            <a:bodyPr rtlCol="0" anchor="ctr"/>
            <a:lstStyle/>
            <a:p>
              <a:endParaRPr lang="zh-CN" altLang="en-US"/>
            </a:p>
          </p:txBody>
        </p:sp>
        <p:sp>
          <p:nvSpPr>
            <p:cNvPr id="61" name="图形 22" descr="会议室">
              <a:extLst>
                <a:ext uri="{FF2B5EF4-FFF2-40B4-BE49-F238E27FC236}">
                  <a16:creationId xmlns:a16="http://schemas.microsoft.com/office/drawing/2014/main" id="{109DE4DA-8DDE-B54A-BBB0-1BB151E54B58}"/>
                </a:ext>
              </a:extLst>
            </p:cNvPr>
            <p:cNvSpPr/>
            <p:nvPr/>
          </p:nvSpPr>
          <p:spPr>
            <a:xfrm>
              <a:off x="4008369" y="2041051"/>
              <a:ext cx="118335" cy="210097"/>
            </a:xfrm>
            <a:custGeom>
              <a:avLst/>
              <a:gdLst>
                <a:gd name="connsiteX0" fmla="*/ 94834 w 118335"/>
                <a:gd name="connsiteY0" fmla="*/ 153 h 210097"/>
                <a:gd name="connsiteX1" fmla="*/ 70967 w 118335"/>
                <a:gd name="connsiteY1" fmla="*/ 10714 h 210097"/>
                <a:gd name="connsiteX2" fmla="*/ 45833 w 118335"/>
                <a:gd name="connsiteY2" fmla="*/ 29406 h 210097"/>
                <a:gd name="connsiteX3" fmla="*/ 13201 w 118335"/>
                <a:gd name="connsiteY3" fmla="*/ 29406 h 210097"/>
                <a:gd name="connsiteX4" fmla="*/ 0 w 118335"/>
                <a:gd name="connsiteY4" fmla="*/ 42607 h 210097"/>
                <a:gd name="connsiteX5" fmla="*/ 13201 w 118335"/>
                <a:gd name="connsiteY5" fmla="*/ 55808 h 210097"/>
                <a:gd name="connsiteX6" fmla="*/ 50163 w 118335"/>
                <a:gd name="connsiteY6" fmla="*/ 55808 h 210097"/>
                <a:gd name="connsiteX7" fmla="*/ 57978 w 118335"/>
                <a:gd name="connsiteY7" fmla="*/ 53273 h 210097"/>
                <a:gd name="connsiteX8" fmla="*/ 66004 w 118335"/>
                <a:gd name="connsiteY8" fmla="*/ 47306 h 210097"/>
                <a:gd name="connsiteX9" fmla="*/ 66004 w 118335"/>
                <a:gd name="connsiteY9" fmla="*/ 103330 h 210097"/>
                <a:gd name="connsiteX10" fmla="*/ 21280 w 118335"/>
                <a:gd name="connsiteY10" fmla="*/ 103330 h 210097"/>
                <a:gd name="connsiteX11" fmla="*/ 8079 w 118335"/>
                <a:gd name="connsiteY11" fmla="*/ 116531 h 210097"/>
                <a:gd name="connsiteX12" fmla="*/ 8079 w 118335"/>
                <a:gd name="connsiteY12" fmla="*/ 196897 h 210097"/>
                <a:gd name="connsiteX13" fmla="*/ 21280 w 118335"/>
                <a:gd name="connsiteY13" fmla="*/ 210097 h 210097"/>
                <a:gd name="connsiteX14" fmla="*/ 34480 w 118335"/>
                <a:gd name="connsiteY14" fmla="*/ 196897 h 210097"/>
                <a:gd name="connsiteX15" fmla="*/ 34480 w 118335"/>
                <a:gd name="connsiteY15" fmla="*/ 129732 h 210097"/>
                <a:gd name="connsiteX16" fmla="*/ 66162 w 118335"/>
                <a:gd name="connsiteY16" fmla="*/ 129732 h 210097"/>
                <a:gd name="connsiteX17" fmla="*/ 66162 w 118335"/>
                <a:gd name="connsiteY17" fmla="*/ 129732 h 210097"/>
                <a:gd name="connsiteX18" fmla="*/ 91930 w 118335"/>
                <a:gd name="connsiteY18" fmla="*/ 129732 h 210097"/>
                <a:gd name="connsiteX19" fmla="*/ 118331 w 118335"/>
                <a:gd name="connsiteY19" fmla="*/ 103330 h 210097"/>
                <a:gd name="connsiteX20" fmla="*/ 118331 w 118335"/>
                <a:gd name="connsiteY20" fmla="*/ 27347 h 210097"/>
                <a:gd name="connsiteX21" fmla="*/ 94834 w 118335"/>
                <a:gd name="connsiteY21" fmla="*/ 153 h 2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8335" h="210097">
                  <a:moveTo>
                    <a:pt x="94834" y="153"/>
                  </a:moveTo>
                  <a:cubicBezTo>
                    <a:pt x="85561" y="-857"/>
                    <a:pt x="76456" y="3172"/>
                    <a:pt x="70967" y="10714"/>
                  </a:cubicBezTo>
                  <a:lnTo>
                    <a:pt x="45833" y="29406"/>
                  </a:lnTo>
                  <a:lnTo>
                    <a:pt x="13201" y="29406"/>
                  </a:lnTo>
                  <a:cubicBezTo>
                    <a:pt x="5910" y="29406"/>
                    <a:pt x="0" y="35316"/>
                    <a:pt x="0" y="42607"/>
                  </a:cubicBezTo>
                  <a:cubicBezTo>
                    <a:pt x="0" y="49897"/>
                    <a:pt x="5910" y="55808"/>
                    <a:pt x="13201" y="55808"/>
                  </a:cubicBezTo>
                  <a:lnTo>
                    <a:pt x="50163" y="55808"/>
                  </a:lnTo>
                  <a:cubicBezTo>
                    <a:pt x="52969" y="55801"/>
                    <a:pt x="55702" y="54915"/>
                    <a:pt x="57978" y="53273"/>
                  </a:cubicBezTo>
                  <a:lnTo>
                    <a:pt x="66004" y="47306"/>
                  </a:lnTo>
                  <a:lnTo>
                    <a:pt x="66004" y="103330"/>
                  </a:lnTo>
                  <a:lnTo>
                    <a:pt x="21280" y="103330"/>
                  </a:lnTo>
                  <a:cubicBezTo>
                    <a:pt x="13989" y="103330"/>
                    <a:pt x="8079" y="109240"/>
                    <a:pt x="8079" y="116531"/>
                  </a:cubicBezTo>
                  <a:lnTo>
                    <a:pt x="8079" y="196897"/>
                  </a:lnTo>
                  <a:cubicBezTo>
                    <a:pt x="8079" y="204187"/>
                    <a:pt x="13989" y="210097"/>
                    <a:pt x="21280" y="210097"/>
                  </a:cubicBezTo>
                  <a:cubicBezTo>
                    <a:pt x="28570" y="210097"/>
                    <a:pt x="34480" y="204187"/>
                    <a:pt x="34480" y="196897"/>
                  </a:cubicBezTo>
                  <a:lnTo>
                    <a:pt x="34480" y="129732"/>
                  </a:lnTo>
                  <a:lnTo>
                    <a:pt x="66162" y="129732"/>
                  </a:lnTo>
                  <a:lnTo>
                    <a:pt x="66162" y="129732"/>
                  </a:lnTo>
                  <a:lnTo>
                    <a:pt x="91930" y="129732"/>
                  </a:lnTo>
                  <a:cubicBezTo>
                    <a:pt x="106511" y="129732"/>
                    <a:pt x="118331" y="117911"/>
                    <a:pt x="118331" y="103330"/>
                  </a:cubicBezTo>
                  <a:lnTo>
                    <a:pt x="118331" y="27347"/>
                  </a:lnTo>
                  <a:cubicBezTo>
                    <a:pt x="118578" y="13617"/>
                    <a:pt x="108454" y="1901"/>
                    <a:pt x="94834" y="153"/>
                  </a:cubicBezTo>
                  <a:close/>
                </a:path>
              </a:pathLst>
            </a:custGeom>
            <a:grpFill/>
            <a:ln w="5259" cap="flat">
              <a:noFill/>
              <a:prstDash val="solid"/>
              <a:miter/>
            </a:ln>
          </p:spPr>
          <p:txBody>
            <a:bodyPr rtlCol="0" anchor="ctr"/>
            <a:lstStyle/>
            <a:p>
              <a:endParaRPr lang="zh-CN" altLang="en-US"/>
            </a:p>
          </p:txBody>
        </p:sp>
        <p:sp>
          <p:nvSpPr>
            <p:cNvPr id="62" name="图形 22" descr="会议室">
              <a:extLst>
                <a:ext uri="{FF2B5EF4-FFF2-40B4-BE49-F238E27FC236}">
                  <a16:creationId xmlns:a16="http://schemas.microsoft.com/office/drawing/2014/main" id="{109DE4DA-8DDE-B54A-BBB0-1BB151E54B58}"/>
                </a:ext>
              </a:extLst>
            </p:cNvPr>
            <p:cNvSpPr/>
            <p:nvPr/>
          </p:nvSpPr>
          <p:spPr>
            <a:xfrm>
              <a:off x="3857881" y="2107419"/>
              <a:ext cx="200650" cy="147847"/>
            </a:xfrm>
            <a:custGeom>
              <a:avLst/>
              <a:gdLst>
                <a:gd name="connsiteX0" fmla="*/ 190090 w 200650"/>
                <a:gd name="connsiteY0" fmla="*/ 0 h 147847"/>
                <a:gd name="connsiteX1" fmla="*/ 10561 w 200650"/>
                <a:gd name="connsiteY1" fmla="*/ 0 h 147847"/>
                <a:gd name="connsiteX2" fmla="*/ 0 w 200650"/>
                <a:gd name="connsiteY2" fmla="*/ 10561 h 147847"/>
                <a:gd name="connsiteX3" fmla="*/ 10561 w 200650"/>
                <a:gd name="connsiteY3" fmla="*/ 21121 h 147847"/>
                <a:gd name="connsiteX4" fmla="*/ 89765 w 200650"/>
                <a:gd name="connsiteY4" fmla="*/ 21121 h 147847"/>
                <a:gd name="connsiteX5" fmla="*/ 89765 w 200650"/>
                <a:gd name="connsiteY5" fmla="*/ 126727 h 147847"/>
                <a:gd name="connsiteX6" fmla="*/ 58083 w 200650"/>
                <a:gd name="connsiteY6" fmla="*/ 126727 h 147847"/>
                <a:gd name="connsiteX7" fmla="*/ 58083 w 200650"/>
                <a:gd name="connsiteY7" fmla="*/ 147848 h 147847"/>
                <a:gd name="connsiteX8" fmla="*/ 142568 w 200650"/>
                <a:gd name="connsiteY8" fmla="*/ 147848 h 147847"/>
                <a:gd name="connsiteX9" fmla="*/ 142568 w 200650"/>
                <a:gd name="connsiteY9" fmla="*/ 126727 h 147847"/>
                <a:gd name="connsiteX10" fmla="*/ 110886 w 200650"/>
                <a:gd name="connsiteY10" fmla="*/ 126727 h 147847"/>
                <a:gd name="connsiteX11" fmla="*/ 110886 w 200650"/>
                <a:gd name="connsiteY11" fmla="*/ 21121 h 147847"/>
                <a:gd name="connsiteX12" fmla="*/ 190090 w 200650"/>
                <a:gd name="connsiteY12" fmla="*/ 21121 h 147847"/>
                <a:gd name="connsiteX13" fmla="*/ 200651 w 200650"/>
                <a:gd name="connsiteY13" fmla="*/ 10561 h 147847"/>
                <a:gd name="connsiteX14" fmla="*/ 190090 w 200650"/>
                <a:gd name="connsiteY14" fmla="*/ 0 h 1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650" h="147847">
                  <a:moveTo>
                    <a:pt x="190090" y="0"/>
                  </a:moveTo>
                  <a:lnTo>
                    <a:pt x="10561" y="0"/>
                  </a:lnTo>
                  <a:cubicBezTo>
                    <a:pt x="4728" y="0"/>
                    <a:pt x="0" y="4728"/>
                    <a:pt x="0" y="10561"/>
                  </a:cubicBezTo>
                  <a:cubicBezTo>
                    <a:pt x="0" y="16393"/>
                    <a:pt x="4728" y="21121"/>
                    <a:pt x="10561" y="21121"/>
                  </a:cubicBezTo>
                  <a:lnTo>
                    <a:pt x="89765" y="21121"/>
                  </a:lnTo>
                  <a:lnTo>
                    <a:pt x="89765" y="126727"/>
                  </a:lnTo>
                  <a:lnTo>
                    <a:pt x="58083" y="126727"/>
                  </a:lnTo>
                  <a:lnTo>
                    <a:pt x="58083" y="147848"/>
                  </a:lnTo>
                  <a:lnTo>
                    <a:pt x="142568" y="147848"/>
                  </a:lnTo>
                  <a:lnTo>
                    <a:pt x="142568" y="126727"/>
                  </a:lnTo>
                  <a:lnTo>
                    <a:pt x="110886" y="126727"/>
                  </a:lnTo>
                  <a:lnTo>
                    <a:pt x="110886" y="21121"/>
                  </a:lnTo>
                  <a:lnTo>
                    <a:pt x="190090" y="21121"/>
                  </a:lnTo>
                  <a:cubicBezTo>
                    <a:pt x="195923" y="21121"/>
                    <a:pt x="200651" y="16393"/>
                    <a:pt x="200651" y="10561"/>
                  </a:cubicBezTo>
                  <a:cubicBezTo>
                    <a:pt x="200651" y="4728"/>
                    <a:pt x="195923" y="0"/>
                    <a:pt x="190090" y="0"/>
                  </a:cubicBezTo>
                  <a:close/>
                </a:path>
              </a:pathLst>
            </a:custGeom>
            <a:grpFill/>
            <a:ln w="5259" cap="flat">
              <a:noFill/>
              <a:prstDash val="solid"/>
              <a:miter/>
            </a:ln>
          </p:spPr>
          <p:txBody>
            <a:bodyPr rtlCol="0" anchor="ctr"/>
            <a:lstStyle/>
            <a:p>
              <a:endParaRPr lang="zh-CN" altLang="en-US"/>
            </a:p>
          </p:txBody>
        </p:sp>
        <p:sp>
          <p:nvSpPr>
            <p:cNvPr id="63" name="图形 22" descr="会议室">
              <a:extLst>
                <a:ext uri="{FF2B5EF4-FFF2-40B4-BE49-F238E27FC236}">
                  <a16:creationId xmlns:a16="http://schemas.microsoft.com/office/drawing/2014/main" id="{109DE4DA-8DDE-B54A-BBB0-1BB151E54B58}"/>
                </a:ext>
              </a:extLst>
            </p:cNvPr>
            <p:cNvSpPr/>
            <p:nvPr/>
          </p:nvSpPr>
          <p:spPr>
            <a:xfrm>
              <a:off x="3757555" y="2065177"/>
              <a:ext cx="105605" cy="190090"/>
            </a:xfrm>
            <a:custGeom>
              <a:avLst/>
              <a:gdLst>
                <a:gd name="connsiteX0" fmla="*/ 95045 w 105605"/>
                <a:gd name="connsiteY0" fmla="*/ 116166 h 190090"/>
                <a:gd name="connsiteX1" fmla="*/ 21121 w 105605"/>
                <a:gd name="connsiteY1" fmla="*/ 116166 h 190090"/>
                <a:gd name="connsiteX2" fmla="*/ 21121 w 105605"/>
                <a:gd name="connsiteY2" fmla="*/ 10561 h 190090"/>
                <a:gd name="connsiteX3" fmla="*/ 10561 w 105605"/>
                <a:gd name="connsiteY3" fmla="*/ 0 h 190090"/>
                <a:gd name="connsiteX4" fmla="*/ 0 w 105605"/>
                <a:gd name="connsiteY4" fmla="*/ 10561 h 190090"/>
                <a:gd name="connsiteX5" fmla="*/ 0 w 105605"/>
                <a:gd name="connsiteY5" fmla="*/ 126727 h 190090"/>
                <a:gd name="connsiteX6" fmla="*/ 10561 w 105605"/>
                <a:gd name="connsiteY6" fmla="*/ 137287 h 190090"/>
                <a:gd name="connsiteX7" fmla="*/ 42242 w 105605"/>
                <a:gd name="connsiteY7" fmla="*/ 137287 h 190090"/>
                <a:gd name="connsiteX8" fmla="*/ 42242 w 105605"/>
                <a:gd name="connsiteY8" fmla="*/ 168969 h 190090"/>
                <a:gd name="connsiteX9" fmla="*/ 21121 w 105605"/>
                <a:gd name="connsiteY9" fmla="*/ 168969 h 190090"/>
                <a:gd name="connsiteX10" fmla="*/ 21121 w 105605"/>
                <a:gd name="connsiteY10" fmla="*/ 190090 h 190090"/>
                <a:gd name="connsiteX11" fmla="*/ 84485 w 105605"/>
                <a:gd name="connsiteY11" fmla="*/ 190090 h 190090"/>
                <a:gd name="connsiteX12" fmla="*/ 84485 w 105605"/>
                <a:gd name="connsiteY12" fmla="*/ 168969 h 190090"/>
                <a:gd name="connsiteX13" fmla="*/ 63363 w 105605"/>
                <a:gd name="connsiteY13" fmla="*/ 168969 h 190090"/>
                <a:gd name="connsiteX14" fmla="*/ 63363 w 105605"/>
                <a:gd name="connsiteY14" fmla="*/ 137287 h 190090"/>
                <a:gd name="connsiteX15" fmla="*/ 95045 w 105605"/>
                <a:gd name="connsiteY15" fmla="*/ 137287 h 190090"/>
                <a:gd name="connsiteX16" fmla="*/ 105606 w 105605"/>
                <a:gd name="connsiteY16" fmla="*/ 126727 h 190090"/>
                <a:gd name="connsiteX17" fmla="*/ 95045 w 105605"/>
                <a:gd name="connsiteY17" fmla="*/ 116166 h 19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605" h="190090">
                  <a:moveTo>
                    <a:pt x="95045" y="116166"/>
                  </a:moveTo>
                  <a:lnTo>
                    <a:pt x="21121" y="116166"/>
                  </a:lnTo>
                  <a:lnTo>
                    <a:pt x="21121" y="10561"/>
                  </a:lnTo>
                  <a:cubicBezTo>
                    <a:pt x="21121" y="4728"/>
                    <a:pt x="16393" y="0"/>
                    <a:pt x="10561" y="0"/>
                  </a:cubicBezTo>
                  <a:cubicBezTo>
                    <a:pt x="4728" y="0"/>
                    <a:pt x="0" y="4728"/>
                    <a:pt x="0" y="10561"/>
                  </a:cubicBezTo>
                  <a:lnTo>
                    <a:pt x="0" y="126727"/>
                  </a:lnTo>
                  <a:cubicBezTo>
                    <a:pt x="0" y="132559"/>
                    <a:pt x="4728" y="137287"/>
                    <a:pt x="10561" y="137287"/>
                  </a:cubicBezTo>
                  <a:lnTo>
                    <a:pt x="42242" y="137287"/>
                  </a:lnTo>
                  <a:lnTo>
                    <a:pt x="42242" y="168969"/>
                  </a:lnTo>
                  <a:lnTo>
                    <a:pt x="21121" y="168969"/>
                  </a:lnTo>
                  <a:lnTo>
                    <a:pt x="21121" y="190090"/>
                  </a:lnTo>
                  <a:lnTo>
                    <a:pt x="84485" y="190090"/>
                  </a:lnTo>
                  <a:lnTo>
                    <a:pt x="84485" y="168969"/>
                  </a:lnTo>
                  <a:lnTo>
                    <a:pt x="63363" y="168969"/>
                  </a:lnTo>
                  <a:lnTo>
                    <a:pt x="63363" y="137287"/>
                  </a:lnTo>
                  <a:lnTo>
                    <a:pt x="95045" y="137287"/>
                  </a:lnTo>
                  <a:cubicBezTo>
                    <a:pt x="100878" y="137287"/>
                    <a:pt x="105606" y="132559"/>
                    <a:pt x="105606" y="126727"/>
                  </a:cubicBezTo>
                  <a:cubicBezTo>
                    <a:pt x="105606" y="120894"/>
                    <a:pt x="100878" y="116166"/>
                    <a:pt x="95045" y="116166"/>
                  </a:cubicBezTo>
                  <a:close/>
                </a:path>
              </a:pathLst>
            </a:custGeom>
            <a:grpFill/>
            <a:ln w="5259" cap="flat">
              <a:noFill/>
              <a:prstDash val="solid"/>
              <a:miter/>
            </a:ln>
          </p:spPr>
          <p:txBody>
            <a:bodyPr rtlCol="0" anchor="ctr"/>
            <a:lstStyle/>
            <a:p>
              <a:endParaRPr lang="zh-CN" altLang="en-US"/>
            </a:p>
          </p:txBody>
        </p:sp>
        <p:sp>
          <p:nvSpPr>
            <p:cNvPr id="64" name="图形 22" descr="会议室">
              <a:extLst>
                <a:ext uri="{FF2B5EF4-FFF2-40B4-BE49-F238E27FC236}">
                  <a16:creationId xmlns:a16="http://schemas.microsoft.com/office/drawing/2014/main" id="{109DE4DA-8DDE-B54A-BBB0-1BB151E54B58}"/>
                </a:ext>
              </a:extLst>
            </p:cNvPr>
            <p:cNvSpPr/>
            <p:nvPr/>
          </p:nvSpPr>
          <p:spPr>
            <a:xfrm>
              <a:off x="4053251" y="2067817"/>
              <a:ext cx="105605" cy="187449"/>
            </a:xfrm>
            <a:custGeom>
              <a:avLst/>
              <a:gdLst>
                <a:gd name="connsiteX0" fmla="*/ 95045 w 105605"/>
                <a:gd name="connsiteY0" fmla="*/ 0 h 187449"/>
                <a:gd name="connsiteX1" fmla="*/ 84485 w 105605"/>
                <a:gd name="connsiteY1" fmla="*/ 10561 h 187449"/>
                <a:gd name="connsiteX2" fmla="*/ 84485 w 105605"/>
                <a:gd name="connsiteY2" fmla="*/ 113526 h 187449"/>
                <a:gd name="connsiteX3" fmla="*/ 10561 w 105605"/>
                <a:gd name="connsiteY3" fmla="*/ 113526 h 187449"/>
                <a:gd name="connsiteX4" fmla="*/ 0 w 105605"/>
                <a:gd name="connsiteY4" fmla="*/ 124087 h 187449"/>
                <a:gd name="connsiteX5" fmla="*/ 10561 w 105605"/>
                <a:gd name="connsiteY5" fmla="*/ 134647 h 187449"/>
                <a:gd name="connsiteX6" fmla="*/ 42242 w 105605"/>
                <a:gd name="connsiteY6" fmla="*/ 134647 h 187449"/>
                <a:gd name="connsiteX7" fmla="*/ 42242 w 105605"/>
                <a:gd name="connsiteY7" fmla="*/ 166329 h 187449"/>
                <a:gd name="connsiteX8" fmla="*/ 21121 w 105605"/>
                <a:gd name="connsiteY8" fmla="*/ 166329 h 187449"/>
                <a:gd name="connsiteX9" fmla="*/ 21121 w 105605"/>
                <a:gd name="connsiteY9" fmla="*/ 187450 h 187449"/>
                <a:gd name="connsiteX10" fmla="*/ 84485 w 105605"/>
                <a:gd name="connsiteY10" fmla="*/ 187450 h 187449"/>
                <a:gd name="connsiteX11" fmla="*/ 84485 w 105605"/>
                <a:gd name="connsiteY11" fmla="*/ 166329 h 187449"/>
                <a:gd name="connsiteX12" fmla="*/ 63363 w 105605"/>
                <a:gd name="connsiteY12" fmla="*/ 166329 h 187449"/>
                <a:gd name="connsiteX13" fmla="*/ 63363 w 105605"/>
                <a:gd name="connsiteY13" fmla="*/ 134647 h 187449"/>
                <a:gd name="connsiteX14" fmla="*/ 95045 w 105605"/>
                <a:gd name="connsiteY14" fmla="*/ 134647 h 187449"/>
                <a:gd name="connsiteX15" fmla="*/ 105606 w 105605"/>
                <a:gd name="connsiteY15" fmla="*/ 124087 h 187449"/>
                <a:gd name="connsiteX16" fmla="*/ 105606 w 105605"/>
                <a:gd name="connsiteY16" fmla="*/ 10561 h 187449"/>
                <a:gd name="connsiteX17" fmla="*/ 95045 w 105605"/>
                <a:gd name="connsiteY17" fmla="*/ 0 h 18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605" h="187449">
                  <a:moveTo>
                    <a:pt x="95045" y="0"/>
                  </a:moveTo>
                  <a:cubicBezTo>
                    <a:pt x="89212" y="0"/>
                    <a:pt x="84485" y="4728"/>
                    <a:pt x="84485" y="10561"/>
                  </a:cubicBezTo>
                  <a:lnTo>
                    <a:pt x="84485" y="113526"/>
                  </a:lnTo>
                  <a:lnTo>
                    <a:pt x="10561" y="113526"/>
                  </a:lnTo>
                  <a:cubicBezTo>
                    <a:pt x="4728" y="113526"/>
                    <a:pt x="0" y="118254"/>
                    <a:pt x="0" y="124087"/>
                  </a:cubicBezTo>
                  <a:cubicBezTo>
                    <a:pt x="0" y="129919"/>
                    <a:pt x="4728" y="134647"/>
                    <a:pt x="10561" y="134647"/>
                  </a:cubicBezTo>
                  <a:lnTo>
                    <a:pt x="42242" y="134647"/>
                  </a:lnTo>
                  <a:lnTo>
                    <a:pt x="42242" y="166329"/>
                  </a:lnTo>
                  <a:lnTo>
                    <a:pt x="21121" y="166329"/>
                  </a:lnTo>
                  <a:lnTo>
                    <a:pt x="21121" y="187450"/>
                  </a:lnTo>
                  <a:lnTo>
                    <a:pt x="84485" y="187450"/>
                  </a:lnTo>
                  <a:lnTo>
                    <a:pt x="84485" y="166329"/>
                  </a:lnTo>
                  <a:lnTo>
                    <a:pt x="63363" y="166329"/>
                  </a:lnTo>
                  <a:lnTo>
                    <a:pt x="63363" y="134647"/>
                  </a:lnTo>
                  <a:lnTo>
                    <a:pt x="95045" y="134647"/>
                  </a:lnTo>
                  <a:cubicBezTo>
                    <a:pt x="100878" y="134647"/>
                    <a:pt x="105606" y="129919"/>
                    <a:pt x="105606" y="124087"/>
                  </a:cubicBezTo>
                  <a:lnTo>
                    <a:pt x="105606" y="10561"/>
                  </a:lnTo>
                  <a:cubicBezTo>
                    <a:pt x="105606" y="4728"/>
                    <a:pt x="100878" y="0"/>
                    <a:pt x="95045" y="0"/>
                  </a:cubicBezTo>
                  <a:close/>
                </a:path>
              </a:pathLst>
            </a:custGeom>
            <a:grpFill/>
            <a:ln w="5259" cap="flat">
              <a:noFill/>
              <a:prstDash val="solid"/>
              <a:miter/>
            </a:ln>
          </p:spPr>
          <p:txBody>
            <a:bodyPr rtlCol="0" anchor="ctr"/>
            <a:lstStyle/>
            <a:p>
              <a:endParaRPr lang="zh-CN" altLang="en-US"/>
            </a:p>
          </p:txBody>
        </p:sp>
      </p:grpSp>
      <p:grpSp>
        <p:nvGrpSpPr>
          <p:cNvPr id="55" name="组合 54">
            <a:extLst>
              <a:ext uri="{FF2B5EF4-FFF2-40B4-BE49-F238E27FC236}">
                <a16:creationId xmlns:a16="http://schemas.microsoft.com/office/drawing/2014/main" id="{84B9BA2D-AC1B-B447-820C-E03343368BEA}"/>
              </a:ext>
            </a:extLst>
          </p:cNvPr>
          <p:cNvGrpSpPr/>
          <p:nvPr/>
        </p:nvGrpSpPr>
        <p:grpSpPr>
          <a:xfrm>
            <a:off x="850068" y="2707478"/>
            <a:ext cx="457808" cy="470031"/>
            <a:chOff x="840843" y="2697976"/>
            <a:chExt cx="457808" cy="470031"/>
          </a:xfrm>
          <a:gradFill>
            <a:gsLst>
              <a:gs pos="0">
                <a:schemeClr val="accent2"/>
              </a:gs>
              <a:gs pos="61000">
                <a:schemeClr val="accent3"/>
              </a:gs>
            </a:gsLst>
            <a:lin ang="16200000" scaled="0"/>
          </a:gradFill>
        </p:grpSpPr>
        <p:sp>
          <p:nvSpPr>
            <p:cNvPr id="45" name="图形 24" descr="集体讨论">
              <a:extLst>
                <a:ext uri="{FF2B5EF4-FFF2-40B4-BE49-F238E27FC236}">
                  <a16:creationId xmlns:a16="http://schemas.microsoft.com/office/drawing/2014/main" id="{D738114C-DF21-8A4D-AD1D-E50EF5A9ED7D}"/>
                </a:ext>
              </a:extLst>
            </p:cNvPr>
            <p:cNvSpPr/>
            <p:nvPr/>
          </p:nvSpPr>
          <p:spPr>
            <a:xfrm>
              <a:off x="1032739" y="2878335"/>
              <a:ext cx="74450" cy="18912"/>
            </a:xfrm>
            <a:custGeom>
              <a:avLst/>
              <a:gdLst>
                <a:gd name="connsiteX0" fmla="*/ 64995 w 74450"/>
                <a:gd name="connsiteY0" fmla="*/ 0 h 18912"/>
                <a:gd name="connsiteX1" fmla="*/ 9456 w 74450"/>
                <a:gd name="connsiteY1" fmla="*/ 0 h 18912"/>
                <a:gd name="connsiteX2" fmla="*/ 0 w 74450"/>
                <a:gd name="connsiteY2" fmla="*/ 9456 h 18912"/>
                <a:gd name="connsiteX3" fmla="*/ 9456 w 74450"/>
                <a:gd name="connsiteY3" fmla="*/ 18912 h 18912"/>
                <a:gd name="connsiteX4" fmla="*/ 64995 w 74450"/>
                <a:gd name="connsiteY4" fmla="*/ 18912 h 18912"/>
                <a:gd name="connsiteX5" fmla="*/ 74451 w 74450"/>
                <a:gd name="connsiteY5" fmla="*/ 9456 h 18912"/>
                <a:gd name="connsiteX6" fmla="*/ 64995 w 74450"/>
                <a:gd name="connsiteY6" fmla="*/ 0 h 1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50" h="18912">
                  <a:moveTo>
                    <a:pt x="64995" y="0"/>
                  </a:moveTo>
                  <a:lnTo>
                    <a:pt x="9456" y="0"/>
                  </a:lnTo>
                  <a:cubicBezTo>
                    <a:pt x="4234" y="0"/>
                    <a:pt x="0" y="4234"/>
                    <a:pt x="0" y="9456"/>
                  </a:cubicBezTo>
                  <a:cubicBezTo>
                    <a:pt x="0" y="14678"/>
                    <a:pt x="4234" y="18912"/>
                    <a:pt x="9456" y="18912"/>
                  </a:cubicBezTo>
                  <a:lnTo>
                    <a:pt x="64995" y="18912"/>
                  </a:lnTo>
                  <a:cubicBezTo>
                    <a:pt x="70217" y="18912"/>
                    <a:pt x="74451" y="14678"/>
                    <a:pt x="74451" y="9456"/>
                  </a:cubicBezTo>
                  <a:cubicBezTo>
                    <a:pt x="74451" y="4234"/>
                    <a:pt x="70217" y="0"/>
                    <a:pt x="64995" y="0"/>
                  </a:cubicBezTo>
                  <a:close/>
                </a:path>
              </a:pathLst>
            </a:custGeom>
            <a:grpFill/>
            <a:ln w="6251" cap="flat">
              <a:noFill/>
              <a:prstDash val="solid"/>
              <a:miter/>
            </a:ln>
          </p:spPr>
          <p:txBody>
            <a:bodyPr rtlCol="0" anchor="ctr"/>
            <a:lstStyle/>
            <a:p>
              <a:endParaRPr lang="zh-CN" altLang="en-US"/>
            </a:p>
          </p:txBody>
        </p:sp>
        <p:sp>
          <p:nvSpPr>
            <p:cNvPr id="46" name="图形 24" descr="集体讨论">
              <a:extLst>
                <a:ext uri="{FF2B5EF4-FFF2-40B4-BE49-F238E27FC236}">
                  <a16:creationId xmlns:a16="http://schemas.microsoft.com/office/drawing/2014/main" id="{D738114C-DF21-8A4D-AD1D-E50EF5A9ED7D}"/>
                </a:ext>
              </a:extLst>
            </p:cNvPr>
            <p:cNvSpPr/>
            <p:nvPr/>
          </p:nvSpPr>
          <p:spPr>
            <a:xfrm>
              <a:off x="1049823" y="2909540"/>
              <a:ext cx="40282" cy="18912"/>
            </a:xfrm>
            <a:custGeom>
              <a:avLst/>
              <a:gdLst>
                <a:gd name="connsiteX0" fmla="*/ 20110 w 40282"/>
                <a:gd name="connsiteY0" fmla="*/ 18912 h 18912"/>
                <a:gd name="connsiteX1" fmla="*/ 40283 w 40282"/>
                <a:gd name="connsiteY1" fmla="*/ 0 h 18912"/>
                <a:gd name="connsiteX2" fmla="*/ 0 w 40282"/>
                <a:gd name="connsiteY2" fmla="*/ 0 h 18912"/>
                <a:gd name="connsiteX3" fmla="*/ 20110 w 40282"/>
                <a:gd name="connsiteY3" fmla="*/ 18912 h 18912"/>
              </a:gdLst>
              <a:ahLst/>
              <a:cxnLst>
                <a:cxn ang="0">
                  <a:pos x="connsiteX0" y="connsiteY0"/>
                </a:cxn>
                <a:cxn ang="0">
                  <a:pos x="connsiteX1" y="connsiteY1"/>
                </a:cxn>
                <a:cxn ang="0">
                  <a:pos x="connsiteX2" y="connsiteY2"/>
                </a:cxn>
                <a:cxn ang="0">
                  <a:pos x="connsiteX3" y="connsiteY3"/>
                </a:cxn>
              </a:cxnLst>
              <a:rect l="l" t="t" r="r" b="b"/>
              <a:pathLst>
                <a:path w="40282" h="18912">
                  <a:moveTo>
                    <a:pt x="20110" y="18912"/>
                  </a:moveTo>
                  <a:cubicBezTo>
                    <a:pt x="30764" y="18902"/>
                    <a:pt x="39586" y="10632"/>
                    <a:pt x="40283" y="0"/>
                  </a:cubicBezTo>
                  <a:lnTo>
                    <a:pt x="0" y="0"/>
                  </a:lnTo>
                  <a:cubicBezTo>
                    <a:pt x="665" y="10622"/>
                    <a:pt x="9467" y="18900"/>
                    <a:pt x="20110" y="18912"/>
                  </a:cubicBezTo>
                  <a:close/>
                </a:path>
              </a:pathLst>
            </a:custGeom>
            <a:grpFill/>
            <a:ln w="6251" cap="flat">
              <a:noFill/>
              <a:prstDash val="solid"/>
              <a:miter/>
            </a:ln>
          </p:spPr>
          <p:txBody>
            <a:bodyPr rtlCol="0" anchor="ctr"/>
            <a:lstStyle/>
            <a:p>
              <a:endParaRPr lang="zh-CN" altLang="en-US"/>
            </a:p>
          </p:txBody>
        </p:sp>
        <p:sp>
          <p:nvSpPr>
            <p:cNvPr id="47" name="图形 24" descr="集体讨论">
              <a:extLst>
                <a:ext uri="{FF2B5EF4-FFF2-40B4-BE49-F238E27FC236}">
                  <a16:creationId xmlns:a16="http://schemas.microsoft.com/office/drawing/2014/main" id="{D738114C-DF21-8A4D-AD1D-E50EF5A9ED7D}"/>
                </a:ext>
              </a:extLst>
            </p:cNvPr>
            <p:cNvSpPr/>
            <p:nvPr/>
          </p:nvSpPr>
          <p:spPr>
            <a:xfrm>
              <a:off x="989367" y="2697976"/>
              <a:ext cx="161194" cy="167751"/>
            </a:xfrm>
            <a:custGeom>
              <a:avLst/>
              <a:gdLst>
                <a:gd name="connsiteX0" fmla="*/ 80566 w 161194"/>
                <a:gd name="connsiteY0" fmla="*/ 0 h 167751"/>
                <a:gd name="connsiteX1" fmla="*/ 80566 w 161194"/>
                <a:gd name="connsiteY1" fmla="*/ 0 h 167751"/>
                <a:gd name="connsiteX2" fmla="*/ 0 w 161194"/>
                <a:gd name="connsiteY2" fmla="*/ 79683 h 167751"/>
                <a:gd name="connsiteX3" fmla="*/ 0 w 161194"/>
                <a:gd name="connsiteY3" fmla="*/ 82457 h 167751"/>
                <a:gd name="connsiteX4" fmla="*/ 5611 w 161194"/>
                <a:gd name="connsiteY4" fmla="*/ 110699 h 167751"/>
                <a:gd name="connsiteX5" fmla="*/ 19606 w 161194"/>
                <a:gd name="connsiteY5" fmla="*/ 133646 h 167751"/>
                <a:gd name="connsiteX6" fmla="*/ 38518 w 161194"/>
                <a:gd name="connsiteY6" fmla="*/ 164284 h 167751"/>
                <a:gd name="connsiteX7" fmla="*/ 44065 w 161194"/>
                <a:gd name="connsiteY7" fmla="*/ 167751 h 167751"/>
                <a:gd name="connsiteX8" fmla="*/ 117193 w 161194"/>
                <a:gd name="connsiteY8" fmla="*/ 167751 h 167751"/>
                <a:gd name="connsiteX9" fmla="*/ 122740 w 161194"/>
                <a:gd name="connsiteY9" fmla="*/ 164284 h 167751"/>
                <a:gd name="connsiteX10" fmla="*/ 141652 w 161194"/>
                <a:gd name="connsiteY10" fmla="*/ 133646 h 167751"/>
                <a:gd name="connsiteX11" fmla="*/ 155584 w 161194"/>
                <a:gd name="connsiteY11" fmla="*/ 110699 h 167751"/>
                <a:gd name="connsiteX12" fmla="*/ 161195 w 161194"/>
                <a:gd name="connsiteY12" fmla="*/ 82772 h 167751"/>
                <a:gd name="connsiteX13" fmla="*/ 161195 w 161194"/>
                <a:gd name="connsiteY13" fmla="*/ 79999 h 167751"/>
                <a:gd name="connsiteX14" fmla="*/ 80566 w 161194"/>
                <a:gd name="connsiteY14" fmla="*/ 0 h 167751"/>
                <a:gd name="connsiteX15" fmla="*/ 142598 w 161194"/>
                <a:gd name="connsiteY15" fmla="*/ 81953 h 167751"/>
                <a:gd name="connsiteX16" fmla="*/ 138185 w 161194"/>
                <a:gd name="connsiteY16" fmla="*/ 103702 h 167751"/>
                <a:gd name="connsiteX17" fmla="*/ 127657 w 161194"/>
                <a:gd name="connsiteY17" fmla="*/ 120723 h 167751"/>
                <a:gd name="connsiteX18" fmla="*/ 109565 w 161194"/>
                <a:gd name="connsiteY18" fmla="*/ 148650 h 167751"/>
                <a:gd name="connsiteX19" fmla="*/ 51630 w 161194"/>
                <a:gd name="connsiteY19" fmla="*/ 148650 h 167751"/>
                <a:gd name="connsiteX20" fmla="*/ 33475 w 161194"/>
                <a:gd name="connsiteY20" fmla="*/ 120723 h 167751"/>
                <a:gd name="connsiteX21" fmla="*/ 23010 w 161194"/>
                <a:gd name="connsiteY21" fmla="*/ 103702 h 167751"/>
                <a:gd name="connsiteX22" fmla="*/ 18597 w 161194"/>
                <a:gd name="connsiteY22" fmla="*/ 81953 h 167751"/>
                <a:gd name="connsiteX23" fmla="*/ 18597 w 161194"/>
                <a:gd name="connsiteY23" fmla="*/ 79683 h 167751"/>
                <a:gd name="connsiteX24" fmla="*/ 80566 w 161194"/>
                <a:gd name="connsiteY24" fmla="*/ 18408 h 167751"/>
                <a:gd name="connsiteX25" fmla="*/ 80566 w 161194"/>
                <a:gd name="connsiteY25" fmla="*/ 18408 h 167751"/>
                <a:gd name="connsiteX26" fmla="*/ 142598 w 161194"/>
                <a:gd name="connsiteY26" fmla="*/ 79683 h 1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194" h="167751">
                  <a:moveTo>
                    <a:pt x="80566" y="0"/>
                  </a:moveTo>
                  <a:lnTo>
                    <a:pt x="80566" y="0"/>
                  </a:lnTo>
                  <a:cubicBezTo>
                    <a:pt x="36538" y="301"/>
                    <a:pt x="786" y="35661"/>
                    <a:pt x="0" y="79683"/>
                  </a:cubicBezTo>
                  <a:lnTo>
                    <a:pt x="0" y="82457"/>
                  </a:lnTo>
                  <a:cubicBezTo>
                    <a:pt x="214" y="92126"/>
                    <a:pt x="2112" y="101683"/>
                    <a:pt x="5611" y="110699"/>
                  </a:cubicBezTo>
                  <a:cubicBezTo>
                    <a:pt x="8869" y="119122"/>
                    <a:pt x="13609" y="126894"/>
                    <a:pt x="19606" y="133646"/>
                  </a:cubicBezTo>
                  <a:cubicBezTo>
                    <a:pt x="27082" y="143087"/>
                    <a:pt x="33429" y="153370"/>
                    <a:pt x="38518" y="164284"/>
                  </a:cubicBezTo>
                  <a:cubicBezTo>
                    <a:pt x="39576" y="166384"/>
                    <a:pt x="41715" y="167720"/>
                    <a:pt x="44065" y="167751"/>
                  </a:cubicBezTo>
                  <a:lnTo>
                    <a:pt x="117193" y="167751"/>
                  </a:lnTo>
                  <a:cubicBezTo>
                    <a:pt x="119543" y="167720"/>
                    <a:pt x="121682" y="166384"/>
                    <a:pt x="122740" y="164284"/>
                  </a:cubicBezTo>
                  <a:cubicBezTo>
                    <a:pt x="127834" y="153372"/>
                    <a:pt x="134181" y="143090"/>
                    <a:pt x="141652" y="133646"/>
                  </a:cubicBezTo>
                  <a:cubicBezTo>
                    <a:pt x="147611" y="126877"/>
                    <a:pt x="152328" y="119109"/>
                    <a:pt x="155584" y="110699"/>
                  </a:cubicBezTo>
                  <a:cubicBezTo>
                    <a:pt x="158987" y="101765"/>
                    <a:pt x="160883" y="92327"/>
                    <a:pt x="161195" y="82772"/>
                  </a:cubicBezTo>
                  <a:lnTo>
                    <a:pt x="161195" y="79999"/>
                  </a:lnTo>
                  <a:cubicBezTo>
                    <a:pt x="160544" y="35844"/>
                    <a:pt x="124725" y="304"/>
                    <a:pt x="80566" y="0"/>
                  </a:cubicBezTo>
                  <a:close/>
                  <a:moveTo>
                    <a:pt x="142598" y="81953"/>
                  </a:moveTo>
                  <a:cubicBezTo>
                    <a:pt x="142337" y="89396"/>
                    <a:pt x="140845" y="96745"/>
                    <a:pt x="138185" y="103702"/>
                  </a:cubicBezTo>
                  <a:cubicBezTo>
                    <a:pt x="135700" y="109949"/>
                    <a:pt x="132137" y="115710"/>
                    <a:pt x="127657" y="120723"/>
                  </a:cubicBezTo>
                  <a:cubicBezTo>
                    <a:pt x="120575" y="129306"/>
                    <a:pt x="114504" y="138677"/>
                    <a:pt x="109565" y="148650"/>
                  </a:cubicBezTo>
                  <a:lnTo>
                    <a:pt x="51630" y="148650"/>
                  </a:lnTo>
                  <a:cubicBezTo>
                    <a:pt x="46668" y="138676"/>
                    <a:pt x="40577" y="129305"/>
                    <a:pt x="33475" y="120723"/>
                  </a:cubicBezTo>
                  <a:cubicBezTo>
                    <a:pt x="29014" y="115707"/>
                    <a:pt x="25472" y="109946"/>
                    <a:pt x="23010" y="103702"/>
                  </a:cubicBezTo>
                  <a:cubicBezTo>
                    <a:pt x="20349" y="96745"/>
                    <a:pt x="18858" y="89396"/>
                    <a:pt x="18597" y="81953"/>
                  </a:cubicBezTo>
                  <a:lnTo>
                    <a:pt x="18597" y="79683"/>
                  </a:lnTo>
                  <a:cubicBezTo>
                    <a:pt x="19179" y="45816"/>
                    <a:pt x="46694" y="18608"/>
                    <a:pt x="80566" y="18408"/>
                  </a:cubicBezTo>
                  <a:lnTo>
                    <a:pt x="80566" y="18408"/>
                  </a:lnTo>
                  <a:cubicBezTo>
                    <a:pt x="114448" y="18608"/>
                    <a:pt x="141983" y="45806"/>
                    <a:pt x="142598" y="79683"/>
                  </a:cubicBezTo>
                  <a:close/>
                </a:path>
              </a:pathLst>
            </a:custGeom>
            <a:grpFill/>
            <a:ln w="6251" cap="flat">
              <a:noFill/>
              <a:prstDash val="solid"/>
              <a:miter/>
            </a:ln>
          </p:spPr>
          <p:txBody>
            <a:bodyPr rtlCol="0" anchor="ctr"/>
            <a:lstStyle/>
            <a:p>
              <a:endParaRPr lang="zh-CN" altLang="en-US"/>
            </a:p>
          </p:txBody>
        </p:sp>
        <p:sp>
          <p:nvSpPr>
            <p:cNvPr id="48" name="图形 24" descr="集体讨论">
              <a:extLst>
                <a:ext uri="{FF2B5EF4-FFF2-40B4-BE49-F238E27FC236}">
                  <a16:creationId xmlns:a16="http://schemas.microsoft.com/office/drawing/2014/main" id="{D738114C-DF21-8A4D-AD1D-E50EF5A9ED7D}"/>
                </a:ext>
              </a:extLst>
            </p:cNvPr>
            <p:cNvSpPr/>
            <p:nvPr/>
          </p:nvSpPr>
          <p:spPr>
            <a:xfrm>
              <a:off x="1039547" y="2733027"/>
              <a:ext cx="67957" cy="94560"/>
            </a:xfrm>
            <a:custGeom>
              <a:avLst/>
              <a:gdLst>
                <a:gd name="connsiteX0" fmla="*/ 0 w 67957"/>
                <a:gd name="connsiteY0" fmla="*/ 65121 h 94560"/>
                <a:gd name="connsiteX1" fmla="*/ 33348 w 67957"/>
                <a:gd name="connsiteY1" fmla="*/ 0 h 94560"/>
                <a:gd name="connsiteX2" fmla="*/ 33348 w 67957"/>
                <a:gd name="connsiteY2" fmla="*/ 37698 h 94560"/>
                <a:gd name="connsiteX3" fmla="*/ 67958 w 67957"/>
                <a:gd name="connsiteY3" fmla="*/ 30827 h 94560"/>
                <a:gd name="connsiteX4" fmla="*/ 33348 w 67957"/>
                <a:gd name="connsiteY4" fmla="*/ 94561 h 94560"/>
                <a:gd name="connsiteX5" fmla="*/ 33348 w 67957"/>
                <a:gd name="connsiteY5" fmla="*/ 57556 h 94560"/>
                <a:gd name="connsiteX6" fmla="*/ 0 w 67957"/>
                <a:gd name="connsiteY6" fmla="*/ 65121 h 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7" h="94560">
                  <a:moveTo>
                    <a:pt x="0" y="65121"/>
                  </a:moveTo>
                  <a:lnTo>
                    <a:pt x="33348" y="0"/>
                  </a:lnTo>
                  <a:lnTo>
                    <a:pt x="33348" y="37698"/>
                  </a:lnTo>
                  <a:lnTo>
                    <a:pt x="67958" y="30827"/>
                  </a:lnTo>
                  <a:lnTo>
                    <a:pt x="33348" y="94561"/>
                  </a:lnTo>
                  <a:lnTo>
                    <a:pt x="33348" y="57556"/>
                  </a:lnTo>
                  <a:lnTo>
                    <a:pt x="0" y="65121"/>
                  </a:lnTo>
                  <a:close/>
                </a:path>
              </a:pathLst>
            </a:custGeom>
            <a:grpFill/>
            <a:ln w="6251" cap="flat">
              <a:noFill/>
              <a:prstDash val="solid"/>
              <a:miter/>
            </a:ln>
          </p:spPr>
          <p:txBody>
            <a:bodyPr rtlCol="0" anchor="ctr"/>
            <a:lstStyle/>
            <a:p>
              <a:endParaRPr lang="zh-CN" altLang="en-US"/>
            </a:p>
          </p:txBody>
        </p:sp>
        <p:sp>
          <p:nvSpPr>
            <p:cNvPr id="49" name="图形 24" descr="集体讨论">
              <a:extLst>
                <a:ext uri="{FF2B5EF4-FFF2-40B4-BE49-F238E27FC236}">
                  <a16:creationId xmlns:a16="http://schemas.microsoft.com/office/drawing/2014/main" id="{D738114C-DF21-8A4D-AD1D-E50EF5A9ED7D}"/>
                </a:ext>
              </a:extLst>
            </p:cNvPr>
            <p:cNvSpPr/>
            <p:nvPr/>
          </p:nvSpPr>
          <p:spPr>
            <a:xfrm>
              <a:off x="1151507" y="2920572"/>
              <a:ext cx="98091" cy="98091"/>
            </a:xfrm>
            <a:custGeom>
              <a:avLst/>
              <a:gdLst>
                <a:gd name="connsiteX0" fmla="*/ 98091 w 98091"/>
                <a:gd name="connsiteY0" fmla="*/ 49046 h 98091"/>
                <a:gd name="connsiteX1" fmla="*/ 49046 w 98091"/>
                <a:gd name="connsiteY1" fmla="*/ 98091 h 98091"/>
                <a:gd name="connsiteX2" fmla="*/ 0 w 98091"/>
                <a:gd name="connsiteY2" fmla="*/ 49046 h 98091"/>
                <a:gd name="connsiteX3" fmla="*/ 49046 w 98091"/>
                <a:gd name="connsiteY3" fmla="*/ 0 h 98091"/>
                <a:gd name="connsiteX4" fmla="*/ 98091 w 98091"/>
                <a:gd name="connsiteY4" fmla="*/ 49046 h 9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91" h="98091">
                  <a:moveTo>
                    <a:pt x="98091" y="49046"/>
                  </a:moveTo>
                  <a:cubicBezTo>
                    <a:pt x="98091" y="76133"/>
                    <a:pt x="76133" y="98091"/>
                    <a:pt x="49046" y="98091"/>
                  </a:cubicBezTo>
                  <a:cubicBezTo>
                    <a:pt x="21958" y="98091"/>
                    <a:pt x="0" y="76133"/>
                    <a:pt x="0" y="49046"/>
                  </a:cubicBezTo>
                  <a:cubicBezTo>
                    <a:pt x="0" y="21958"/>
                    <a:pt x="21958" y="0"/>
                    <a:pt x="49046" y="0"/>
                  </a:cubicBezTo>
                  <a:cubicBezTo>
                    <a:pt x="76133" y="0"/>
                    <a:pt x="98091" y="21958"/>
                    <a:pt x="98091" y="49046"/>
                  </a:cubicBezTo>
                  <a:close/>
                </a:path>
              </a:pathLst>
            </a:custGeom>
            <a:grpFill/>
            <a:ln w="6251" cap="flat">
              <a:noFill/>
              <a:prstDash val="solid"/>
              <a:miter/>
            </a:ln>
          </p:spPr>
          <p:txBody>
            <a:bodyPr rtlCol="0" anchor="ctr"/>
            <a:lstStyle/>
            <a:p>
              <a:endParaRPr lang="zh-CN" altLang="en-US"/>
            </a:p>
          </p:txBody>
        </p:sp>
        <p:sp>
          <p:nvSpPr>
            <p:cNvPr id="50" name="图形 24" descr="集体讨论">
              <a:extLst>
                <a:ext uri="{FF2B5EF4-FFF2-40B4-BE49-F238E27FC236}">
                  <a16:creationId xmlns:a16="http://schemas.microsoft.com/office/drawing/2014/main" id="{D738114C-DF21-8A4D-AD1D-E50EF5A9ED7D}"/>
                </a:ext>
              </a:extLst>
            </p:cNvPr>
            <p:cNvSpPr/>
            <p:nvPr/>
          </p:nvSpPr>
          <p:spPr>
            <a:xfrm>
              <a:off x="889889" y="2920572"/>
              <a:ext cx="98091" cy="98091"/>
            </a:xfrm>
            <a:custGeom>
              <a:avLst/>
              <a:gdLst>
                <a:gd name="connsiteX0" fmla="*/ 98091 w 98091"/>
                <a:gd name="connsiteY0" fmla="*/ 49046 h 98091"/>
                <a:gd name="connsiteX1" fmla="*/ 49046 w 98091"/>
                <a:gd name="connsiteY1" fmla="*/ 98091 h 98091"/>
                <a:gd name="connsiteX2" fmla="*/ 0 w 98091"/>
                <a:gd name="connsiteY2" fmla="*/ 49046 h 98091"/>
                <a:gd name="connsiteX3" fmla="*/ 49046 w 98091"/>
                <a:gd name="connsiteY3" fmla="*/ 0 h 98091"/>
                <a:gd name="connsiteX4" fmla="*/ 98091 w 98091"/>
                <a:gd name="connsiteY4" fmla="*/ 49046 h 9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91" h="98091">
                  <a:moveTo>
                    <a:pt x="98091" y="49046"/>
                  </a:moveTo>
                  <a:cubicBezTo>
                    <a:pt x="98091" y="76133"/>
                    <a:pt x="76133" y="98091"/>
                    <a:pt x="49046" y="98091"/>
                  </a:cubicBezTo>
                  <a:cubicBezTo>
                    <a:pt x="21958" y="98091"/>
                    <a:pt x="0" y="76133"/>
                    <a:pt x="0" y="49046"/>
                  </a:cubicBezTo>
                  <a:cubicBezTo>
                    <a:pt x="0" y="21958"/>
                    <a:pt x="21958" y="0"/>
                    <a:pt x="49046" y="0"/>
                  </a:cubicBezTo>
                  <a:cubicBezTo>
                    <a:pt x="76133" y="0"/>
                    <a:pt x="98091" y="21958"/>
                    <a:pt x="98091" y="49046"/>
                  </a:cubicBezTo>
                  <a:close/>
                </a:path>
              </a:pathLst>
            </a:custGeom>
            <a:grpFill/>
            <a:ln w="6251" cap="flat">
              <a:noFill/>
              <a:prstDash val="solid"/>
              <a:miter/>
            </a:ln>
          </p:spPr>
          <p:txBody>
            <a:bodyPr rtlCol="0" anchor="ctr"/>
            <a:lstStyle/>
            <a:p>
              <a:endParaRPr lang="zh-CN" altLang="en-US"/>
            </a:p>
          </p:txBody>
        </p:sp>
        <p:sp>
          <p:nvSpPr>
            <p:cNvPr id="51" name="图形 24" descr="集体讨论">
              <a:extLst>
                <a:ext uri="{FF2B5EF4-FFF2-40B4-BE49-F238E27FC236}">
                  <a16:creationId xmlns:a16="http://schemas.microsoft.com/office/drawing/2014/main" id="{D738114C-DF21-8A4D-AD1D-E50EF5A9ED7D}"/>
                </a:ext>
              </a:extLst>
            </p:cNvPr>
            <p:cNvSpPr/>
            <p:nvPr/>
          </p:nvSpPr>
          <p:spPr>
            <a:xfrm>
              <a:off x="1120870" y="3031965"/>
              <a:ext cx="177781" cy="98217"/>
            </a:xfrm>
            <a:custGeom>
              <a:avLst/>
              <a:gdLst>
                <a:gd name="connsiteX0" fmla="*/ 167940 w 177781"/>
                <a:gd name="connsiteY0" fmla="*/ 29188 h 98217"/>
                <a:gd name="connsiteX1" fmla="*/ 120029 w 177781"/>
                <a:gd name="connsiteY1" fmla="*/ 6304 h 98217"/>
                <a:gd name="connsiteX2" fmla="*/ 79683 w 177781"/>
                <a:gd name="connsiteY2" fmla="*/ 0 h 98217"/>
                <a:gd name="connsiteX3" fmla="*/ 39337 w 177781"/>
                <a:gd name="connsiteY3" fmla="*/ 6304 h 98217"/>
                <a:gd name="connsiteX4" fmla="*/ 2269 w 177781"/>
                <a:gd name="connsiteY4" fmla="*/ 22191 h 98217"/>
                <a:gd name="connsiteX5" fmla="*/ 0 w 177781"/>
                <a:gd name="connsiteY5" fmla="*/ 24775 h 98217"/>
                <a:gd name="connsiteX6" fmla="*/ 50433 w 177781"/>
                <a:gd name="connsiteY6" fmla="*/ 49992 h 98217"/>
                <a:gd name="connsiteX7" fmla="*/ 68903 w 177781"/>
                <a:gd name="connsiteY7" fmla="*/ 86996 h 98217"/>
                <a:gd name="connsiteX8" fmla="*/ 68903 w 177781"/>
                <a:gd name="connsiteY8" fmla="*/ 98218 h 98217"/>
                <a:gd name="connsiteX9" fmla="*/ 177775 w 177781"/>
                <a:gd name="connsiteY9" fmla="*/ 98218 h 98217"/>
                <a:gd name="connsiteX10" fmla="*/ 177775 w 177781"/>
                <a:gd name="connsiteY10" fmla="*/ 48857 h 98217"/>
                <a:gd name="connsiteX11" fmla="*/ 167940 w 177781"/>
                <a:gd name="connsiteY11" fmla="*/ 29188 h 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781" h="98217">
                  <a:moveTo>
                    <a:pt x="167940" y="29188"/>
                  </a:moveTo>
                  <a:cubicBezTo>
                    <a:pt x="153813" y="18185"/>
                    <a:pt x="137466" y="10378"/>
                    <a:pt x="120029" y="6304"/>
                  </a:cubicBezTo>
                  <a:cubicBezTo>
                    <a:pt x="106907" y="2477"/>
                    <a:pt x="93347" y="358"/>
                    <a:pt x="79683" y="0"/>
                  </a:cubicBezTo>
                  <a:cubicBezTo>
                    <a:pt x="65987" y="-30"/>
                    <a:pt x="52372" y="2098"/>
                    <a:pt x="39337" y="6304"/>
                  </a:cubicBezTo>
                  <a:cubicBezTo>
                    <a:pt x="26280" y="9784"/>
                    <a:pt x="13795" y="15135"/>
                    <a:pt x="2269" y="22191"/>
                  </a:cubicBezTo>
                  <a:cubicBezTo>
                    <a:pt x="1513" y="23073"/>
                    <a:pt x="820" y="23956"/>
                    <a:pt x="0" y="24775"/>
                  </a:cubicBezTo>
                  <a:cubicBezTo>
                    <a:pt x="18333" y="29709"/>
                    <a:pt x="35485" y="38286"/>
                    <a:pt x="50433" y="49992"/>
                  </a:cubicBezTo>
                  <a:cubicBezTo>
                    <a:pt x="62227" y="58600"/>
                    <a:pt x="69113" y="72396"/>
                    <a:pt x="68903" y="86996"/>
                  </a:cubicBezTo>
                  <a:lnTo>
                    <a:pt x="68903" y="98218"/>
                  </a:lnTo>
                  <a:lnTo>
                    <a:pt x="177775" y="98218"/>
                  </a:lnTo>
                  <a:lnTo>
                    <a:pt x="177775" y="48857"/>
                  </a:lnTo>
                  <a:cubicBezTo>
                    <a:pt x="177964" y="41074"/>
                    <a:pt x="174280" y="33706"/>
                    <a:pt x="167940" y="29188"/>
                  </a:cubicBezTo>
                  <a:close/>
                </a:path>
              </a:pathLst>
            </a:custGeom>
            <a:grpFill/>
            <a:ln w="6251" cap="flat">
              <a:noFill/>
              <a:prstDash val="solid"/>
              <a:miter/>
            </a:ln>
          </p:spPr>
          <p:txBody>
            <a:bodyPr rtlCol="0" anchor="ctr"/>
            <a:lstStyle/>
            <a:p>
              <a:endParaRPr lang="zh-CN" altLang="en-US"/>
            </a:p>
          </p:txBody>
        </p:sp>
        <p:sp>
          <p:nvSpPr>
            <p:cNvPr id="52" name="图形 24" descr="集体讨论">
              <a:extLst>
                <a:ext uri="{FF2B5EF4-FFF2-40B4-BE49-F238E27FC236}">
                  <a16:creationId xmlns:a16="http://schemas.microsoft.com/office/drawing/2014/main" id="{D738114C-DF21-8A4D-AD1D-E50EF5A9ED7D}"/>
                </a:ext>
              </a:extLst>
            </p:cNvPr>
            <p:cNvSpPr/>
            <p:nvPr/>
          </p:nvSpPr>
          <p:spPr>
            <a:xfrm>
              <a:off x="840843" y="3031965"/>
              <a:ext cx="177774" cy="98217"/>
            </a:xfrm>
            <a:custGeom>
              <a:avLst/>
              <a:gdLst>
                <a:gd name="connsiteX0" fmla="*/ 108997 w 177774"/>
                <a:gd name="connsiteY0" fmla="*/ 86996 h 98217"/>
                <a:gd name="connsiteX1" fmla="*/ 126649 w 177774"/>
                <a:gd name="connsiteY1" fmla="*/ 50622 h 98217"/>
                <a:gd name="connsiteX2" fmla="*/ 127405 w 177774"/>
                <a:gd name="connsiteY2" fmla="*/ 49991 h 98217"/>
                <a:gd name="connsiteX3" fmla="*/ 128225 w 177774"/>
                <a:gd name="connsiteY3" fmla="*/ 49424 h 98217"/>
                <a:gd name="connsiteX4" fmla="*/ 177775 w 177774"/>
                <a:gd name="connsiteY4" fmla="*/ 24838 h 98217"/>
                <a:gd name="connsiteX5" fmla="*/ 174181 w 177774"/>
                <a:gd name="connsiteY5" fmla="*/ 20741 h 98217"/>
                <a:gd name="connsiteX6" fmla="*/ 138689 w 177774"/>
                <a:gd name="connsiteY6" fmla="*/ 6304 h 98217"/>
                <a:gd name="connsiteX7" fmla="*/ 98343 w 177774"/>
                <a:gd name="connsiteY7" fmla="*/ 0 h 98217"/>
                <a:gd name="connsiteX8" fmla="*/ 57997 w 177774"/>
                <a:gd name="connsiteY8" fmla="*/ 6304 h 98217"/>
                <a:gd name="connsiteX9" fmla="*/ 10087 w 177774"/>
                <a:gd name="connsiteY9" fmla="*/ 29188 h 98217"/>
                <a:gd name="connsiteX10" fmla="*/ 0 w 177774"/>
                <a:gd name="connsiteY10" fmla="*/ 48857 h 98217"/>
                <a:gd name="connsiteX11" fmla="*/ 0 w 177774"/>
                <a:gd name="connsiteY11" fmla="*/ 98218 h 98217"/>
                <a:gd name="connsiteX12" fmla="*/ 108997 w 177774"/>
                <a:gd name="connsiteY12" fmla="*/ 98218 h 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774" h="98217">
                  <a:moveTo>
                    <a:pt x="108997" y="86996"/>
                  </a:moveTo>
                  <a:cubicBezTo>
                    <a:pt x="109011" y="72811"/>
                    <a:pt x="115514" y="59411"/>
                    <a:pt x="126649" y="50622"/>
                  </a:cubicBezTo>
                  <a:lnTo>
                    <a:pt x="127405" y="49991"/>
                  </a:lnTo>
                  <a:lnTo>
                    <a:pt x="128225" y="49424"/>
                  </a:lnTo>
                  <a:cubicBezTo>
                    <a:pt x="143343" y="38669"/>
                    <a:pt x="160066" y="30372"/>
                    <a:pt x="177775" y="24838"/>
                  </a:cubicBezTo>
                  <a:cubicBezTo>
                    <a:pt x="176514" y="23514"/>
                    <a:pt x="175379" y="22128"/>
                    <a:pt x="174181" y="20741"/>
                  </a:cubicBezTo>
                  <a:cubicBezTo>
                    <a:pt x="163102" y="14255"/>
                    <a:pt x="151150" y="9393"/>
                    <a:pt x="138689" y="6304"/>
                  </a:cubicBezTo>
                  <a:cubicBezTo>
                    <a:pt x="125569" y="2471"/>
                    <a:pt x="112007" y="352"/>
                    <a:pt x="98343" y="0"/>
                  </a:cubicBezTo>
                  <a:cubicBezTo>
                    <a:pt x="84647" y="-26"/>
                    <a:pt x="71033" y="2102"/>
                    <a:pt x="57997" y="6304"/>
                  </a:cubicBezTo>
                  <a:cubicBezTo>
                    <a:pt x="40803" y="11048"/>
                    <a:pt x="24583" y="18796"/>
                    <a:pt x="10087" y="29188"/>
                  </a:cubicBezTo>
                  <a:cubicBezTo>
                    <a:pt x="3877" y="33843"/>
                    <a:pt x="156" y="41098"/>
                    <a:pt x="0" y="48857"/>
                  </a:cubicBezTo>
                  <a:lnTo>
                    <a:pt x="0" y="98218"/>
                  </a:lnTo>
                  <a:lnTo>
                    <a:pt x="108997" y="98218"/>
                  </a:lnTo>
                  <a:close/>
                </a:path>
              </a:pathLst>
            </a:custGeom>
            <a:grpFill/>
            <a:ln w="6251" cap="flat">
              <a:noFill/>
              <a:prstDash val="solid"/>
              <a:miter/>
            </a:ln>
          </p:spPr>
          <p:txBody>
            <a:bodyPr rtlCol="0" anchor="ctr"/>
            <a:lstStyle/>
            <a:p>
              <a:endParaRPr lang="zh-CN" altLang="en-US"/>
            </a:p>
          </p:txBody>
        </p:sp>
        <p:sp>
          <p:nvSpPr>
            <p:cNvPr id="53" name="图形 24" descr="集体讨论">
              <a:extLst>
                <a:ext uri="{FF2B5EF4-FFF2-40B4-BE49-F238E27FC236}">
                  <a16:creationId xmlns:a16="http://schemas.microsoft.com/office/drawing/2014/main" id="{D738114C-DF21-8A4D-AD1D-E50EF5A9ED7D}"/>
                </a:ext>
              </a:extLst>
            </p:cNvPr>
            <p:cNvSpPr/>
            <p:nvPr/>
          </p:nvSpPr>
          <p:spPr>
            <a:xfrm>
              <a:off x="971653" y="3070167"/>
              <a:ext cx="196190" cy="97840"/>
            </a:xfrm>
            <a:custGeom>
              <a:avLst/>
              <a:gdLst>
                <a:gd name="connsiteX0" fmla="*/ 0 w 196190"/>
                <a:gd name="connsiteY0" fmla="*/ 97840 h 97840"/>
                <a:gd name="connsiteX1" fmla="*/ 0 w 196190"/>
                <a:gd name="connsiteY1" fmla="*/ 48794 h 97840"/>
                <a:gd name="connsiteX2" fmla="*/ 9834 w 196190"/>
                <a:gd name="connsiteY2" fmla="*/ 29189 h 97840"/>
                <a:gd name="connsiteX3" fmla="*/ 57745 w 196190"/>
                <a:gd name="connsiteY3" fmla="*/ 6305 h 97840"/>
                <a:gd name="connsiteX4" fmla="*/ 98091 w 196190"/>
                <a:gd name="connsiteY4" fmla="*/ 1 h 97840"/>
                <a:gd name="connsiteX5" fmla="*/ 138437 w 196190"/>
                <a:gd name="connsiteY5" fmla="*/ 6305 h 97840"/>
                <a:gd name="connsiteX6" fmla="*/ 186411 w 196190"/>
                <a:gd name="connsiteY6" fmla="*/ 29189 h 97840"/>
                <a:gd name="connsiteX7" fmla="*/ 196182 w 196190"/>
                <a:gd name="connsiteY7" fmla="*/ 48794 h 97840"/>
                <a:gd name="connsiteX8" fmla="*/ 196182 w 196190"/>
                <a:gd name="connsiteY8" fmla="*/ 97840 h 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190" h="97840">
                  <a:moveTo>
                    <a:pt x="0" y="97840"/>
                  </a:moveTo>
                  <a:lnTo>
                    <a:pt x="0" y="48794"/>
                  </a:lnTo>
                  <a:cubicBezTo>
                    <a:pt x="30" y="41080"/>
                    <a:pt x="3669" y="33825"/>
                    <a:pt x="9834" y="29189"/>
                  </a:cubicBezTo>
                  <a:cubicBezTo>
                    <a:pt x="24305" y="18752"/>
                    <a:pt x="40533" y="11001"/>
                    <a:pt x="57745" y="6305"/>
                  </a:cubicBezTo>
                  <a:cubicBezTo>
                    <a:pt x="70774" y="2074"/>
                    <a:pt x="84393" y="-54"/>
                    <a:pt x="98091" y="1"/>
                  </a:cubicBezTo>
                  <a:cubicBezTo>
                    <a:pt x="111758" y="322"/>
                    <a:pt x="125323" y="2442"/>
                    <a:pt x="138437" y="6305"/>
                  </a:cubicBezTo>
                  <a:cubicBezTo>
                    <a:pt x="155908" y="10337"/>
                    <a:pt x="172283" y="18149"/>
                    <a:pt x="186411" y="29189"/>
                  </a:cubicBezTo>
                  <a:cubicBezTo>
                    <a:pt x="192725" y="33693"/>
                    <a:pt x="196387" y="41041"/>
                    <a:pt x="196182" y="48794"/>
                  </a:cubicBezTo>
                  <a:lnTo>
                    <a:pt x="196182" y="97840"/>
                  </a:lnTo>
                  <a:close/>
                </a:path>
              </a:pathLst>
            </a:custGeom>
            <a:grpFill/>
            <a:ln w="6251" cap="flat">
              <a:noFill/>
              <a:prstDash val="solid"/>
              <a:miter/>
            </a:ln>
          </p:spPr>
          <p:txBody>
            <a:bodyPr rtlCol="0" anchor="ctr"/>
            <a:lstStyle/>
            <a:p>
              <a:endParaRPr lang="zh-CN" altLang="en-US"/>
            </a:p>
          </p:txBody>
        </p:sp>
        <p:sp>
          <p:nvSpPr>
            <p:cNvPr id="54" name="图形 24" descr="集体讨论">
              <a:extLst>
                <a:ext uri="{FF2B5EF4-FFF2-40B4-BE49-F238E27FC236}">
                  <a16:creationId xmlns:a16="http://schemas.microsoft.com/office/drawing/2014/main" id="{D738114C-DF21-8A4D-AD1D-E50EF5A9ED7D}"/>
                </a:ext>
              </a:extLst>
            </p:cNvPr>
            <p:cNvSpPr/>
            <p:nvPr/>
          </p:nvSpPr>
          <p:spPr>
            <a:xfrm>
              <a:off x="1020698" y="2958712"/>
              <a:ext cx="98091" cy="98091"/>
            </a:xfrm>
            <a:custGeom>
              <a:avLst/>
              <a:gdLst>
                <a:gd name="connsiteX0" fmla="*/ 98091 w 98091"/>
                <a:gd name="connsiteY0" fmla="*/ 49046 h 98091"/>
                <a:gd name="connsiteX1" fmla="*/ 49046 w 98091"/>
                <a:gd name="connsiteY1" fmla="*/ 98091 h 98091"/>
                <a:gd name="connsiteX2" fmla="*/ 0 w 98091"/>
                <a:gd name="connsiteY2" fmla="*/ 49046 h 98091"/>
                <a:gd name="connsiteX3" fmla="*/ 49046 w 98091"/>
                <a:gd name="connsiteY3" fmla="*/ 0 h 98091"/>
                <a:gd name="connsiteX4" fmla="*/ 98091 w 98091"/>
                <a:gd name="connsiteY4" fmla="*/ 49046 h 9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91" h="98091">
                  <a:moveTo>
                    <a:pt x="98091" y="49046"/>
                  </a:moveTo>
                  <a:cubicBezTo>
                    <a:pt x="98091" y="76133"/>
                    <a:pt x="76133" y="98091"/>
                    <a:pt x="49046" y="98091"/>
                  </a:cubicBezTo>
                  <a:cubicBezTo>
                    <a:pt x="21958" y="98091"/>
                    <a:pt x="0" y="76133"/>
                    <a:pt x="0" y="49046"/>
                  </a:cubicBezTo>
                  <a:cubicBezTo>
                    <a:pt x="0" y="21958"/>
                    <a:pt x="21958" y="0"/>
                    <a:pt x="49046" y="0"/>
                  </a:cubicBezTo>
                  <a:cubicBezTo>
                    <a:pt x="76133" y="0"/>
                    <a:pt x="98091" y="21958"/>
                    <a:pt x="98091" y="49046"/>
                  </a:cubicBezTo>
                  <a:close/>
                </a:path>
              </a:pathLst>
            </a:custGeom>
            <a:grpFill/>
            <a:ln w="6251" cap="flat">
              <a:noFill/>
              <a:prstDash val="solid"/>
              <a:miter/>
            </a:ln>
          </p:spPr>
          <p:txBody>
            <a:bodyPr rtlCol="0" anchor="ctr"/>
            <a:lstStyle/>
            <a:p>
              <a:endParaRPr lang="zh-CN" altLang="en-US"/>
            </a:p>
          </p:txBody>
        </p:sp>
      </p:grpSp>
      <p:cxnSp>
        <p:nvCxnSpPr>
          <p:cNvPr id="27" name="直线连接符 26">
            <a:extLst>
              <a:ext uri="{FF2B5EF4-FFF2-40B4-BE49-F238E27FC236}">
                <a16:creationId xmlns:a16="http://schemas.microsoft.com/office/drawing/2014/main" id="{A89FB413-9D03-3E43-8DB8-E49A19BED030}"/>
              </a:ext>
            </a:extLst>
          </p:cNvPr>
          <p:cNvCxnSpPr>
            <a:cxnSpLocks/>
          </p:cNvCxnSpPr>
          <p:nvPr/>
        </p:nvCxnSpPr>
        <p:spPr>
          <a:xfrm flipV="1">
            <a:off x="3557504" y="2534651"/>
            <a:ext cx="0" cy="2334058"/>
          </a:xfrm>
          <a:prstGeom prst="line">
            <a:avLst/>
          </a:prstGeom>
          <a:ln w="12700">
            <a:gradFill>
              <a:gsLst>
                <a:gs pos="62000">
                  <a:schemeClr val="accent1"/>
                </a:gs>
                <a:gs pos="98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29" name="标题 1">
            <a:extLst>
              <a:ext uri="{FF2B5EF4-FFF2-40B4-BE49-F238E27FC236}">
                <a16:creationId xmlns:a16="http://schemas.microsoft.com/office/drawing/2014/main" id="{5F798EB1-50A3-5E4C-81C8-BF465AD3ABDA}"/>
              </a:ext>
            </a:extLst>
          </p:cNvPr>
          <p:cNvSpPr txBox="1">
            <a:spLocks/>
          </p:cNvSpPr>
          <p:nvPr/>
        </p:nvSpPr>
        <p:spPr>
          <a:xfrm>
            <a:off x="3628191" y="2341744"/>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solidFill>
                <a:latin typeface="+mj-ea"/>
              </a:rPr>
              <a:t>20XX</a:t>
            </a:r>
            <a:r>
              <a:rPr kumimoji="1" lang="zh-CN" altLang="en-US" sz="2000" dirty="0">
                <a:solidFill>
                  <a:schemeClr val="accent1"/>
                </a:solidFill>
                <a:latin typeface="+mj-ea"/>
              </a:rPr>
              <a:t>年</a:t>
            </a:r>
            <a:endParaRPr kumimoji="1" lang="zh-CN" altLang="en-US" sz="1800" dirty="0">
              <a:solidFill>
                <a:schemeClr val="accent1"/>
              </a:solidFill>
              <a:latin typeface="+mj-ea"/>
            </a:endParaRPr>
          </a:p>
        </p:txBody>
      </p:sp>
      <p:sp>
        <p:nvSpPr>
          <p:cNvPr id="30" name="标题 1">
            <a:extLst>
              <a:ext uri="{FF2B5EF4-FFF2-40B4-BE49-F238E27FC236}">
                <a16:creationId xmlns:a16="http://schemas.microsoft.com/office/drawing/2014/main" id="{C25F9CE1-FD29-364A-ABFF-1A4128D63B09}"/>
              </a:ext>
            </a:extLst>
          </p:cNvPr>
          <p:cNvSpPr txBox="1">
            <a:spLocks/>
          </p:cNvSpPr>
          <p:nvPr/>
        </p:nvSpPr>
        <p:spPr>
          <a:xfrm>
            <a:off x="3635488" y="2655366"/>
            <a:ext cx="2411412" cy="8987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经过讨论，筛选等过程，初步做出文案，递交部门进行审批</a:t>
            </a:r>
          </a:p>
        </p:txBody>
      </p:sp>
      <p:cxnSp>
        <p:nvCxnSpPr>
          <p:cNvPr id="34" name="直线连接符 33">
            <a:extLst>
              <a:ext uri="{FF2B5EF4-FFF2-40B4-BE49-F238E27FC236}">
                <a16:creationId xmlns:a16="http://schemas.microsoft.com/office/drawing/2014/main" id="{2933B597-A3CF-C746-ABE2-54E68215001B}"/>
              </a:ext>
            </a:extLst>
          </p:cNvPr>
          <p:cNvCxnSpPr>
            <a:cxnSpLocks/>
          </p:cNvCxnSpPr>
          <p:nvPr/>
        </p:nvCxnSpPr>
        <p:spPr>
          <a:xfrm flipV="1">
            <a:off x="6461207" y="1457877"/>
            <a:ext cx="0" cy="2147452"/>
          </a:xfrm>
          <a:prstGeom prst="line">
            <a:avLst/>
          </a:prstGeom>
          <a:ln w="12700">
            <a:gradFill>
              <a:gsLst>
                <a:gs pos="62000">
                  <a:schemeClr val="accent1"/>
                </a:gs>
                <a:gs pos="98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36" name="标题 1">
            <a:extLst>
              <a:ext uri="{FF2B5EF4-FFF2-40B4-BE49-F238E27FC236}">
                <a16:creationId xmlns:a16="http://schemas.microsoft.com/office/drawing/2014/main" id="{AD4F2EC3-01A1-A84A-9862-B034FAED40F8}"/>
              </a:ext>
            </a:extLst>
          </p:cNvPr>
          <p:cNvSpPr txBox="1">
            <a:spLocks/>
          </p:cNvSpPr>
          <p:nvPr/>
        </p:nvSpPr>
        <p:spPr>
          <a:xfrm>
            <a:off x="6504693" y="1457877"/>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solidFill>
                <a:latin typeface="+mj-ea"/>
              </a:rPr>
              <a:t>20XX</a:t>
            </a:r>
            <a:r>
              <a:rPr kumimoji="1" lang="zh-CN" altLang="en-US" sz="2000" dirty="0">
                <a:solidFill>
                  <a:schemeClr val="accent1"/>
                </a:solidFill>
                <a:latin typeface="+mj-ea"/>
              </a:rPr>
              <a:t>年</a:t>
            </a:r>
            <a:endParaRPr kumimoji="1" lang="zh-CN" altLang="en-US" sz="1800" dirty="0">
              <a:solidFill>
                <a:schemeClr val="accent1"/>
              </a:solidFill>
              <a:latin typeface="+mj-ea"/>
            </a:endParaRPr>
          </a:p>
        </p:txBody>
      </p:sp>
      <p:sp>
        <p:nvSpPr>
          <p:cNvPr id="37" name="标题 1">
            <a:extLst>
              <a:ext uri="{FF2B5EF4-FFF2-40B4-BE49-F238E27FC236}">
                <a16:creationId xmlns:a16="http://schemas.microsoft.com/office/drawing/2014/main" id="{6374D7C3-6CA6-7A46-A0A8-DADD966A489D}"/>
              </a:ext>
            </a:extLst>
          </p:cNvPr>
          <p:cNvSpPr txBox="1">
            <a:spLocks/>
          </p:cNvSpPr>
          <p:nvPr/>
        </p:nvSpPr>
        <p:spPr>
          <a:xfrm>
            <a:off x="6500415" y="1771499"/>
            <a:ext cx="2411412" cy="9569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文案经过审批，讨论等，正式确立该项目的执行方案</a:t>
            </a:r>
          </a:p>
        </p:txBody>
      </p:sp>
      <p:cxnSp>
        <p:nvCxnSpPr>
          <p:cNvPr id="40" name="直线连接符 39">
            <a:extLst>
              <a:ext uri="{FF2B5EF4-FFF2-40B4-BE49-F238E27FC236}">
                <a16:creationId xmlns:a16="http://schemas.microsoft.com/office/drawing/2014/main" id="{9BA517FB-1D59-DE48-B631-3284286BDF69}"/>
              </a:ext>
            </a:extLst>
          </p:cNvPr>
          <p:cNvCxnSpPr>
            <a:cxnSpLocks/>
          </p:cNvCxnSpPr>
          <p:nvPr/>
        </p:nvCxnSpPr>
        <p:spPr>
          <a:xfrm flipV="1">
            <a:off x="9453935" y="2728433"/>
            <a:ext cx="0" cy="1238432"/>
          </a:xfrm>
          <a:prstGeom prst="line">
            <a:avLst/>
          </a:prstGeom>
          <a:ln w="12700">
            <a:gradFill>
              <a:gsLst>
                <a:gs pos="62000">
                  <a:schemeClr val="accent1"/>
                </a:gs>
                <a:gs pos="99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42" name="标题 1">
            <a:extLst>
              <a:ext uri="{FF2B5EF4-FFF2-40B4-BE49-F238E27FC236}">
                <a16:creationId xmlns:a16="http://schemas.microsoft.com/office/drawing/2014/main" id="{2CBABA95-3163-154C-B811-F626C6913374}"/>
              </a:ext>
            </a:extLst>
          </p:cNvPr>
          <p:cNvSpPr txBox="1">
            <a:spLocks/>
          </p:cNvSpPr>
          <p:nvPr/>
        </p:nvSpPr>
        <p:spPr>
          <a:xfrm>
            <a:off x="9493812" y="2667473"/>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solidFill>
                <a:latin typeface="+mj-ea"/>
              </a:rPr>
              <a:t>20XX</a:t>
            </a:r>
            <a:r>
              <a:rPr kumimoji="1" lang="zh-CN" altLang="en-US" sz="2000" dirty="0">
                <a:solidFill>
                  <a:schemeClr val="accent1"/>
                </a:solidFill>
                <a:latin typeface="+mj-ea"/>
              </a:rPr>
              <a:t>年</a:t>
            </a:r>
            <a:endParaRPr kumimoji="1" lang="zh-CN" altLang="en-US" sz="1800" dirty="0">
              <a:solidFill>
                <a:schemeClr val="accent1"/>
              </a:solidFill>
              <a:latin typeface="+mj-ea"/>
            </a:endParaRPr>
          </a:p>
        </p:txBody>
      </p:sp>
      <p:sp>
        <p:nvSpPr>
          <p:cNvPr id="43" name="标题 1">
            <a:extLst>
              <a:ext uri="{FF2B5EF4-FFF2-40B4-BE49-F238E27FC236}">
                <a16:creationId xmlns:a16="http://schemas.microsoft.com/office/drawing/2014/main" id="{5A1B0123-69A5-C64B-96DB-A0952F34E2C5}"/>
              </a:ext>
            </a:extLst>
          </p:cNvPr>
          <p:cNvSpPr txBox="1">
            <a:spLocks/>
          </p:cNvSpPr>
          <p:nvPr/>
        </p:nvSpPr>
        <p:spPr>
          <a:xfrm>
            <a:off x="9489534" y="2981095"/>
            <a:ext cx="2411412" cy="9857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项目开始执行，逐步按照项目文案的内容进行有序开展</a:t>
            </a:r>
          </a:p>
        </p:txBody>
      </p:sp>
      <p:sp>
        <p:nvSpPr>
          <p:cNvPr id="56" name="椭圆 55">
            <a:extLst>
              <a:ext uri="{FF2B5EF4-FFF2-40B4-BE49-F238E27FC236}">
                <a16:creationId xmlns:a16="http://schemas.microsoft.com/office/drawing/2014/main" id="{7BAF57ED-6592-0C4A-8A6D-015B2D6647AA}"/>
              </a:ext>
            </a:extLst>
          </p:cNvPr>
          <p:cNvSpPr/>
          <p:nvPr/>
        </p:nvSpPr>
        <p:spPr>
          <a:xfrm rot="8243015">
            <a:off x="651719" y="3324131"/>
            <a:ext cx="98082" cy="9614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椭圆 56">
            <a:extLst>
              <a:ext uri="{FF2B5EF4-FFF2-40B4-BE49-F238E27FC236}">
                <a16:creationId xmlns:a16="http://schemas.microsoft.com/office/drawing/2014/main" id="{473EB955-8802-F54B-A92F-465FB328141A}"/>
              </a:ext>
            </a:extLst>
          </p:cNvPr>
          <p:cNvSpPr/>
          <p:nvPr/>
        </p:nvSpPr>
        <p:spPr>
          <a:xfrm rot="8243015">
            <a:off x="3508463" y="2450985"/>
            <a:ext cx="98082" cy="9614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66">
            <a:extLst>
              <a:ext uri="{FF2B5EF4-FFF2-40B4-BE49-F238E27FC236}">
                <a16:creationId xmlns:a16="http://schemas.microsoft.com/office/drawing/2014/main" id="{C05CB6D7-56EE-BC4E-B638-F65D4854E09C}"/>
              </a:ext>
            </a:extLst>
          </p:cNvPr>
          <p:cNvSpPr/>
          <p:nvPr/>
        </p:nvSpPr>
        <p:spPr>
          <a:xfrm rot="8243015">
            <a:off x="6412166" y="1438046"/>
            <a:ext cx="98082" cy="9614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7" name="组合 76">
            <a:extLst>
              <a:ext uri="{FF2B5EF4-FFF2-40B4-BE49-F238E27FC236}">
                <a16:creationId xmlns:a16="http://schemas.microsoft.com/office/drawing/2014/main" id="{D1C40212-670E-8C4F-A340-5093A18CC110}"/>
              </a:ext>
            </a:extLst>
          </p:cNvPr>
          <p:cNvGrpSpPr/>
          <p:nvPr/>
        </p:nvGrpSpPr>
        <p:grpSpPr>
          <a:xfrm>
            <a:off x="6605357" y="978342"/>
            <a:ext cx="316956" cy="403283"/>
            <a:chOff x="7692173" y="563005"/>
            <a:chExt cx="693515" cy="761999"/>
          </a:xfrm>
          <a:gradFill>
            <a:gsLst>
              <a:gs pos="34000">
                <a:schemeClr val="accent3"/>
              </a:gs>
              <a:gs pos="99000">
                <a:schemeClr val="accent2"/>
              </a:gs>
            </a:gsLst>
            <a:lin ang="5400000" scaled="0"/>
          </a:gradFill>
        </p:grpSpPr>
        <p:sp>
          <p:nvSpPr>
            <p:cNvPr id="70" name="图形 68" descr="客户审核">
              <a:extLst>
                <a:ext uri="{FF2B5EF4-FFF2-40B4-BE49-F238E27FC236}">
                  <a16:creationId xmlns:a16="http://schemas.microsoft.com/office/drawing/2014/main" id="{3195A71B-85C8-4646-A42D-D37E8B4B8943}"/>
                </a:ext>
              </a:extLst>
            </p:cNvPr>
            <p:cNvSpPr/>
            <p:nvPr/>
          </p:nvSpPr>
          <p:spPr>
            <a:xfrm>
              <a:off x="8161565" y="951148"/>
              <a:ext cx="148209" cy="148209"/>
            </a:xfrm>
            <a:custGeom>
              <a:avLst/>
              <a:gdLst>
                <a:gd name="connsiteX0" fmla="*/ 148209 w 148209"/>
                <a:gd name="connsiteY0" fmla="*/ 74104 h 148209"/>
                <a:gd name="connsiteX1" fmla="*/ 74105 w 148209"/>
                <a:gd name="connsiteY1" fmla="*/ 148209 h 148209"/>
                <a:gd name="connsiteX2" fmla="*/ 0 w 148209"/>
                <a:gd name="connsiteY2" fmla="*/ 74104 h 148209"/>
                <a:gd name="connsiteX3" fmla="*/ 74105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lstStyle/>
            <a:p>
              <a:endParaRPr lang="zh-CN" altLang="en-US"/>
            </a:p>
          </p:txBody>
        </p:sp>
        <p:sp>
          <p:nvSpPr>
            <p:cNvPr id="71" name="图形 68" descr="客户审核">
              <a:extLst>
                <a:ext uri="{FF2B5EF4-FFF2-40B4-BE49-F238E27FC236}">
                  <a16:creationId xmlns:a16="http://schemas.microsoft.com/office/drawing/2014/main" id="{3195A71B-85C8-4646-A42D-D37E8B4B8943}"/>
                </a:ext>
              </a:extLst>
            </p:cNvPr>
            <p:cNvSpPr/>
            <p:nvPr/>
          </p:nvSpPr>
          <p:spPr>
            <a:xfrm>
              <a:off x="7766373" y="951148"/>
              <a:ext cx="148209" cy="148209"/>
            </a:xfrm>
            <a:custGeom>
              <a:avLst/>
              <a:gdLst>
                <a:gd name="connsiteX0" fmla="*/ 148209 w 148209"/>
                <a:gd name="connsiteY0" fmla="*/ 74104 h 148209"/>
                <a:gd name="connsiteX1" fmla="*/ 74105 w 148209"/>
                <a:gd name="connsiteY1" fmla="*/ 148209 h 148209"/>
                <a:gd name="connsiteX2" fmla="*/ 0 w 148209"/>
                <a:gd name="connsiteY2" fmla="*/ 74104 h 148209"/>
                <a:gd name="connsiteX3" fmla="*/ 74105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lstStyle/>
            <a:p>
              <a:endParaRPr lang="zh-CN" altLang="en-US"/>
            </a:p>
          </p:txBody>
        </p:sp>
        <p:sp>
          <p:nvSpPr>
            <p:cNvPr id="72" name="图形 68" descr="客户审核">
              <a:extLst>
                <a:ext uri="{FF2B5EF4-FFF2-40B4-BE49-F238E27FC236}">
                  <a16:creationId xmlns:a16="http://schemas.microsoft.com/office/drawing/2014/main" id="{3195A71B-85C8-4646-A42D-D37E8B4B8943}"/>
                </a:ext>
              </a:extLst>
            </p:cNvPr>
            <p:cNvSpPr/>
            <p:nvPr/>
          </p:nvSpPr>
          <p:spPr>
            <a:xfrm>
              <a:off x="8115559" y="1119454"/>
              <a:ext cx="268332" cy="148400"/>
            </a:xfrm>
            <a:custGeom>
              <a:avLst/>
              <a:gdLst>
                <a:gd name="connsiteX0" fmla="*/ 253556 w 268332"/>
                <a:gd name="connsiteY0" fmla="*/ 44101 h 148400"/>
                <a:gd name="connsiteX1" fmla="*/ 181070 w 268332"/>
                <a:gd name="connsiteY1" fmla="*/ 9526 h 148400"/>
                <a:gd name="connsiteX2" fmla="*/ 120110 w 268332"/>
                <a:gd name="connsiteY2" fmla="*/ 1 h 148400"/>
                <a:gd name="connsiteX3" fmla="*/ 59246 w 268332"/>
                <a:gd name="connsiteY3" fmla="*/ 9526 h 148400"/>
                <a:gd name="connsiteX4" fmla="*/ 3429 w 268332"/>
                <a:gd name="connsiteY4" fmla="*/ 33529 h 148400"/>
                <a:gd name="connsiteX5" fmla="*/ 0 w 268332"/>
                <a:gd name="connsiteY5" fmla="*/ 37434 h 148400"/>
                <a:gd name="connsiteX6" fmla="*/ 76200 w 268332"/>
                <a:gd name="connsiteY6" fmla="*/ 75534 h 148400"/>
                <a:gd name="connsiteX7" fmla="*/ 104013 w 268332"/>
                <a:gd name="connsiteY7" fmla="*/ 131446 h 148400"/>
                <a:gd name="connsiteX8" fmla="*/ 104013 w 268332"/>
                <a:gd name="connsiteY8" fmla="*/ 148400 h 148400"/>
                <a:gd name="connsiteX9" fmla="*/ 268319 w 268332"/>
                <a:gd name="connsiteY9" fmla="*/ 148400 h 148400"/>
                <a:gd name="connsiteX10" fmla="*/ 268319 w 268332"/>
                <a:gd name="connsiteY10" fmla="*/ 73819 h 148400"/>
                <a:gd name="connsiteX11" fmla="*/ 253556 w 268332"/>
                <a:gd name="connsiteY11" fmla="*/ 44101 h 1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332" h="148400">
                  <a:moveTo>
                    <a:pt x="253556" y="44101"/>
                  </a:moveTo>
                  <a:cubicBezTo>
                    <a:pt x="232176" y="27474"/>
                    <a:pt x="207446" y="15679"/>
                    <a:pt x="181070" y="9526"/>
                  </a:cubicBezTo>
                  <a:cubicBezTo>
                    <a:pt x="161246" y="3734"/>
                    <a:pt x="140756" y="532"/>
                    <a:pt x="120110" y="1"/>
                  </a:cubicBezTo>
                  <a:cubicBezTo>
                    <a:pt x="99448" y="-46"/>
                    <a:pt x="78906" y="3169"/>
                    <a:pt x="59246" y="9526"/>
                  </a:cubicBezTo>
                  <a:cubicBezTo>
                    <a:pt x="39570" y="14764"/>
                    <a:pt x="20765" y="22851"/>
                    <a:pt x="3429" y="33529"/>
                  </a:cubicBezTo>
                  <a:lnTo>
                    <a:pt x="0" y="37434"/>
                  </a:lnTo>
                  <a:cubicBezTo>
                    <a:pt x="27693" y="44909"/>
                    <a:pt x="53604" y="57865"/>
                    <a:pt x="76200" y="75534"/>
                  </a:cubicBezTo>
                  <a:cubicBezTo>
                    <a:pt x="93960" y="88582"/>
                    <a:pt x="104321" y="109409"/>
                    <a:pt x="104013" y="131446"/>
                  </a:cubicBezTo>
                  <a:lnTo>
                    <a:pt x="104013" y="148400"/>
                  </a:lnTo>
                  <a:lnTo>
                    <a:pt x="268319" y="148400"/>
                  </a:lnTo>
                  <a:lnTo>
                    <a:pt x="268319" y="73819"/>
                  </a:lnTo>
                  <a:cubicBezTo>
                    <a:pt x="268644" y="62075"/>
                    <a:pt x="263111" y="50937"/>
                    <a:pt x="253556" y="44101"/>
                  </a:cubicBezTo>
                  <a:close/>
                </a:path>
              </a:pathLst>
            </a:custGeom>
            <a:grpFill/>
            <a:ln w="9525" cap="flat">
              <a:noFill/>
              <a:prstDash val="solid"/>
              <a:miter/>
            </a:ln>
          </p:spPr>
          <p:txBody>
            <a:bodyPr rtlCol="0" anchor="ctr"/>
            <a:lstStyle/>
            <a:p>
              <a:endParaRPr lang="zh-CN" altLang="en-US"/>
            </a:p>
          </p:txBody>
        </p:sp>
        <p:sp>
          <p:nvSpPr>
            <p:cNvPr id="73" name="图形 68" descr="客户审核">
              <a:extLst>
                <a:ext uri="{FF2B5EF4-FFF2-40B4-BE49-F238E27FC236}">
                  <a16:creationId xmlns:a16="http://schemas.microsoft.com/office/drawing/2014/main" id="{3195A71B-85C8-4646-A42D-D37E8B4B8943}"/>
                </a:ext>
              </a:extLst>
            </p:cNvPr>
            <p:cNvSpPr/>
            <p:nvPr/>
          </p:nvSpPr>
          <p:spPr>
            <a:xfrm>
              <a:off x="7692173" y="1119454"/>
              <a:ext cx="268700" cy="148400"/>
            </a:xfrm>
            <a:custGeom>
              <a:avLst/>
              <a:gdLst>
                <a:gd name="connsiteX0" fmla="*/ 164687 w 268700"/>
                <a:gd name="connsiteY0" fmla="*/ 131446 h 148400"/>
                <a:gd name="connsiteX1" fmla="*/ 191453 w 268700"/>
                <a:gd name="connsiteY1" fmla="*/ 76486 h 148400"/>
                <a:gd name="connsiteX2" fmla="*/ 192500 w 268700"/>
                <a:gd name="connsiteY2" fmla="*/ 75534 h 148400"/>
                <a:gd name="connsiteX3" fmla="*/ 193739 w 268700"/>
                <a:gd name="connsiteY3" fmla="*/ 74677 h 148400"/>
                <a:gd name="connsiteX4" fmla="*/ 268700 w 268700"/>
                <a:gd name="connsiteY4" fmla="*/ 37529 h 148400"/>
                <a:gd name="connsiteX5" fmla="*/ 263271 w 268700"/>
                <a:gd name="connsiteY5" fmla="*/ 31338 h 148400"/>
                <a:gd name="connsiteX6" fmla="*/ 209169 w 268700"/>
                <a:gd name="connsiteY6" fmla="*/ 9526 h 148400"/>
                <a:gd name="connsiteX7" fmla="*/ 148304 w 268700"/>
                <a:gd name="connsiteY7" fmla="*/ 1 h 148400"/>
                <a:gd name="connsiteX8" fmla="*/ 87344 w 268700"/>
                <a:gd name="connsiteY8" fmla="*/ 9526 h 148400"/>
                <a:gd name="connsiteX9" fmla="*/ 14859 w 268700"/>
                <a:gd name="connsiteY9" fmla="*/ 44101 h 148400"/>
                <a:gd name="connsiteX10" fmla="*/ 0 w 268700"/>
                <a:gd name="connsiteY10" fmla="*/ 73819 h 148400"/>
                <a:gd name="connsiteX11" fmla="*/ 0 w 268700"/>
                <a:gd name="connsiteY11" fmla="*/ 148400 h 148400"/>
                <a:gd name="connsiteX12" fmla="*/ 164687 w 268700"/>
                <a:gd name="connsiteY12" fmla="*/ 148400 h 1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700" h="148400">
                  <a:moveTo>
                    <a:pt x="164687" y="131446"/>
                  </a:moveTo>
                  <a:cubicBezTo>
                    <a:pt x="164702" y="109990"/>
                    <a:pt x="174570" y="89728"/>
                    <a:pt x="191453" y="76486"/>
                  </a:cubicBezTo>
                  <a:lnTo>
                    <a:pt x="192500" y="75534"/>
                  </a:lnTo>
                  <a:lnTo>
                    <a:pt x="193739" y="74677"/>
                  </a:lnTo>
                  <a:cubicBezTo>
                    <a:pt x="216602" y="58406"/>
                    <a:pt x="241905" y="45867"/>
                    <a:pt x="268700" y="37529"/>
                  </a:cubicBezTo>
                  <a:cubicBezTo>
                    <a:pt x="266795" y="35529"/>
                    <a:pt x="264986" y="33433"/>
                    <a:pt x="263271" y="31338"/>
                  </a:cubicBezTo>
                  <a:cubicBezTo>
                    <a:pt x="246372" y="21520"/>
                    <a:pt x="228152" y="14175"/>
                    <a:pt x="209169" y="9526"/>
                  </a:cubicBezTo>
                  <a:cubicBezTo>
                    <a:pt x="189376" y="3742"/>
                    <a:pt x="168918" y="541"/>
                    <a:pt x="148304" y="1"/>
                  </a:cubicBezTo>
                  <a:cubicBezTo>
                    <a:pt x="127609" y="-53"/>
                    <a:pt x="107036" y="3162"/>
                    <a:pt x="87344" y="9526"/>
                  </a:cubicBezTo>
                  <a:cubicBezTo>
                    <a:pt x="61338" y="16700"/>
                    <a:pt x="36801" y="28404"/>
                    <a:pt x="14859" y="44101"/>
                  </a:cubicBezTo>
                  <a:cubicBezTo>
                    <a:pt x="5620" y="51212"/>
                    <a:pt x="146" y="62162"/>
                    <a:pt x="0" y="73819"/>
                  </a:cubicBezTo>
                  <a:lnTo>
                    <a:pt x="0" y="148400"/>
                  </a:lnTo>
                  <a:lnTo>
                    <a:pt x="164687" y="148400"/>
                  </a:lnTo>
                  <a:close/>
                </a:path>
              </a:pathLst>
            </a:custGeom>
            <a:grpFill/>
            <a:ln w="9525" cap="flat">
              <a:noFill/>
              <a:prstDash val="solid"/>
              <a:miter/>
            </a:ln>
          </p:spPr>
          <p:txBody>
            <a:bodyPr rtlCol="0" anchor="ctr"/>
            <a:lstStyle/>
            <a:p>
              <a:endParaRPr lang="zh-CN" altLang="en-US"/>
            </a:p>
          </p:txBody>
        </p:sp>
        <p:sp>
          <p:nvSpPr>
            <p:cNvPr id="74" name="图形 68" descr="客户审核">
              <a:extLst>
                <a:ext uri="{FF2B5EF4-FFF2-40B4-BE49-F238E27FC236}">
                  <a16:creationId xmlns:a16="http://schemas.microsoft.com/office/drawing/2014/main" id="{3195A71B-85C8-4646-A42D-D37E8B4B8943}"/>
                </a:ext>
              </a:extLst>
            </p:cNvPr>
            <p:cNvSpPr/>
            <p:nvPr/>
          </p:nvSpPr>
          <p:spPr>
            <a:xfrm>
              <a:off x="7889817" y="1177175"/>
              <a:ext cx="296525" cy="147829"/>
            </a:xfrm>
            <a:custGeom>
              <a:avLst/>
              <a:gdLst>
                <a:gd name="connsiteX0" fmla="*/ 0 w 296525"/>
                <a:gd name="connsiteY0" fmla="*/ 147830 h 147829"/>
                <a:gd name="connsiteX1" fmla="*/ 0 w 296525"/>
                <a:gd name="connsiteY1" fmla="*/ 73725 h 147829"/>
                <a:gd name="connsiteX2" fmla="*/ 14859 w 296525"/>
                <a:gd name="connsiteY2" fmla="*/ 44103 h 147829"/>
                <a:gd name="connsiteX3" fmla="*/ 87344 w 296525"/>
                <a:gd name="connsiteY3" fmla="*/ 9527 h 147829"/>
                <a:gd name="connsiteX4" fmla="*/ 148209 w 296525"/>
                <a:gd name="connsiteY4" fmla="*/ 2 h 147829"/>
                <a:gd name="connsiteX5" fmla="*/ 209169 w 296525"/>
                <a:gd name="connsiteY5" fmla="*/ 9527 h 147829"/>
                <a:gd name="connsiteX6" fmla="*/ 281654 w 296525"/>
                <a:gd name="connsiteY6" fmla="*/ 44103 h 147829"/>
                <a:gd name="connsiteX7" fmla="*/ 296513 w 296525"/>
                <a:gd name="connsiteY7" fmla="*/ 73725 h 147829"/>
                <a:gd name="connsiteX8" fmla="*/ 296513 w 296525"/>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25" h="147829">
                  <a:moveTo>
                    <a:pt x="0" y="147830"/>
                  </a:moveTo>
                  <a:lnTo>
                    <a:pt x="0" y="73725"/>
                  </a:lnTo>
                  <a:cubicBezTo>
                    <a:pt x="45" y="62070"/>
                    <a:pt x="5544" y="51107"/>
                    <a:pt x="14859" y="44103"/>
                  </a:cubicBezTo>
                  <a:cubicBezTo>
                    <a:pt x="36757" y="28332"/>
                    <a:pt x="61308" y="16621"/>
                    <a:pt x="87344" y="9527"/>
                  </a:cubicBezTo>
                  <a:cubicBezTo>
                    <a:pt x="106995" y="3128"/>
                    <a:pt x="127543" y="-88"/>
                    <a:pt x="148209" y="2"/>
                  </a:cubicBezTo>
                  <a:cubicBezTo>
                    <a:pt x="168859" y="487"/>
                    <a:pt x="189355" y="3690"/>
                    <a:pt x="209169" y="9527"/>
                  </a:cubicBezTo>
                  <a:cubicBezTo>
                    <a:pt x="235573" y="15599"/>
                    <a:pt x="260319" y="27402"/>
                    <a:pt x="281654" y="44103"/>
                  </a:cubicBezTo>
                  <a:cubicBezTo>
                    <a:pt x="291244" y="50876"/>
                    <a:pt x="296819" y="61990"/>
                    <a:pt x="296513" y="73725"/>
                  </a:cubicBezTo>
                  <a:lnTo>
                    <a:pt x="296513" y="147830"/>
                  </a:lnTo>
                  <a:close/>
                </a:path>
              </a:pathLst>
            </a:custGeom>
            <a:grpFill/>
            <a:ln w="9525" cap="flat">
              <a:noFill/>
              <a:prstDash val="solid"/>
              <a:miter/>
            </a:ln>
          </p:spPr>
          <p:txBody>
            <a:bodyPr rtlCol="0" anchor="ctr"/>
            <a:lstStyle/>
            <a:p>
              <a:endParaRPr lang="zh-CN" altLang="en-US"/>
            </a:p>
          </p:txBody>
        </p:sp>
        <p:sp>
          <p:nvSpPr>
            <p:cNvPr id="75" name="图形 68" descr="客户审核">
              <a:extLst>
                <a:ext uri="{FF2B5EF4-FFF2-40B4-BE49-F238E27FC236}">
                  <a16:creationId xmlns:a16="http://schemas.microsoft.com/office/drawing/2014/main" id="{3195A71B-85C8-4646-A42D-D37E8B4B8943}"/>
                </a:ext>
              </a:extLst>
            </p:cNvPr>
            <p:cNvSpPr/>
            <p:nvPr/>
          </p:nvSpPr>
          <p:spPr>
            <a:xfrm>
              <a:off x="7963922" y="100877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lstStyle/>
            <a:p>
              <a:endParaRPr lang="zh-CN" altLang="en-US"/>
            </a:p>
          </p:txBody>
        </p:sp>
        <p:sp>
          <p:nvSpPr>
            <p:cNvPr id="76" name="图形 68" descr="客户审核">
              <a:extLst>
                <a:ext uri="{FF2B5EF4-FFF2-40B4-BE49-F238E27FC236}">
                  <a16:creationId xmlns:a16="http://schemas.microsoft.com/office/drawing/2014/main" id="{3195A71B-85C8-4646-A42D-D37E8B4B8943}"/>
                </a:ext>
              </a:extLst>
            </p:cNvPr>
            <p:cNvSpPr/>
            <p:nvPr/>
          </p:nvSpPr>
          <p:spPr>
            <a:xfrm>
              <a:off x="7692745" y="563005"/>
              <a:ext cx="692943" cy="342900"/>
            </a:xfrm>
            <a:custGeom>
              <a:avLst/>
              <a:gdLst>
                <a:gd name="connsiteX0" fmla="*/ 654844 w 692943"/>
                <a:gd name="connsiteY0" fmla="*/ 0 h 342900"/>
                <a:gd name="connsiteX1" fmla="*/ 38100 w 692943"/>
                <a:gd name="connsiteY1" fmla="*/ 0 h 342900"/>
                <a:gd name="connsiteX2" fmla="*/ 0 w 692943"/>
                <a:gd name="connsiteY2" fmla="*/ 38100 h 342900"/>
                <a:gd name="connsiteX3" fmla="*/ 0 w 692943"/>
                <a:gd name="connsiteY3" fmla="*/ 247650 h 342900"/>
                <a:gd name="connsiteX4" fmla="*/ 38100 w 692943"/>
                <a:gd name="connsiteY4" fmla="*/ 285750 h 342900"/>
                <a:gd name="connsiteX5" fmla="*/ 178594 w 692943"/>
                <a:gd name="connsiteY5" fmla="*/ 285750 h 342900"/>
                <a:gd name="connsiteX6" fmla="*/ 178594 w 692943"/>
                <a:gd name="connsiteY6" fmla="*/ 342900 h 342900"/>
                <a:gd name="connsiteX7" fmla="*/ 238601 w 692943"/>
                <a:gd name="connsiteY7" fmla="*/ 285750 h 342900"/>
                <a:gd name="connsiteX8" fmla="*/ 303371 w 692943"/>
                <a:gd name="connsiteY8" fmla="*/ 285750 h 342900"/>
                <a:gd name="connsiteX9" fmla="*/ 340519 w 692943"/>
                <a:gd name="connsiteY9" fmla="*/ 342900 h 342900"/>
                <a:gd name="connsiteX10" fmla="*/ 374809 w 692943"/>
                <a:gd name="connsiteY10" fmla="*/ 285750 h 342900"/>
                <a:gd name="connsiteX11" fmla="*/ 442436 w 692943"/>
                <a:gd name="connsiteY11" fmla="*/ 285750 h 342900"/>
                <a:gd name="connsiteX12" fmla="*/ 502444 w 692943"/>
                <a:gd name="connsiteY12" fmla="*/ 342900 h 342900"/>
                <a:gd name="connsiteX13" fmla="*/ 502444 w 692943"/>
                <a:gd name="connsiteY13" fmla="*/ 285750 h 342900"/>
                <a:gd name="connsiteX14" fmla="*/ 654844 w 692943"/>
                <a:gd name="connsiteY14" fmla="*/ 285750 h 342900"/>
                <a:gd name="connsiteX15" fmla="*/ 692944 w 692943"/>
                <a:gd name="connsiteY15" fmla="*/ 247650 h 342900"/>
                <a:gd name="connsiteX16" fmla="*/ 692944 w 692943"/>
                <a:gd name="connsiteY16" fmla="*/ 38100 h 342900"/>
                <a:gd name="connsiteX17" fmla="*/ 654844 w 692943"/>
                <a:gd name="connsiteY17" fmla="*/ 0 h 342900"/>
                <a:gd name="connsiteX18" fmla="*/ 95250 w 692943"/>
                <a:gd name="connsiteY18" fmla="*/ 85725 h 342900"/>
                <a:gd name="connsiteX19" fmla="*/ 540544 w 692943"/>
                <a:gd name="connsiteY19" fmla="*/ 85725 h 342900"/>
                <a:gd name="connsiteX20" fmla="*/ 540544 w 692943"/>
                <a:gd name="connsiteY20" fmla="*/ 104775 h 342900"/>
                <a:gd name="connsiteX21" fmla="*/ 95250 w 692943"/>
                <a:gd name="connsiteY21" fmla="*/ 104775 h 342900"/>
                <a:gd name="connsiteX22" fmla="*/ 445294 w 692943"/>
                <a:gd name="connsiteY22" fmla="*/ 200025 h 342900"/>
                <a:gd name="connsiteX23" fmla="*/ 95250 w 692943"/>
                <a:gd name="connsiteY23" fmla="*/ 200025 h 342900"/>
                <a:gd name="connsiteX24" fmla="*/ 95250 w 692943"/>
                <a:gd name="connsiteY24" fmla="*/ 180975 h 342900"/>
                <a:gd name="connsiteX25" fmla="*/ 445294 w 692943"/>
                <a:gd name="connsiteY25" fmla="*/ 180975 h 342900"/>
                <a:gd name="connsiteX26" fmla="*/ 597694 w 692943"/>
                <a:gd name="connsiteY26" fmla="*/ 152400 h 342900"/>
                <a:gd name="connsiteX27" fmla="*/ 95250 w 692943"/>
                <a:gd name="connsiteY27" fmla="*/ 152400 h 342900"/>
                <a:gd name="connsiteX28" fmla="*/ 95250 w 692943"/>
                <a:gd name="connsiteY28" fmla="*/ 133350 h 342900"/>
                <a:gd name="connsiteX29" fmla="*/ 597694 w 692943"/>
                <a:gd name="connsiteY29" fmla="*/ 13335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43" h="342900">
                  <a:moveTo>
                    <a:pt x="654844" y="0"/>
                  </a:moveTo>
                  <a:lnTo>
                    <a:pt x="38100" y="0"/>
                  </a:lnTo>
                  <a:cubicBezTo>
                    <a:pt x="17058" y="0"/>
                    <a:pt x="0" y="17058"/>
                    <a:pt x="0" y="38100"/>
                  </a:cubicBezTo>
                  <a:lnTo>
                    <a:pt x="0" y="247650"/>
                  </a:lnTo>
                  <a:cubicBezTo>
                    <a:pt x="0" y="268692"/>
                    <a:pt x="17058" y="285750"/>
                    <a:pt x="38100" y="285750"/>
                  </a:cubicBezTo>
                  <a:lnTo>
                    <a:pt x="178594" y="285750"/>
                  </a:lnTo>
                  <a:lnTo>
                    <a:pt x="178594" y="342900"/>
                  </a:lnTo>
                  <a:lnTo>
                    <a:pt x="238601" y="285750"/>
                  </a:lnTo>
                  <a:lnTo>
                    <a:pt x="303371" y="285750"/>
                  </a:lnTo>
                  <a:lnTo>
                    <a:pt x="340519" y="342900"/>
                  </a:lnTo>
                  <a:lnTo>
                    <a:pt x="374809" y="285750"/>
                  </a:lnTo>
                  <a:lnTo>
                    <a:pt x="442436" y="285750"/>
                  </a:lnTo>
                  <a:lnTo>
                    <a:pt x="502444" y="342900"/>
                  </a:lnTo>
                  <a:lnTo>
                    <a:pt x="502444" y="285750"/>
                  </a:lnTo>
                  <a:lnTo>
                    <a:pt x="654844" y="285750"/>
                  </a:lnTo>
                  <a:cubicBezTo>
                    <a:pt x="675885" y="285750"/>
                    <a:pt x="692944" y="268692"/>
                    <a:pt x="692944" y="247650"/>
                  </a:cubicBezTo>
                  <a:lnTo>
                    <a:pt x="692944" y="38100"/>
                  </a:lnTo>
                  <a:cubicBezTo>
                    <a:pt x="692944" y="17058"/>
                    <a:pt x="675885" y="0"/>
                    <a:pt x="654844" y="0"/>
                  </a:cubicBezTo>
                  <a:close/>
                  <a:moveTo>
                    <a:pt x="95250" y="85725"/>
                  </a:moveTo>
                  <a:lnTo>
                    <a:pt x="540544" y="85725"/>
                  </a:lnTo>
                  <a:lnTo>
                    <a:pt x="540544" y="104775"/>
                  </a:lnTo>
                  <a:lnTo>
                    <a:pt x="95250" y="104775"/>
                  </a:lnTo>
                  <a:close/>
                  <a:moveTo>
                    <a:pt x="445294" y="200025"/>
                  </a:moveTo>
                  <a:lnTo>
                    <a:pt x="95250" y="200025"/>
                  </a:lnTo>
                  <a:lnTo>
                    <a:pt x="95250" y="180975"/>
                  </a:lnTo>
                  <a:lnTo>
                    <a:pt x="445294" y="180975"/>
                  </a:lnTo>
                  <a:close/>
                  <a:moveTo>
                    <a:pt x="597694" y="152400"/>
                  </a:moveTo>
                  <a:lnTo>
                    <a:pt x="95250" y="152400"/>
                  </a:lnTo>
                  <a:lnTo>
                    <a:pt x="95250" y="133350"/>
                  </a:lnTo>
                  <a:lnTo>
                    <a:pt x="597694" y="133350"/>
                  </a:lnTo>
                  <a:close/>
                </a:path>
              </a:pathLst>
            </a:custGeom>
            <a:grpFill/>
            <a:ln w="9525" cap="flat">
              <a:noFill/>
              <a:prstDash val="solid"/>
              <a:miter/>
            </a:ln>
          </p:spPr>
          <p:txBody>
            <a:bodyPr rtlCol="0" anchor="ctr"/>
            <a:lstStyle/>
            <a:p>
              <a:endParaRPr lang="zh-CN" altLang="en-US"/>
            </a:p>
          </p:txBody>
        </p:sp>
      </p:grpSp>
      <p:grpSp>
        <p:nvGrpSpPr>
          <p:cNvPr id="85" name="组合 84">
            <a:extLst>
              <a:ext uri="{FF2B5EF4-FFF2-40B4-BE49-F238E27FC236}">
                <a16:creationId xmlns:a16="http://schemas.microsoft.com/office/drawing/2014/main" id="{DFE69573-CC0F-AB48-8068-036084048959}"/>
              </a:ext>
            </a:extLst>
          </p:cNvPr>
          <p:cNvGrpSpPr/>
          <p:nvPr/>
        </p:nvGrpSpPr>
        <p:grpSpPr>
          <a:xfrm>
            <a:off x="9568963" y="2186010"/>
            <a:ext cx="493551" cy="410483"/>
            <a:chOff x="9294107" y="1299859"/>
            <a:chExt cx="799958" cy="665320"/>
          </a:xfrm>
          <a:gradFill>
            <a:gsLst>
              <a:gs pos="34000">
                <a:schemeClr val="accent3"/>
              </a:gs>
              <a:gs pos="99000">
                <a:schemeClr val="accent2"/>
              </a:gs>
            </a:gsLst>
            <a:lin ang="5400000" scaled="0"/>
          </a:gradFill>
        </p:grpSpPr>
        <p:sp>
          <p:nvSpPr>
            <p:cNvPr id="80" name="图形 78" descr="业务增长">
              <a:extLst>
                <a:ext uri="{FF2B5EF4-FFF2-40B4-BE49-F238E27FC236}">
                  <a16:creationId xmlns:a16="http://schemas.microsoft.com/office/drawing/2014/main" id="{18D345CB-49A8-F746-992E-D2BBD1E70A3E}"/>
                </a:ext>
              </a:extLst>
            </p:cNvPr>
            <p:cNvSpPr/>
            <p:nvPr/>
          </p:nvSpPr>
          <p:spPr>
            <a:xfrm>
              <a:off x="9302538" y="1459402"/>
              <a:ext cx="791527" cy="505777"/>
            </a:xfrm>
            <a:custGeom>
              <a:avLst/>
              <a:gdLst>
                <a:gd name="connsiteX0" fmla="*/ 639128 w 791527"/>
                <a:gd name="connsiteY0" fmla="*/ 192405 h 505777"/>
                <a:gd name="connsiteX1" fmla="*/ 735330 w 791527"/>
                <a:gd name="connsiteY1" fmla="*/ 96202 h 505777"/>
                <a:gd name="connsiteX2" fmla="*/ 791528 w 791527"/>
                <a:gd name="connsiteY2" fmla="*/ 152400 h 505777"/>
                <a:gd name="connsiteX3" fmla="*/ 791528 w 791527"/>
                <a:gd name="connsiteY3" fmla="*/ 0 h 505777"/>
                <a:gd name="connsiteX4" fmla="*/ 639128 w 791527"/>
                <a:gd name="connsiteY4" fmla="*/ 0 h 505777"/>
                <a:gd name="connsiteX5" fmla="*/ 695325 w 791527"/>
                <a:gd name="connsiteY5" fmla="*/ 56198 h 505777"/>
                <a:gd name="connsiteX6" fmla="*/ 601028 w 791527"/>
                <a:gd name="connsiteY6" fmla="*/ 150495 h 505777"/>
                <a:gd name="connsiteX7" fmla="*/ 439103 w 791527"/>
                <a:gd name="connsiteY7" fmla="*/ 312420 h 505777"/>
                <a:gd name="connsiteX8" fmla="*/ 296228 w 791527"/>
                <a:gd name="connsiteY8" fmla="*/ 169545 h 505777"/>
                <a:gd name="connsiteX9" fmla="*/ 0 w 791527"/>
                <a:gd name="connsiteY9" fmla="*/ 465773 h 505777"/>
                <a:gd name="connsiteX10" fmla="*/ 40005 w 791527"/>
                <a:gd name="connsiteY10" fmla="*/ 505778 h 505777"/>
                <a:gd name="connsiteX11" fmla="*/ 296228 w 791527"/>
                <a:gd name="connsiteY11" fmla="*/ 249555 h 505777"/>
                <a:gd name="connsiteX12" fmla="*/ 439103 w 791527"/>
                <a:gd name="connsiteY12" fmla="*/ 392430 h 505777"/>
                <a:gd name="connsiteX13" fmla="*/ 639128 w 791527"/>
                <a:gd name="connsiteY13" fmla="*/ 192405 h 50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527" h="505777">
                  <a:moveTo>
                    <a:pt x="639128" y="192405"/>
                  </a:moveTo>
                  <a:lnTo>
                    <a:pt x="735330" y="96202"/>
                  </a:lnTo>
                  <a:lnTo>
                    <a:pt x="791528" y="152400"/>
                  </a:lnTo>
                  <a:lnTo>
                    <a:pt x="791528" y="0"/>
                  </a:lnTo>
                  <a:lnTo>
                    <a:pt x="639128" y="0"/>
                  </a:lnTo>
                  <a:lnTo>
                    <a:pt x="695325" y="56198"/>
                  </a:lnTo>
                  <a:lnTo>
                    <a:pt x="601028" y="150495"/>
                  </a:lnTo>
                  <a:lnTo>
                    <a:pt x="439103" y="312420"/>
                  </a:lnTo>
                  <a:lnTo>
                    <a:pt x="296228" y="169545"/>
                  </a:lnTo>
                  <a:lnTo>
                    <a:pt x="0" y="465773"/>
                  </a:lnTo>
                  <a:lnTo>
                    <a:pt x="40005" y="505778"/>
                  </a:lnTo>
                  <a:lnTo>
                    <a:pt x="296228" y="249555"/>
                  </a:lnTo>
                  <a:lnTo>
                    <a:pt x="439103" y="392430"/>
                  </a:lnTo>
                  <a:lnTo>
                    <a:pt x="639128" y="192405"/>
                  </a:lnTo>
                  <a:close/>
                </a:path>
              </a:pathLst>
            </a:custGeom>
            <a:grpFill/>
            <a:ln w="9525" cap="flat">
              <a:noFill/>
              <a:prstDash val="solid"/>
              <a:miter/>
            </a:ln>
          </p:spPr>
          <p:txBody>
            <a:bodyPr rtlCol="0" anchor="ctr"/>
            <a:lstStyle/>
            <a:p>
              <a:endParaRPr lang="zh-CN" altLang="en-US"/>
            </a:p>
          </p:txBody>
        </p:sp>
        <p:sp>
          <p:nvSpPr>
            <p:cNvPr id="81" name="图形 78" descr="业务增长">
              <a:extLst>
                <a:ext uri="{FF2B5EF4-FFF2-40B4-BE49-F238E27FC236}">
                  <a16:creationId xmlns:a16="http://schemas.microsoft.com/office/drawing/2014/main" id="{18D345CB-49A8-F746-992E-D2BBD1E70A3E}"/>
                </a:ext>
              </a:extLst>
            </p:cNvPr>
            <p:cNvSpPr/>
            <p:nvPr/>
          </p:nvSpPr>
          <p:spPr>
            <a:xfrm>
              <a:off x="9360641" y="129985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zh-CN" altLang="en-US"/>
            </a:p>
          </p:txBody>
        </p:sp>
        <p:sp>
          <p:nvSpPr>
            <p:cNvPr id="82" name="图形 78" descr="业务增长">
              <a:extLst>
                <a:ext uri="{FF2B5EF4-FFF2-40B4-BE49-F238E27FC236}">
                  <a16:creationId xmlns:a16="http://schemas.microsoft.com/office/drawing/2014/main" id="{18D345CB-49A8-F746-992E-D2BBD1E70A3E}"/>
                </a:ext>
              </a:extLst>
            </p:cNvPr>
            <p:cNvSpPr/>
            <p:nvPr/>
          </p:nvSpPr>
          <p:spPr>
            <a:xfrm>
              <a:off x="9294107" y="1404636"/>
              <a:ext cx="604315" cy="408524"/>
            </a:xfrm>
            <a:custGeom>
              <a:avLst/>
              <a:gdLst>
                <a:gd name="connsiteX0" fmla="*/ 572978 w 604315"/>
                <a:gd name="connsiteY0" fmla="*/ 187735 h 408524"/>
                <a:gd name="connsiteX1" fmla="*/ 582503 w 604315"/>
                <a:gd name="connsiteY1" fmla="*/ 178210 h 408524"/>
                <a:gd name="connsiteX2" fmla="*/ 604315 w 604315"/>
                <a:gd name="connsiteY2" fmla="*/ 156398 h 408524"/>
                <a:gd name="connsiteX3" fmla="*/ 577836 w 604315"/>
                <a:gd name="connsiteY3" fmla="*/ 37336 h 408524"/>
                <a:gd name="connsiteX4" fmla="*/ 571359 w 604315"/>
                <a:gd name="connsiteY4" fmla="*/ 26668 h 408524"/>
                <a:gd name="connsiteX5" fmla="*/ 533259 w 604315"/>
                <a:gd name="connsiteY5" fmla="*/ 6379 h 408524"/>
                <a:gd name="connsiteX6" fmla="*/ 456487 w 604315"/>
                <a:gd name="connsiteY6" fmla="*/ 6379 h 408524"/>
                <a:gd name="connsiteX7" fmla="*/ 418387 w 604315"/>
                <a:gd name="connsiteY7" fmla="*/ 26668 h 408524"/>
                <a:gd name="connsiteX8" fmla="*/ 411910 w 604315"/>
                <a:gd name="connsiteY8" fmla="*/ 37336 h 408524"/>
                <a:gd name="connsiteX9" fmla="*/ 399909 w 604315"/>
                <a:gd name="connsiteY9" fmla="*/ 93152 h 408524"/>
                <a:gd name="connsiteX10" fmla="*/ 399909 w 604315"/>
                <a:gd name="connsiteY10" fmla="*/ 93152 h 408524"/>
                <a:gd name="connsiteX11" fmla="*/ 387431 w 604315"/>
                <a:gd name="connsiteY11" fmla="*/ 37336 h 408524"/>
                <a:gd name="connsiteX12" fmla="*/ 380859 w 604315"/>
                <a:gd name="connsiteY12" fmla="*/ 26668 h 408524"/>
                <a:gd name="connsiteX13" fmla="*/ 342759 w 604315"/>
                <a:gd name="connsiteY13" fmla="*/ 6379 h 408524"/>
                <a:gd name="connsiteX14" fmla="*/ 228459 w 604315"/>
                <a:gd name="connsiteY14" fmla="*/ 26668 h 408524"/>
                <a:gd name="connsiteX15" fmla="*/ 221982 w 604315"/>
                <a:gd name="connsiteY15" fmla="*/ 37336 h 408524"/>
                <a:gd name="connsiteX16" fmla="*/ 209409 w 604315"/>
                <a:gd name="connsiteY16" fmla="*/ 91342 h 408524"/>
                <a:gd name="connsiteX17" fmla="*/ 209409 w 604315"/>
                <a:gd name="connsiteY17" fmla="*/ 91342 h 408524"/>
                <a:gd name="connsiteX18" fmla="*/ 197026 w 604315"/>
                <a:gd name="connsiteY18" fmla="*/ 37336 h 408524"/>
                <a:gd name="connsiteX19" fmla="*/ 190359 w 604315"/>
                <a:gd name="connsiteY19" fmla="*/ 26668 h 408524"/>
                <a:gd name="connsiteX20" fmla="*/ 152259 w 604315"/>
                <a:gd name="connsiteY20" fmla="*/ 6379 h 408524"/>
                <a:gd name="connsiteX21" fmla="*/ 75487 w 604315"/>
                <a:gd name="connsiteY21" fmla="*/ 6379 h 408524"/>
                <a:gd name="connsiteX22" fmla="*/ 37387 w 604315"/>
                <a:gd name="connsiteY22" fmla="*/ 26668 h 408524"/>
                <a:gd name="connsiteX23" fmla="*/ 30910 w 604315"/>
                <a:gd name="connsiteY23" fmla="*/ 37336 h 408524"/>
                <a:gd name="connsiteX24" fmla="*/ 621 w 604315"/>
                <a:gd name="connsiteY24" fmla="*/ 175639 h 408524"/>
                <a:gd name="connsiteX25" fmla="*/ 14999 w 604315"/>
                <a:gd name="connsiteY25" fmla="*/ 199844 h 408524"/>
                <a:gd name="connsiteX26" fmla="*/ 15765 w 604315"/>
                <a:gd name="connsiteY26" fmla="*/ 200023 h 408524"/>
                <a:gd name="connsiteX27" fmla="*/ 18909 w 604315"/>
                <a:gd name="connsiteY27" fmla="*/ 200023 h 408524"/>
                <a:gd name="connsiteX28" fmla="*/ 37959 w 604315"/>
                <a:gd name="connsiteY28" fmla="*/ 185068 h 408524"/>
                <a:gd name="connsiteX29" fmla="*/ 66534 w 604315"/>
                <a:gd name="connsiteY29" fmla="*/ 57148 h 408524"/>
                <a:gd name="connsiteX30" fmla="*/ 66534 w 604315"/>
                <a:gd name="connsiteY30" fmla="*/ 57148 h 408524"/>
                <a:gd name="connsiteX31" fmla="*/ 66534 w 604315"/>
                <a:gd name="connsiteY31" fmla="*/ 124775 h 408524"/>
                <a:gd name="connsiteX32" fmla="*/ 37959 w 604315"/>
                <a:gd name="connsiteY32" fmla="*/ 266698 h 408524"/>
                <a:gd name="connsiteX33" fmla="*/ 66534 w 604315"/>
                <a:gd name="connsiteY33" fmla="*/ 266698 h 408524"/>
                <a:gd name="connsiteX34" fmla="*/ 66534 w 604315"/>
                <a:gd name="connsiteY34" fmla="*/ 408525 h 408524"/>
                <a:gd name="connsiteX35" fmla="*/ 104634 w 604315"/>
                <a:gd name="connsiteY35" fmla="*/ 370425 h 408524"/>
                <a:gd name="connsiteX36" fmla="*/ 104634 w 604315"/>
                <a:gd name="connsiteY36" fmla="*/ 266698 h 408524"/>
                <a:gd name="connsiteX37" fmla="*/ 123684 w 604315"/>
                <a:gd name="connsiteY37" fmla="*/ 266698 h 408524"/>
                <a:gd name="connsiteX38" fmla="*/ 123684 w 604315"/>
                <a:gd name="connsiteY38" fmla="*/ 351375 h 408524"/>
                <a:gd name="connsiteX39" fmla="*/ 161784 w 604315"/>
                <a:gd name="connsiteY39" fmla="*/ 313275 h 408524"/>
                <a:gd name="connsiteX40" fmla="*/ 161784 w 604315"/>
                <a:gd name="connsiteY40" fmla="*/ 266698 h 408524"/>
                <a:gd name="connsiteX41" fmla="*/ 190359 w 604315"/>
                <a:gd name="connsiteY41" fmla="*/ 266698 h 408524"/>
                <a:gd name="connsiteX42" fmla="*/ 161784 w 604315"/>
                <a:gd name="connsiteY42" fmla="*/ 124870 h 408524"/>
                <a:gd name="connsiteX43" fmla="*/ 161784 w 604315"/>
                <a:gd name="connsiteY43" fmla="*/ 58195 h 408524"/>
                <a:gd name="connsiteX44" fmla="*/ 161784 w 604315"/>
                <a:gd name="connsiteY44" fmla="*/ 58195 h 408524"/>
                <a:gd name="connsiteX45" fmla="*/ 190359 w 604315"/>
                <a:gd name="connsiteY45" fmla="*/ 182592 h 408524"/>
                <a:gd name="connsiteX46" fmla="*/ 209409 w 604315"/>
                <a:gd name="connsiteY46" fmla="*/ 200023 h 408524"/>
                <a:gd name="connsiteX47" fmla="*/ 209409 w 604315"/>
                <a:gd name="connsiteY47" fmla="*/ 200023 h 408524"/>
                <a:gd name="connsiteX48" fmla="*/ 227887 w 604315"/>
                <a:gd name="connsiteY48" fmla="*/ 185068 h 408524"/>
                <a:gd name="connsiteX49" fmla="*/ 228459 w 604315"/>
                <a:gd name="connsiteY49" fmla="*/ 180973 h 408524"/>
                <a:gd name="connsiteX50" fmla="*/ 256272 w 604315"/>
                <a:gd name="connsiteY50" fmla="*/ 58767 h 408524"/>
                <a:gd name="connsiteX51" fmla="*/ 256272 w 604315"/>
                <a:gd name="connsiteY51" fmla="*/ 58767 h 408524"/>
                <a:gd name="connsiteX52" fmla="*/ 256272 w 604315"/>
                <a:gd name="connsiteY52" fmla="*/ 218501 h 408524"/>
                <a:gd name="connsiteX53" fmla="*/ 277322 w 604315"/>
                <a:gd name="connsiteY53" fmla="*/ 197356 h 408524"/>
                <a:gd name="connsiteX54" fmla="*/ 331204 w 604315"/>
                <a:gd name="connsiteY54" fmla="*/ 197326 h 408524"/>
                <a:gd name="connsiteX55" fmla="*/ 331233 w 604315"/>
                <a:gd name="connsiteY55" fmla="*/ 197356 h 408524"/>
                <a:gd name="connsiteX56" fmla="*/ 352284 w 604315"/>
                <a:gd name="connsiteY56" fmla="*/ 217644 h 408524"/>
                <a:gd name="connsiteX57" fmla="*/ 352284 w 604315"/>
                <a:gd name="connsiteY57" fmla="*/ 58862 h 408524"/>
                <a:gd name="connsiteX58" fmla="*/ 352284 w 604315"/>
                <a:gd name="connsiteY58" fmla="*/ 58862 h 408524"/>
                <a:gd name="connsiteX59" fmla="*/ 380859 w 604315"/>
                <a:gd name="connsiteY59" fmla="*/ 185164 h 408524"/>
                <a:gd name="connsiteX60" fmla="*/ 399909 w 604315"/>
                <a:gd name="connsiteY60" fmla="*/ 200023 h 408524"/>
                <a:gd name="connsiteX61" fmla="*/ 399909 w 604315"/>
                <a:gd name="connsiteY61" fmla="*/ 200023 h 408524"/>
                <a:gd name="connsiteX62" fmla="*/ 418482 w 604315"/>
                <a:gd name="connsiteY62" fmla="*/ 185068 h 408524"/>
                <a:gd name="connsiteX63" fmla="*/ 447057 w 604315"/>
                <a:gd name="connsiteY63" fmla="*/ 58767 h 408524"/>
                <a:gd name="connsiteX64" fmla="*/ 447057 w 604315"/>
                <a:gd name="connsiteY64" fmla="*/ 58767 h 408524"/>
                <a:gd name="connsiteX65" fmla="*/ 447057 w 604315"/>
                <a:gd name="connsiteY65" fmla="*/ 313084 h 408524"/>
                <a:gd name="connsiteX66" fmla="*/ 447057 w 604315"/>
                <a:gd name="connsiteY66" fmla="*/ 313084 h 408524"/>
                <a:gd name="connsiteX67" fmla="*/ 485157 w 604315"/>
                <a:gd name="connsiteY67" fmla="*/ 274984 h 408524"/>
                <a:gd name="connsiteX68" fmla="*/ 485157 w 604315"/>
                <a:gd name="connsiteY68" fmla="*/ 209548 h 408524"/>
                <a:gd name="connsiteX69" fmla="*/ 504207 w 604315"/>
                <a:gd name="connsiteY69" fmla="*/ 209548 h 408524"/>
                <a:gd name="connsiteX70" fmla="*/ 504207 w 604315"/>
                <a:gd name="connsiteY70" fmla="*/ 256315 h 408524"/>
                <a:gd name="connsiteX71" fmla="*/ 542307 w 604315"/>
                <a:gd name="connsiteY71" fmla="*/ 218215 h 408524"/>
                <a:gd name="connsiteX72" fmla="*/ 542307 w 604315"/>
                <a:gd name="connsiteY72" fmla="*/ 58862 h 408524"/>
                <a:gd name="connsiteX73" fmla="*/ 542307 w 604315"/>
                <a:gd name="connsiteY73" fmla="*/ 58862 h 408524"/>
                <a:gd name="connsiteX74" fmla="*/ 572311 w 604315"/>
                <a:gd name="connsiteY74" fmla="*/ 187831 h 40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04315" h="408524">
                  <a:moveTo>
                    <a:pt x="572978" y="187735"/>
                  </a:moveTo>
                  <a:lnTo>
                    <a:pt x="582503" y="178210"/>
                  </a:lnTo>
                  <a:lnTo>
                    <a:pt x="604315" y="156398"/>
                  </a:lnTo>
                  <a:lnTo>
                    <a:pt x="577836" y="37336"/>
                  </a:lnTo>
                  <a:cubicBezTo>
                    <a:pt x="577026" y="33118"/>
                    <a:pt x="574727" y="29332"/>
                    <a:pt x="571359" y="26668"/>
                  </a:cubicBezTo>
                  <a:cubicBezTo>
                    <a:pt x="559951" y="17716"/>
                    <a:pt x="547053" y="10848"/>
                    <a:pt x="533259" y="6379"/>
                  </a:cubicBezTo>
                  <a:cubicBezTo>
                    <a:pt x="508375" y="-2126"/>
                    <a:pt x="481371" y="-2126"/>
                    <a:pt x="456487" y="6379"/>
                  </a:cubicBezTo>
                  <a:cubicBezTo>
                    <a:pt x="442697" y="10859"/>
                    <a:pt x="429801" y="17726"/>
                    <a:pt x="418387" y="26668"/>
                  </a:cubicBezTo>
                  <a:cubicBezTo>
                    <a:pt x="415092" y="29396"/>
                    <a:pt x="412810" y="33153"/>
                    <a:pt x="411910" y="37336"/>
                  </a:cubicBezTo>
                  <a:lnTo>
                    <a:pt x="399909" y="93152"/>
                  </a:lnTo>
                  <a:lnTo>
                    <a:pt x="399909" y="93152"/>
                  </a:lnTo>
                  <a:lnTo>
                    <a:pt x="387431" y="37336"/>
                  </a:lnTo>
                  <a:cubicBezTo>
                    <a:pt x="386557" y="33120"/>
                    <a:pt x="384231" y="29344"/>
                    <a:pt x="380859" y="26668"/>
                  </a:cubicBezTo>
                  <a:cubicBezTo>
                    <a:pt x="369451" y="17716"/>
                    <a:pt x="356553" y="10848"/>
                    <a:pt x="342759" y="6379"/>
                  </a:cubicBezTo>
                  <a:cubicBezTo>
                    <a:pt x="303653" y="-6242"/>
                    <a:pt x="260832" y="1358"/>
                    <a:pt x="228459" y="26668"/>
                  </a:cubicBezTo>
                  <a:cubicBezTo>
                    <a:pt x="225163" y="29396"/>
                    <a:pt x="222882" y="33153"/>
                    <a:pt x="221982" y="37336"/>
                  </a:cubicBezTo>
                  <a:lnTo>
                    <a:pt x="209409" y="91342"/>
                  </a:lnTo>
                  <a:cubicBezTo>
                    <a:pt x="209409" y="91342"/>
                    <a:pt x="209409" y="91342"/>
                    <a:pt x="209409" y="91342"/>
                  </a:cubicBezTo>
                  <a:lnTo>
                    <a:pt x="197026" y="37336"/>
                  </a:lnTo>
                  <a:cubicBezTo>
                    <a:pt x="196076" y="33127"/>
                    <a:pt x="193725" y="29366"/>
                    <a:pt x="190359" y="26668"/>
                  </a:cubicBezTo>
                  <a:cubicBezTo>
                    <a:pt x="178945" y="17726"/>
                    <a:pt x="166049" y="10859"/>
                    <a:pt x="152259" y="6379"/>
                  </a:cubicBezTo>
                  <a:cubicBezTo>
                    <a:pt x="127375" y="-2126"/>
                    <a:pt x="100371" y="-2126"/>
                    <a:pt x="75487" y="6379"/>
                  </a:cubicBezTo>
                  <a:cubicBezTo>
                    <a:pt x="61705" y="10879"/>
                    <a:pt x="48813" y="17745"/>
                    <a:pt x="37387" y="26668"/>
                  </a:cubicBezTo>
                  <a:cubicBezTo>
                    <a:pt x="34091" y="29396"/>
                    <a:pt x="31810" y="33153"/>
                    <a:pt x="30910" y="37336"/>
                  </a:cubicBezTo>
                  <a:lnTo>
                    <a:pt x="621" y="175639"/>
                  </a:lnTo>
                  <a:cubicBezTo>
                    <a:pt x="-2093" y="186293"/>
                    <a:pt x="4344" y="197130"/>
                    <a:pt x="14999" y="199844"/>
                  </a:cubicBezTo>
                  <a:cubicBezTo>
                    <a:pt x="15253" y="199908"/>
                    <a:pt x="15509" y="199968"/>
                    <a:pt x="15765" y="200023"/>
                  </a:cubicBezTo>
                  <a:cubicBezTo>
                    <a:pt x="16811" y="200117"/>
                    <a:pt x="17863" y="200117"/>
                    <a:pt x="18909" y="200023"/>
                  </a:cubicBezTo>
                  <a:cubicBezTo>
                    <a:pt x="28018" y="200235"/>
                    <a:pt x="36002" y="193968"/>
                    <a:pt x="37959" y="185068"/>
                  </a:cubicBezTo>
                  <a:lnTo>
                    <a:pt x="66534" y="57148"/>
                  </a:lnTo>
                  <a:lnTo>
                    <a:pt x="66534" y="57148"/>
                  </a:lnTo>
                  <a:lnTo>
                    <a:pt x="66534" y="124775"/>
                  </a:lnTo>
                  <a:lnTo>
                    <a:pt x="37959" y="266698"/>
                  </a:lnTo>
                  <a:lnTo>
                    <a:pt x="66534" y="266698"/>
                  </a:lnTo>
                  <a:lnTo>
                    <a:pt x="66534" y="408525"/>
                  </a:lnTo>
                  <a:lnTo>
                    <a:pt x="104634" y="370425"/>
                  </a:lnTo>
                  <a:lnTo>
                    <a:pt x="104634" y="266698"/>
                  </a:lnTo>
                  <a:lnTo>
                    <a:pt x="123684" y="266698"/>
                  </a:lnTo>
                  <a:lnTo>
                    <a:pt x="123684" y="351375"/>
                  </a:lnTo>
                  <a:lnTo>
                    <a:pt x="161784" y="313275"/>
                  </a:lnTo>
                  <a:lnTo>
                    <a:pt x="161784" y="266698"/>
                  </a:lnTo>
                  <a:lnTo>
                    <a:pt x="190359" y="266698"/>
                  </a:lnTo>
                  <a:lnTo>
                    <a:pt x="161784" y="124870"/>
                  </a:lnTo>
                  <a:lnTo>
                    <a:pt x="161784" y="58195"/>
                  </a:lnTo>
                  <a:lnTo>
                    <a:pt x="161784" y="58195"/>
                  </a:lnTo>
                  <a:lnTo>
                    <a:pt x="190359" y="182592"/>
                  </a:lnTo>
                  <a:cubicBezTo>
                    <a:pt x="191202" y="192476"/>
                    <a:pt x="199489" y="200059"/>
                    <a:pt x="209409" y="200023"/>
                  </a:cubicBezTo>
                  <a:lnTo>
                    <a:pt x="209409" y="200023"/>
                  </a:lnTo>
                  <a:cubicBezTo>
                    <a:pt x="218304" y="199964"/>
                    <a:pt x="225975" y="193756"/>
                    <a:pt x="227887" y="185068"/>
                  </a:cubicBezTo>
                  <a:lnTo>
                    <a:pt x="228459" y="180973"/>
                  </a:lnTo>
                  <a:lnTo>
                    <a:pt x="256272" y="58767"/>
                  </a:lnTo>
                  <a:cubicBezTo>
                    <a:pt x="256272" y="58767"/>
                    <a:pt x="256272" y="58767"/>
                    <a:pt x="256272" y="58767"/>
                  </a:cubicBezTo>
                  <a:lnTo>
                    <a:pt x="256272" y="218501"/>
                  </a:lnTo>
                  <a:lnTo>
                    <a:pt x="277322" y="197356"/>
                  </a:lnTo>
                  <a:cubicBezTo>
                    <a:pt x="292192" y="182468"/>
                    <a:pt x="316316" y="182455"/>
                    <a:pt x="331204" y="197326"/>
                  </a:cubicBezTo>
                  <a:cubicBezTo>
                    <a:pt x="331213" y="197336"/>
                    <a:pt x="331224" y="197346"/>
                    <a:pt x="331233" y="197356"/>
                  </a:cubicBezTo>
                  <a:lnTo>
                    <a:pt x="352284" y="217644"/>
                  </a:lnTo>
                  <a:lnTo>
                    <a:pt x="352284" y="58862"/>
                  </a:lnTo>
                  <a:cubicBezTo>
                    <a:pt x="352284" y="58862"/>
                    <a:pt x="352284" y="58862"/>
                    <a:pt x="352284" y="58862"/>
                  </a:cubicBezTo>
                  <a:lnTo>
                    <a:pt x="380859" y="185164"/>
                  </a:lnTo>
                  <a:cubicBezTo>
                    <a:pt x="382854" y="194025"/>
                    <a:pt x="390828" y="200245"/>
                    <a:pt x="399909" y="200023"/>
                  </a:cubicBezTo>
                  <a:lnTo>
                    <a:pt x="399909" y="200023"/>
                  </a:lnTo>
                  <a:cubicBezTo>
                    <a:pt x="408840" y="200008"/>
                    <a:pt x="416562" y="193790"/>
                    <a:pt x="418482" y="185068"/>
                  </a:cubicBezTo>
                  <a:lnTo>
                    <a:pt x="447057" y="58767"/>
                  </a:lnTo>
                  <a:cubicBezTo>
                    <a:pt x="447057" y="58767"/>
                    <a:pt x="447057" y="58767"/>
                    <a:pt x="447057" y="58767"/>
                  </a:cubicBezTo>
                  <a:lnTo>
                    <a:pt x="447057" y="313084"/>
                  </a:lnTo>
                  <a:lnTo>
                    <a:pt x="447057" y="313084"/>
                  </a:lnTo>
                  <a:lnTo>
                    <a:pt x="485157" y="274984"/>
                  </a:lnTo>
                  <a:lnTo>
                    <a:pt x="485157" y="209548"/>
                  </a:lnTo>
                  <a:lnTo>
                    <a:pt x="504207" y="209548"/>
                  </a:lnTo>
                  <a:lnTo>
                    <a:pt x="504207" y="256315"/>
                  </a:lnTo>
                  <a:lnTo>
                    <a:pt x="542307" y="218215"/>
                  </a:lnTo>
                  <a:lnTo>
                    <a:pt x="542307" y="58862"/>
                  </a:lnTo>
                  <a:cubicBezTo>
                    <a:pt x="542307" y="58862"/>
                    <a:pt x="542307" y="58862"/>
                    <a:pt x="542307" y="58862"/>
                  </a:cubicBezTo>
                  <a:lnTo>
                    <a:pt x="572311" y="187831"/>
                  </a:lnTo>
                  <a:close/>
                </a:path>
              </a:pathLst>
            </a:custGeom>
            <a:grpFill/>
            <a:ln w="9525" cap="flat">
              <a:noFill/>
              <a:prstDash val="solid"/>
              <a:miter/>
            </a:ln>
          </p:spPr>
          <p:txBody>
            <a:bodyPr rtlCol="0" anchor="ctr"/>
            <a:lstStyle/>
            <a:p>
              <a:endParaRPr lang="zh-CN" altLang="en-US"/>
            </a:p>
          </p:txBody>
        </p:sp>
        <p:sp>
          <p:nvSpPr>
            <p:cNvPr id="83" name="图形 78" descr="业务增长">
              <a:extLst>
                <a:ext uri="{FF2B5EF4-FFF2-40B4-BE49-F238E27FC236}">
                  <a16:creationId xmlns:a16="http://schemas.microsoft.com/office/drawing/2014/main" id="{18D345CB-49A8-F746-992E-D2BBD1E70A3E}"/>
                </a:ext>
              </a:extLst>
            </p:cNvPr>
            <p:cNvSpPr/>
            <p:nvPr/>
          </p:nvSpPr>
          <p:spPr>
            <a:xfrm>
              <a:off x="9741545" y="129985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zh-CN" altLang="en-US"/>
            </a:p>
          </p:txBody>
        </p:sp>
        <p:sp>
          <p:nvSpPr>
            <p:cNvPr id="84" name="图形 78" descr="业务增长">
              <a:extLst>
                <a:ext uri="{FF2B5EF4-FFF2-40B4-BE49-F238E27FC236}">
                  <a16:creationId xmlns:a16="http://schemas.microsoft.com/office/drawing/2014/main" id="{18D345CB-49A8-F746-992E-D2BBD1E70A3E}"/>
                </a:ext>
              </a:extLst>
            </p:cNvPr>
            <p:cNvSpPr/>
            <p:nvPr/>
          </p:nvSpPr>
          <p:spPr>
            <a:xfrm>
              <a:off x="9550760" y="129985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zh-CN" altLang="en-US"/>
            </a:p>
          </p:txBody>
        </p:sp>
      </p:grpSp>
      <p:grpSp>
        <p:nvGrpSpPr>
          <p:cNvPr id="66" name="组合 65">
            <a:extLst>
              <a:ext uri="{FF2B5EF4-FFF2-40B4-BE49-F238E27FC236}">
                <a16:creationId xmlns:a16="http://schemas.microsoft.com/office/drawing/2014/main" id="{8E6F6A11-B3E6-334E-AFFB-C1E6920835B2}"/>
              </a:ext>
            </a:extLst>
          </p:cNvPr>
          <p:cNvGrpSpPr/>
          <p:nvPr/>
        </p:nvGrpSpPr>
        <p:grpSpPr>
          <a:xfrm>
            <a:off x="3302354" y="4866026"/>
            <a:ext cx="510300" cy="520607"/>
            <a:chOff x="445610" y="4588383"/>
            <a:chExt cx="510300" cy="520607"/>
          </a:xfrm>
        </p:grpSpPr>
        <p:sp>
          <p:nvSpPr>
            <p:cNvPr id="68" name="椭圆 67">
              <a:extLst>
                <a:ext uri="{FF2B5EF4-FFF2-40B4-BE49-F238E27FC236}">
                  <a16:creationId xmlns:a16="http://schemas.microsoft.com/office/drawing/2014/main" id="{7242BC83-799D-8140-BDD8-ACFA2E91D5E2}"/>
                </a:ext>
              </a:extLst>
            </p:cNvPr>
            <p:cNvSpPr/>
            <p:nvPr/>
          </p:nvSpPr>
          <p:spPr>
            <a:xfrm rot="17726946">
              <a:off x="440456" y="4593537"/>
              <a:ext cx="520607" cy="510300"/>
            </a:xfrm>
            <a:prstGeom prst="ellipse">
              <a:avLst/>
            </a:prstGeom>
            <a:gradFill>
              <a:gsLst>
                <a:gs pos="29000">
                  <a:schemeClr val="accent2">
                    <a:alpha val="50000"/>
                  </a:schemeClr>
                </a:gs>
                <a:gs pos="0">
                  <a:schemeClr val="accent3">
                    <a:alpha val="5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椭圆 68">
              <a:extLst>
                <a:ext uri="{FF2B5EF4-FFF2-40B4-BE49-F238E27FC236}">
                  <a16:creationId xmlns:a16="http://schemas.microsoft.com/office/drawing/2014/main" id="{BF4CCCF5-8A54-A14A-8BEB-BAA846937A72}"/>
                </a:ext>
              </a:extLst>
            </p:cNvPr>
            <p:cNvSpPr/>
            <p:nvPr/>
          </p:nvSpPr>
          <p:spPr>
            <a:xfrm rot="17726946">
              <a:off x="555966" y="4706760"/>
              <a:ext cx="289588" cy="283855"/>
            </a:xfrm>
            <a:prstGeom prst="ellipse">
              <a:avLst/>
            </a:prstGeom>
            <a:gradFill>
              <a:gsLst>
                <a:gs pos="97000">
                  <a:schemeClr val="accent2"/>
                </a:gs>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8" name="组合 77">
            <a:extLst>
              <a:ext uri="{FF2B5EF4-FFF2-40B4-BE49-F238E27FC236}">
                <a16:creationId xmlns:a16="http://schemas.microsoft.com/office/drawing/2014/main" id="{384DCCD3-F067-9D42-BBE8-0D708449AAC6}"/>
              </a:ext>
            </a:extLst>
          </p:cNvPr>
          <p:cNvGrpSpPr/>
          <p:nvPr/>
        </p:nvGrpSpPr>
        <p:grpSpPr>
          <a:xfrm>
            <a:off x="9198785" y="4010922"/>
            <a:ext cx="510300" cy="520607"/>
            <a:chOff x="445610" y="4588383"/>
            <a:chExt cx="510300" cy="520607"/>
          </a:xfrm>
        </p:grpSpPr>
        <p:sp>
          <p:nvSpPr>
            <p:cNvPr id="79" name="椭圆 78">
              <a:extLst>
                <a:ext uri="{FF2B5EF4-FFF2-40B4-BE49-F238E27FC236}">
                  <a16:creationId xmlns:a16="http://schemas.microsoft.com/office/drawing/2014/main" id="{5F93F46D-15EB-5B4D-9616-5F1E7EA6A96F}"/>
                </a:ext>
              </a:extLst>
            </p:cNvPr>
            <p:cNvSpPr/>
            <p:nvPr/>
          </p:nvSpPr>
          <p:spPr>
            <a:xfrm rot="17726946">
              <a:off x="440456" y="4593537"/>
              <a:ext cx="520607" cy="510300"/>
            </a:xfrm>
            <a:prstGeom prst="ellipse">
              <a:avLst/>
            </a:prstGeom>
            <a:gradFill>
              <a:gsLst>
                <a:gs pos="29000">
                  <a:schemeClr val="accent2">
                    <a:alpha val="50000"/>
                  </a:schemeClr>
                </a:gs>
                <a:gs pos="0">
                  <a:schemeClr val="accent3">
                    <a:alpha val="5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椭圆 85">
              <a:extLst>
                <a:ext uri="{FF2B5EF4-FFF2-40B4-BE49-F238E27FC236}">
                  <a16:creationId xmlns:a16="http://schemas.microsoft.com/office/drawing/2014/main" id="{CF98C22D-D8DB-9246-9543-5BBB342DA3A3}"/>
                </a:ext>
              </a:extLst>
            </p:cNvPr>
            <p:cNvSpPr/>
            <p:nvPr/>
          </p:nvSpPr>
          <p:spPr>
            <a:xfrm rot="17726946">
              <a:off x="555966" y="4706760"/>
              <a:ext cx="289588" cy="283855"/>
            </a:xfrm>
            <a:prstGeom prst="ellipse">
              <a:avLst/>
            </a:prstGeom>
            <a:gradFill>
              <a:gsLst>
                <a:gs pos="97000">
                  <a:schemeClr val="accent2"/>
                </a:gs>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87" name="组合 86">
            <a:extLst>
              <a:ext uri="{FF2B5EF4-FFF2-40B4-BE49-F238E27FC236}">
                <a16:creationId xmlns:a16="http://schemas.microsoft.com/office/drawing/2014/main" id="{8D4F1E17-3827-2249-B7C2-757AF14422D8}"/>
              </a:ext>
            </a:extLst>
          </p:cNvPr>
          <p:cNvGrpSpPr/>
          <p:nvPr/>
        </p:nvGrpSpPr>
        <p:grpSpPr>
          <a:xfrm>
            <a:off x="6206057" y="3581145"/>
            <a:ext cx="510300" cy="520607"/>
            <a:chOff x="445610" y="4588383"/>
            <a:chExt cx="510300" cy="520607"/>
          </a:xfrm>
        </p:grpSpPr>
        <p:sp>
          <p:nvSpPr>
            <p:cNvPr id="88" name="椭圆 87">
              <a:extLst>
                <a:ext uri="{FF2B5EF4-FFF2-40B4-BE49-F238E27FC236}">
                  <a16:creationId xmlns:a16="http://schemas.microsoft.com/office/drawing/2014/main" id="{C5600920-2003-5447-B88C-EC904EAD8156}"/>
                </a:ext>
              </a:extLst>
            </p:cNvPr>
            <p:cNvSpPr/>
            <p:nvPr/>
          </p:nvSpPr>
          <p:spPr>
            <a:xfrm rot="17726946">
              <a:off x="440456" y="4593537"/>
              <a:ext cx="520607" cy="510300"/>
            </a:xfrm>
            <a:prstGeom prst="ellipse">
              <a:avLst/>
            </a:prstGeom>
            <a:gradFill>
              <a:gsLst>
                <a:gs pos="29000">
                  <a:schemeClr val="accent2">
                    <a:alpha val="50000"/>
                  </a:schemeClr>
                </a:gs>
                <a:gs pos="0">
                  <a:schemeClr val="accent3">
                    <a:alpha val="5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椭圆 88">
              <a:extLst>
                <a:ext uri="{FF2B5EF4-FFF2-40B4-BE49-F238E27FC236}">
                  <a16:creationId xmlns:a16="http://schemas.microsoft.com/office/drawing/2014/main" id="{A9744A2D-AF43-E842-8211-EADE2B0B00A1}"/>
                </a:ext>
              </a:extLst>
            </p:cNvPr>
            <p:cNvSpPr/>
            <p:nvPr/>
          </p:nvSpPr>
          <p:spPr>
            <a:xfrm rot="17726946">
              <a:off x="555966" y="4706760"/>
              <a:ext cx="289588" cy="283855"/>
            </a:xfrm>
            <a:prstGeom prst="ellipse">
              <a:avLst/>
            </a:prstGeom>
            <a:gradFill>
              <a:gsLst>
                <a:gs pos="97000">
                  <a:schemeClr val="accent2"/>
                </a:gs>
                <a:gs pos="100000">
                  <a:schemeClr val="accent2"/>
                </a:gs>
                <a:gs pos="0">
                  <a:schemeClr val="accent3"/>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0" name="椭圆 89">
            <a:extLst>
              <a:ext uri="{FF2B5EF4-FFF2-40B4-BE49-F238E27FC236}">
                <a16:creationId xmlns:a16="http://schemas.microsoft.com/office/drawing/2014/main" id="{AD7D0E9A-D1DD-7B48-AE14-D9FD7001B6FA}"/>
              </a:ext>
            </a:extLst>
          </p:cNvPr>
          <p:cNvSpPr/>
          <p:nvPr/>
        </p:nvSpPr>
        <p:spPr>
          <a:xfrm rot="8243015">
            <a:off x="9404894" y="2662315"/>
            <a:ext cx="98082" cy="9614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406342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D0CB16B-8ADA-BE4D-870F-693B825F06C4}"/>
              </a:ext>
            </a:extLst>
          </p:cNvPr>
          <p:cNvSpPr>
            <a:spLocks noGrp="1"/>
          </p:cNvSpPr>
          <p:nvPr>
            <p:ph type="body" sz="quarter" idx="11"/>
          </p:nvPr>
        </p:nvSpPr>
        <p:spPr>
          <a:xfrm>
            <a:off x="470490" y="283028"/>
            <a:ext cx="2251195" cy="414860"/>
          </a:xfrm>
        </p:spPr>
        <p:txBody>
          <a:bodyPr/>
          <a:lstStyle/>
          <a:p>
            <a:r>
              <a:rPr kumimoji="1" lang="zh-CN" altLang="en-US" dirty="0"/>
              <a:t>项目部门</a:t>
            </a:r>
          </a:p>
        </p:txBody>
      </p:sp>
      <p:sp>
        <p:nvSpPr>
          <p:cNvPr id="3" name="文本占位符 2">
            <a:extLst>
              <a:ext uri="{FF2B5EF4-FFF2-40B4-BE49-F238E27FC236}">
                <a16:creationId xmlns:a16="http://schemas.microsoft.com/office/drawing/2014/main" id="{83D2E6E0-CF6F-C449-B0F3-B84CBF651C3A}"/>
              </a:ext>
            </a:extLst>
          </p:cNvPr>
          <p:cNvSpPr>
            <a:spLocks noGrp="1"/>
          </p:cNvSpPr>
          <p:nvPr>
            <p:ph type="body" sz="quarter" idx="12"/>
          </p:nvPr>
        </p:nvSpPr>
        <p:spPr>
          <a:xfrm>
            <a:off x="470112" y="655950"/>
            <a:ext cx="2646891" cy="414860"/>
          </a:xfrm>
        </p:spPr>
        <p:txBody>
          <a:bodyPr/>
          <a:lstStyle/>
          <a:p>
            <a:r>
              <a:rPr kumimoji="1" lang="en-US" altLang="zh-CN" dirty="0"/>
              <a:t>PROJECT DEPARTMENT</a:t>
            </a:r>
            <a:endParaRPr kumimoji="1" lang="zh-CN" altLang="en-US" dirty="0"/>
          </a:p>
        </p:txBody>
      </p:sp>
      <p:grpSp>
        <p:nvGrpSpPr>
          <p:cNvPr id="78" name="组合 77">
            <a:extLst>
              <a:ext uri="{FF2B5EF4-FFF2-40B4-BE49-F238E27FC236}">
                <a16:creationId xmlns:a16="http://schemas.microsoft.com/office/drawing/2014/main" id="{80641553-13FE-E748-A565-55503F9C0DBC}"/>
              </a:ext>
            </a:extLst>
          </p:cNvPr>
          <p:cNvGrpSpPr/>
          <p:nvPr/>
        </p:nvGrpSpPr>
        <p:grpSpPr>
          <a:xfrm>
            <a:off x="1119789" y="4132936"/>
            <a:ext cx="2031145" cy="416741"/>
            <a:chOff x="1119789" y="4132936"/>
            <a:chExt cx="2031145" cy="416741"/>
          </a:xfrm>
        </p:grpSpPr>
        <p:sp>
          <p:nvSpPr>
            <p:cNvPr id="26" name="圆角矩形 25">
              <a:extLst>
                <a:ext uri="{FF2B5EF4-FFF2-40B4-BE49-F238E27FC236}">
                  <a16:creationId xmlns:a16="http://schemas.microsoft.com/office/drawing/2014/main" id="{21DFDD0D-A088-0E44-8F62-CAC80E3234A4}"/>
                </a:ext>
              </a:extLst>
            </p:cNvPr>
            <p:cNvSpPr/>
            <p:nvPr/>
          </p:nvSpPr>
          <p:spPr>
            <a:xfrm>
              <a:off x="1324994" y="4132936"/>
              <a:ext cx="1620735" cy="41674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标题 1">
              <a:extLst>
                <a:ext uri="{FF2B5EF4-FFF2-40B4-BE49-F238E27FC236}">
                  <a16:creationId xmlns:a16="http://schemas.microsoft.com/office/drawing/2014/main" id="{E7F46F2B-78BF-8D4E-8583-92B2B20EF6D4}"/>
                </a:ext>
              </a:extLst>
            </p:cNvPr>
            <p:cNvSpPr txBox="1">
              <a:spLocks/>
            </p:cNvSpPr>
            <p:nvPr/>
          </p:nvSpPr>
          <p:spPr>
            <a:xfrm>
              <a:off x="1119789" y="4187373"/>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solidFill>
                    <a:schemeClr val="accent4"/>
                  </a:solidFill>
                  <a:latin typeface="+mj-ea"/>
                </a:rPr>
                <a:t>策划部</a:t>
              </a:r>
            </a:p>
          </p:txBody>
        </p:sp>
      </p:grpSp>
      <p:sp>
        <p:nvSpPr>
          <p:cNvPr id="9" name="标题 1">
            <a:extLst>
              <a:ext uri="{FF2B5EF4-FFF2-40B4-BE49-F238E27FC236}">
                <a16:creationId xmlns:a16="http://schemas.microsoft.com/office/drawing/2014/main" id="{F8679E38-08D5-6C4E-9428-98C8CC2BF481}"/>
              </a:ext>
            </a:extLst>
          </p:cNvPr>
          <p:cNvSpPr txBox="1">
            <a:spLocks/>
          </p:cNvSpPr>
          <p:nvPr/>
        </p:nvSpPr>
        <p:spPr>
          <a:xfrm>
            <a:off x="929655" y="4619463"/>
            <a:ext cx="2411412" cy="397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负责项目策划</a:t>
            </a:r>
          </a:p>
        </p:txBody>
      </p:sp>
      <p:cxnSp>
        <p:nvCxnSpPr>
          <p:cNvPr id="14" name="直线连接符 13">
            <a:extLst>
              <a:ext uri="{FF2B5EF4-FFF2-40B4-BE49-F238E27FC236}">
                <a16:creationId xmlns:a16="http://schemas.microsoft.com/office/drawing/2014/main" id="{DAA1EA64-ED50-7E44-9733-757C4F188B63}"/>
              </a:ext>
            </a:extLst>
          </p:cNvPr>
          <p:cNvCxnSpPr>
            <a:cxnSpLocks/>
          </p:cNvCxnSpPr>
          <p:nvPr/>
        </p:nvCxnSpPr>
        <p:spPr>
          <a:xfrm rot="5400000">
            <a:off x="2135361" y="5037805"/>
            <a:ext cx="0" cy="516413"/>
          </a:xfrm>
          <a:prstGeom prst="line">
            <a:avLst/>
          </a:prstGeom>
          <a:ln w="31750">
            <a:gradFill>
              <a:gsLst>
                <a:gs pos="0">
                  <a:schemeClr val="bg1">
                    <a:alpha val="0"/>
                  </a:schemeClr>
                </a:gs>
                <a:gs pos="52000">
                  <a:schemeClr val="bg1"/>
                </a:gs>
                <a:gs pos="99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76" name="组合 75">
            <a:extLst>
              <a:ext uri="{FF2B5EF4-FFF2-40B4-BE49-F238E27FC236}">
                <a16:creationId xmlns:a16="http://schemas.microsoft.com/office/drawing/2014/main" id="{CAB48E2A-FF5D-674B-9EB4-16493B6C2AE5}"/>
              </a:ext>
            </a:extLst>
          </p:cNvPr>
          <p:cNvGrpSpPr/>
          <p:nvPr/>
        </p:nvGrpSpPr>
        <p:grpSpPr>
          <a:xfrm>
            <a:off x="1153719" y="1845039"/>
            <a:ext cx="1963284" cy="1963284"/>
            <a:chOff x="1153719" y="1845039"/>
            <a:chExt cx="1963284" cy="1963284"/>
          </a:xfrm>
        </p:grpSpPr>
        <p:sp>
          <p:nvSpPr>
            <p:cNvPr id="21" name="椭圆 20">
              <a:extLst>
                <a:ext uri="{FF2B5EF4-FFF2-40B4-BE49-F238E27FC236}">
                  <a16:creationId xmlns:a16="http://schemas.microsoft.com/office/drawing/2014/main" id="{86C492B2-3EE5-2B41-B762-84A00AC6DA49}"/>
                </a:ext>
              </a:extLst>
            </p:cNvPr>
            <p:cNvSpPr/>
            <p:nvPr/>
          </p:nvSpPr>
          <p:spPr>
            <a:xfrm>
              <a:off x="1153719" y="1845039"/>
              <a:ext cx="1963284" cy="1963284"/>
            </a:xfrm>
            <a:prstGeom prst="ellipse">
              <a:avLst/>
            </a:prstGeom>
            <a:gradFill>
              <a:gsLst>
                <a:gs pos="0">
                  <a:schemeClr val="accent2"/>
                </a:gs>
                <a:gs pos="9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0" name="图片 69">
              <a:extLst>
                <a:ext uri="{FF2B5EF4-FFF2-40B4-BE49-F238E27FC236}">
                  <a16:creationId xmlns:a16="http://schemas.microsoft.com/office/drawing/2014/main" id="{2FA40770-939B-6047-8D8B-22C7AC83B973}"/>
                </a:ext>
              </a:extLst>
            </p:cNvPr>
            <p:cNvPicPr>
              <a:picLocks noChangeAspect="1"/>
            </p:cNvPicPr>
            <p:nvPr/>
          </p:nvPicPr>
          <p:blipFill>
            <a:blip r:embed="rId3"/>
            <a:srcRect l="22595" t="1439" r="11697"/>
            <a:stretch>
              <a:fillRect/>
            </a:stretch>
          </p:blipFill>
          <p:spPr>
            <a:xfrm>
              <a:off x="1260377" y="1951698"/>
              <a:ext cx="1749968" cy="1749967"/>
            </a:xfrm>
            <a:custGeom>
              <a:avLst/>
              <a:gdLst>
                <a:gd name="connsiteX0" fmla="*/ 874984 w 1749968"/>
                <a:gd name="connsiteY0" fmla="*/ 0 h 1749967"/>
                <a:gd name="connsiteX1" fmla="*/ 1749968 w 1749968"/>
                <a:gd name="connsiteY1" fmla="*/ 874984 h 1749967"/>
                <a:gd name="connsiteX2" fmla="*/ 964446 w 1749968"/>
                <a:gd name="connsiteY2" fmla="*/ 1745451 h 1749967"/>
                <a:gd name="connsiteX3" fmla="*/ 875004 w 1749968"/>
                <a:gd name="connsiteY3" fmla="*/ 1749967 h 1749967"/>
                <a:gd name="connsiteX4" fmla="*/ 874964 w 1749968"/>
                <a:gd name="connsiteY4" fmla="*/ 1749967 h 1749967"/>
                <a:gd name="connsiteX5" fmla="*/ 785522 w 1749968"/>
                <a:gd name="connsiteY5" fmla="*/ 1745451 h 1749967"/>
                <a:gd name="connsiteX6" fmla="*/ 0 w 1749968"/>
                <a:gd name="connsiteY6" fmla="*/ 874984 h 1749967"/>
                <a:gd name="connsiteX7" fmla="*/ 874984 w 1749968"/>
                <a:gd name="connsiteY7" fmla="*/ 0 h 174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68" h="1749967">
                  <a:moveTo>
                    <a:pt x="874984" y="0"/>
                  </a:moveTo>
                  <a:cubicBezTo>
                    <a:pt x="1358224" y="0"/>
                    <a:pt x="1749968" y="391744"/>
                    <a:pt x="1749968" y="874984"/>
                  </a:cubicBezTo>
                  <a:cubicBezTo>
                    <a:pt x="1749968" y="1328022"/>
                    <a:pt x="1405662" y="1700643"/>
                    <a:pt x="964446" y="1745451"/>
                  </a:cubicBezTo>
                  <a:lnTo>
                    <a:pt x="875004" y="1749967"/>
                  </a:lnTo>
                  <a:lnTo>
                    <a:pt x="874964" y="1749967"/>
                  </a:lnTo>
                  <a:lnTo>
                    <a:pt x="785522" y="1745451"/>
                  </a:lnTo>
                  <a:cubicBezTo>
                    <a:pt x="344307" y="1700643"/>
                    <a:pt x="0" y="1328022"/>
                    <a:pt x="0" y="874984"/>
                  </a:cubicBezTo>
                  <a:cubicBezTo>
                    <a:pt x="0" y="391744"/>
                    <a:pt x="391744" y="0"/>
                    <a:pt x="874984" y="0"/>
                  </a:cubicBezTo>
                  <a:close/>
                </a:path>
              </a:pathLst>
            </a:custGeom>
            <a:ln w="12700">
              <a:solidFill>
                <a:schemeClr val="accent1"/>
              </a:solidFill>
            </a:ln>
          </p:spPr>
        </p:pic>
        <p:sp>
          <p:nvSpPr>
            <p:cNvPr id="27" name="椭圆 26">
              <a:extLst>
                <a:ext uri="{FF2B5EF4-FFF2-40B4-BE49-F238E27FC236}">
                  <a16:creationId xmlns:a16="http://schemas.microsoft.com/office/drawing/2014/main" id="{D9CD66D0-587B-7A47-B54F-442CA9543390}"/>
                </a:ext>
              </a:extLst>
            </p:cNvPr>
            <p:cNvSpPr/>
            <p:nvPr/>
          </p:nvSpPr>
          <p:spPr>
            <a:xfrm rot="17726946">
              <a:off x="2638825" y="2035610"/>
              <a:ext cx="289588" cy="2838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9" name="组合 78">
            <a:extLst>
              <a:ext uri="{FF2B5EF4-FFF2-40B4-BE49-F238E27FC236}">
                <a16:creationId xmlns:a16="http://schemas.microsoft.com/office/drawing/2014/main" id="{3072362E-206C-014D-A3B9-7ABD64BEEE03}"/>
              </a:ext>
            </a:extLst>
          </p:cNvPr>
          <p:cNvGrpSpPr/>
          <p:nvPr/>
        </p:nvGrpSpPr>
        <p:grpSpPr>
          <a:xfrm>
            <a:off x="3755175" y="4132936"/>
            <a:ext cx="2031145" cy="416741"/>
            <a:chOff x="3755175" y="4132936"/>
            <a:chExt cx="2031145" cy="416741"/>
          </a:xfrm>
        </p:grpSpPr>
        <p:sp>
          <p:nvSpPr>
            <p:cNvPr id="50" name="圆角矩形 49">
              <a:extLst>
                <a:ext uri="{FF2B5EF4-FFF2-40B4-BE49-F238E27FC236}">
                  <a16:creationId xmlns:a16="http://schemas.microsoft.com/office/drawing/2014/main" id="{EA81ECCA-E1D4-C847-BC80-EB7224BD30F7}"/>
                </a:ext>
              </a:extLst>
            </p:cNvPr>
            <p:cNvSpPr/>
            <p:nvPr/>
          </p:nvSpPr>
          <p:spPr>
            <a:xfrm>
              <a:off x="3960380" y="4132936"/>
              <a:ext cx="1620735" cy="416741"/>
            </a:xfrm>
            <a:prstGeom prst="roundRect">
              <a:avLst>
                <a:gd name="adj" fmla="val 50000"/>
              </a:avLst>
            </a:prstGeom>
            <a:gradFill>
              <a:gsLst>
                <a:gs pos="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1" name="标题 1">
              <a:extLst>
                <a:ext uri="{FF2B5EF4-FFF2-40B4-BE49-F238E27FC236}">
                  <a16:creationId xmlns:a16="http://schemas.microsoft.com/office/drawing/2014/main" id="{A7E61567-8E4A-F54B-892B-F9CF3553E680}"/>
                </a:ext>
              </a:extLst>
            </p:cNvPr>
            <p:cNvSpPr txBox="1">
              <a:spLocks/>
            </p:cNvSpPr>
            <p:nvPr/>
          </p:nvSpPr>
          <p:spPr>
            <a:xfrm>
              <a:off x="3755175" y="418092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solidFill>
                    <a:schemeClr val="accent4"/>
                  </a:solidFill>
                  <a:latin typeface="+mj-ea"/>
                </a:rPr>
                <a:t>推广部</a:t>
              </a:r>
              <a:endParaRPr kumimoji="1" lang="zh-CN" altLang="en-US" sz="1800" dirty="0">
                <a:solidFill>
                  <a:schemeClr val="accent4"/>
                </a:solidFill>
                <a:latin typeface="+mj-ea"/>
              </a:endParaRPr>
            </a:p>
          </p:txBody>
        </p:sp>
      </p:grpSp>
      <p:sp>
        <p:nvSpPr>
          <p:cNvPr id="52" name="标题 1">
            <a:extLst>
              <a:ext uri="{FF2B5EF4-FFF2-40B4-BE49-F238E27FC236}">
                <a16:creationId xmlns:a16="http://schemas.microsoft.com/office/drawing/2014/main" id="{86D57055-2EFB-1543-AC47-39FC311185D6}"/>
              </a:ext>
            </a:extLst>
          </p:cNvPr>
          <p:cNvSpPr txBox="1">
            <a:spLocks/>
          </p:cNvSpPr>
          <p:nvPr/>
        </p:nvSpPr>
        <p:spPr>
          <a:xfrm>
            <a:off x="3565041" y="4613249"/>
            <a:ext cx="2411412" cy="3277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负责宣传推广</a:t>
            </a:r>
          </a:p>
        </p:txBody>
      </p:sp>
      <p:cxnSp>
        <p:nvCxnSpPr>
          <p:cNvPr id="53" name="直线连接符 52">
            <a:extLst>
              <a:ext uri="{FF2B5EF4-FFF2-40B4-BE49-F238E27FC236}">
                <a16:creationId xmlns:a16="http://schemas.microsoft.com/office/drawing/2014/main" id="{2B6009CC-9037-FC4D-8072-F330E6EC33B5}"/>
              </a:ext>
            </a:extLst>
          </p:cNvPr>
          <p:cNvCxnSpPr>
            <a:cxnSpLocks/>
          </p:cNvCxnSpPr>
          <p:nvPr/>
        </p:nvCxnSpPr>
        <p:spPr>
          <a:xfrm rot="5400000">
            <a:off x="4770747" y="5037805"/>
            <a:ext cx="0" cy="516413"/>
          </a:xfrm>
          <a:prstGeom prst="line">
            <a:avLst/>
          </a:prstGeom>
          <a:ln w="31750">
            <a:gradFill>
              <a:gsLst>
                <a:gs pos="0">
                  <a:schemeClr val="bg1">
                    <a:alpha val="0"/>
                  </a:schemeClr>
                </a:gs>
                <a:gs pos="52000">
                  <a:schemeClr val="bg1"/>
                </a:gs>
                <a:gs pos="99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id="{39E47698-AB86-BE4F-805D-38E41695A37D}"/>
              </a:ext>
            </a:extLst>
          </p:cNvPr>
          <p:cNvGrpSpPr/>
          <p:nvPr/>
        </p:nvGrpSpPr>
        <p:grpSpPr>
          <a:xfrm>
            <a:off x="3789105" y="1845039"/>
            <a:ext cx="1963284" cy="1963284"/>
            <a:chOff x="3789105" y="1845039"/>
            <a:chExt cx="1963284" cy="1963284"/>
          </a:xfrm>
        </p:grpSpPr>
        <p:sp>
          <p:nvSpPr>
            <p:cNvPr id="48" name="椭圆 47">
              <a:extLst>
                <a:ext uri="{FF2B5EF4-FFF2-40B4-BE49-F238E27FC236}">
                  <a16:creationId xmlns:a16="http://schemas.microsoft.com/office/drawing/2014/main" id="{68486DA6-D434-AD42-9F82-A4210DD04AD4}"/>
                </a:ext>
              </a:extLst>
            </p:cNvPr>
            <p:cNvSpPr/>
            <p:nvPr/>
          </p:nvSpPr>
          <p:spPr>
            <a:xfrm>
              <a:off x="3789105" y="1845039"/>
              <a:ext cx="1963284" cy="1963284"/>
            </a:xfrm>
            <a:prstGeom prst="ellipse">
              <a:avLst/>
            </a:prstGeom>
            <a:gradFill>
              <a:gsLst>
                <a:gs pos="0">
                  <a:schemeClr val="accent2"/>
                </a:gs>
                <a:gs pos="9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2" name="图片 71">
              <a:extLst>
                <a:ext uri="{FF2B5EF4-FFF2-40B4-BE49-F238E27FC236}">
                  <a16:creationId xmlns:a16="http://schemas.microsoft.com/office/drawing/2014/main" id="{F393491B-7A33-B04F-8AF4-97A6819A147A}"/>
                </a:ext>
              </a:extLst>
            </p:cNvPr>
            <p:cNvPicPr>
              <a:picLocks noChangeAspect="1"/>
            </p:cNvPicPr>
            <p:nvPr/>
          </p:nvPicPr>
          <p:blipFill>
            <a:blip r:embed="rId4"/>
            <a:srcRect l="17466" t="1265" r="17466" b="1140"/>
            <a:stretch>
              <a:fillRect/>
            </a:stretch>
          </p:blipFill>
          <p:spPr>
            <a:xfrm>
              <a:off x="3895763" y="1951697"/>
              <a:ext cx="1749968" cy="1749968"/>
            </a:xfrm>
            <a:custGeom>
              <a:avLst/>
              <a:gdLst>
                <a:gd name="connsiteX0" fmla="*/ 874984 w 1749968"/>
                <a:gd name="connsiteY0" fmla="*/ 0 h 1749968"/>
                <a:gd name="connsiteX1" fmla="*/ 1749968 w 1749968"/>
                <a:gd name="connsiteY1" fmla="*/ 874984 h 1749968"/>
                <a:gd name="connsiteX2" fmla="*/ 874984 w 1749968"/>
                <a:gd name="connsiteY2" fmla="*/ 1749968 h 1749968"/>
                <a:gd name="connsiteX3" fmla="*/ 0 w 1749968"/>
                <a:gd name="connsiteY3" fmla="*/ 874984 h 1749968"/>
                <a:gd name="connsiteX4" fmla="*/ 874984 w 1749968"/>
                <a:gd name="connsiteY4" fmla="*/ 0 h 1749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8" h="1749968">
                  <a:moveTo>
                    <a:pt x="874984" y="0"/>
                  </a:moveTo>
                  <a:cubicBezTo>
                    <a:pt x="1358224" y="0"/>
                    <a:pt x="1749968" y="391744"/>
                    <a:pt x="1749968" y="874984"/>
                  </a:cubicBezTo>
                  <a:cubicBezTo>
                    <a:pt x="1749968" y="1358224"/>
                    <a:pt x="1358224" y="1749968"/>
                    <a:pt x="874984" y="1749968"/>
                  </a:cubicBezTo>
                  <a:cubicBezTo>
                    <a:pt x="391744" y="1749968"/>
                    <a:pt x="0" y="1358224"/>
                    <a:pt x="0" y="874984"/>
                  </a:cubicBezTo>
                  <a:cubicBezTo>
                    <a:pt x="0" y="391744"/>
                    <a:pt x="391744" y="0"/>
                    <a:pt x="874984" y="0"/>
                  </a:cubicBezTo>
                  <a:close/>
                </a:path>
              </a:pathLst>
            </a:custGeom>
            <a:ln w="12700">
              <a:solidFill>
                <a:schemeClr val="accent1"/>
              </a:solidFill>
            </a:ln>
          </p:spPr>
        </p:pic>
        <p:sp>
          <p:nvSpPr>
            <p:cNvPr id="47" name="椭圆 46">
              <a:extLst>
                <a:ext uri="{FF2B5EF4-FFF2-40B4-BE49-F238E27FC236}">
                  <a16:creationId xmlns:a16="http://schemas.microsoft.com/office/drawing/2014/main" id="{F4024821-AC92-A54A-830D-C0834E54BF3A}"/>
                </a:ext>
              </a:extLst>
            </p:cNvPr>
            <p:cNvSpPr/>
            <p:nvPr/>
          </p:nvSpPr>
          <p:spPr>
            <a:xfrm rot="17726946">
              <a:off x="5274211" y="2035610"/>
              <a:ext cx="289588" cy="2838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grpSp>
      <p:grpSp>
        <p:nvGrpSpPr>
          <p:cNvPr id="80" name="组合 79">
            <a:extLst>
              <a:ext uri="{FF2B5EF4-FFF2-40B4-BE49-F238E27FC236}">
                <a16:creationId xmlns:a16="http://schemas.microsoft.com/office/drawing/2014/main" id="{1DFE95D3-82B9-DE4F-B0E5-327445A810DA}"/>
              </a:ext>
            </a:extLst>
          </p:cNvPr>
          <p:cNvGrpSpPr/>
          <p:nvPr/>
        </p:nvGrpSpPr>
        <p:grpSpPr>
          <a:xfrm>
            <a:off x="6390561" y="4132936"/>
            <a:ext cx="2031145" cy="416741"/>
            <a:chOff x="6390561" y="4132936"/>
            <a:chExt cx="2031145" cy="416741"/>
          </a:xfrm>
        </p:grpSpPr>
        <p:sp>
          <p:nvSpPr>
            <p:cNvPr id="61" name="圆角矩形 60">
              <a:extLst>
                <a:ext uri="{FF2B5EF4-FFF2-40B4-BE49-F238E27FC236}">
                  <a16:creationId xmlns:a16="http://schemas.microsoft.com/office/drawing/2014/main" id="{6B3A528A-996F-A843-99F0-35F733B4F8EA}"/>
                </a:ext>
              </a:extLst>
            </p:cNvPr>
            <p:cNvSpPr/>
            <p:nvPr/>
          </p:nvSpPr>
          <p:spPr>
            <a:xfrm>
              <a:off x="6595766" y="4132936"/>
              <a:ext cx="1620735" cy="41674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2" name="标题 1">
              <a:extLst>
                <a:ext uri="{FF2B5EF4-FFF2-40B4-BE49-F238E27FC236}">
                  <a16:creationId xmlns:a16="http://schemas.microsoft.com/office/drawing/2014/main" id="{3E8F5F25-4C75-B340-937C-B89700A97EDD}"/>
                </a:ext>
              </a:extLst>
            </p:cNvPr>
            <p:cNvSpPr txBox="1">
              <a:spLocks/>
            </p:cNvSpPr>
            <p:nvPr/>
          </p:nvSpPr>
          <p:spPr>
            <a:xfrm>
              <a:off x="6390561" y="418092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solidFill>
                    <a:schemeClr val="accent4"/>
                  </a:solidFill>
                  <a:latin typeface="+mj-ea"/>
                </a:rPr>
                <a:t>销售部</a:t>
              </a:r>
              <a:endParaRPr kumimoji="1" lang="zh-CN" altLang="en-US" sz="1800" dirty="0">
                <a:solidFill>
                  <a:schemeClr val="accent4"/>
                </a:solidFill>
                <a:latin typeface="+mj-ea"/>
              </a:endParaRPr>
            </a:p>
          </p:txBody>
        </p:sp>
      </p:grpSp>
      <p:sp>
        <p:nvSpPr>
          <p:cNvPr id="63" name="标题 1">
            <a:extLst>
              <a:ext uri="{FF2B5EF4-FFF2-40B4-BE49-F238E27FC236}">
                <a16:creationId xmlns:a16="http://schemas.microsoft.com/office/drawing/2014/main" id="{877D4F7B-ED21-9A4D-B349-4EA6C3E0970D}"/>
              </a:ext>
            </a:extLst>
          </p:cNvPr>
          <p:cNvSpPr txBox="1">
            <a:spLocks/>
          </p:cNvSpPr>
          <p:nvPr/>
        </p:nvSpPr>
        <p:spPr>
          <a:xfrm>
            <a:off x="6200427" y="4613248"/>
            <a:ext cx="2411412" cy="3360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负责产品销售</a:t>
            </a:r>
          </a:p>
          <a:p>
            <a:pPr algn="ctr">
              <a:lnSpc>
                <a:spcPct val="120000"/>
              </a:lnSpc>
            </a:pPr>
            <a:endParaRPr kumimoji="1" lang="zh-CN" altLang="en-US" sz="1600" dirty="0">
              <a:solidFill>
                <a:schemeClr val="tx1">
                  <a:alpha val="90000"/>
                </a:schemeClr>
              </a:solidFill>
              <a:latin typeface="+mn-ea"/>
              <a:ea typeface="+mn-ea"/>
            </a:endParaRPr>
          </a:p>
        </p:txBody>
      </p:sp>
      <p:grpSp>
        <p:nvGrpSpPr>
          <p:cNvPr id="22" name="组合 21">
            <a:extLst>
              <a:ext uri="{FF2B5EF4-FFF2-40B4-BE49-F238E27FC236}">
                <a16:creationId xmlns:a16="http://schemas.microsoft.com/office/drawing/2014/main" id="{B6ECC17C-89C2-B34E-9A3B-3ABE8571581A}"/>
              </a:ext>
            </a:extLst>
          </p:cNvPr>
          <p:cNvGrpSpPr/>
          <p:nvPr/>
        </p:nvGrpSpPr>
        <p:grpSpPr>
          <a:xfrm>
            <a:off x="6424491" y="1845039"/>
            <a:ext cx="1963284" cy="1963284"/>
            <a:chOff x="6424491" y="1845039"/>
            <a:chExt cx="1963284" cy="1963284"/>
          </a:xfrm>
        </p:grpSpPr>
        <p:sp>
          <p:nvSpPr>
            <p:cNvPr id="59" name="椭圆 58">
              <a:extLst>
                <a:ext uri="{FF2B5EF4-FFF2-40B4-BE49-F238E27FC236}">
                  <a16:creationId xmlns:a16="http://schemas.microsoft.com/office/drawing/2014/main" id="{4BB027A1-58D9-1046-9ED2-CBCDD4A54BED}"/>
                </a:ext>
              </a:extLst>
            </p:cNvPr>
            <p:cNvSpPr/>
            <p:nvPr/>
          </p:nvSpPr>
          <p:spPr>
            <a:xfrm>
              <a:off x="6424491" y="1845039"/>
              <a:ext cx="1963284" cy="1963284"/>
            </a:xfrm>
            <a:prstGeom prst="ellipse">
              <a:avLst/>
            </a:prstGeom>
            <a:gradFill>
              <a:gsLst>
                <a:gs pos="0">
                  <a:schemeClr val="accent2"/>
                </a:gs>
                <a:gs pos="9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4" name="图片 73">
              <a:extLst>
                <a:ext uri="{FF2B5EF4-FFF2-40B4-BE49-F238E27FC236}">
                  <a16:creationId xmlns:a16="http://schemas.microsoft.com/office/drawing/2014/main" id="{36DB9828-5D3D-DC46-9EA5-080D596E0B03}"/>
                </a:ext>
              </a:extLst>
            </p:cNvPr>
            <p:cNvPicPr>
              <a:picLocks noChangeAspect="1"/>
            </p:cNvPicPr>
            <p:nvPr/>
          </p:nvPicPr>
          <p:blipFill>
            <a:blip r:embed="rId5"/>
            <a:srcRect l="33264" t="56558" r="489" b="1523"/>
            <a:stretch>
              <a:fillRect/>
            </a:stretch>
          </p:blipFill>
          <p:spPr>
            <a:xfrm>
              <a:off x="6531149" y="1951697"/>
              <a:ext cx="1749968" cy="1749968"/>
            </a:xfrm>
            <a:custGeom>
              <a:avLst/>
              <a:gdLst>
                <a:gd name="connsiteX0" fmla="*/ 874984 w 1749968"/>
                <a:gd name="connsiteY0" fmla="*/ 0 h 1749968"/>
                <a:gd name="connsiteX1" fmla="*/ 1749968 w 1749968"/>
                <a:gd name="connsiteY1" fmla="*/ 874984 h 1749968"/>
                <a:gd name="connsiteX2" fmla="*/ 874984 w 1749968"/>
                <a:gd name="connsiteY2" fmla="*/ 1749968 h 1749968"/>
                <a:gd name="connsiteX3" fmla="*/ 0 w 1749968"/>
                <a:gd name="connsiteY3" fmla="*/ 874984 h 1749968"/>
                <a:gd name="connsiteX4" fmla="*/ 874984 w 1749968"/>
                <a:gd name="connsiteY4" fmla="*/ 0 h 1749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8" h="1749968">
                  <a:moveTo>
                    <a:pt x="874984" y="0"/>
                  </a:moveTo>
                  <a:cubicBezTo>
                    <a:pt x="1358224" y="0"/>
                    <a:pt x="1749968" y="391744"/>
                    <a:pt x="1749968" y="874984"/>
                  </a:cubicBezTo>
                  <a:cubicBezTo>
                    <a:pt x="1749968" y="1358224"/>
                    <a:pt x="1358224" y="1749968"/>
                    <a:pt x="874984" y="1749968"/>
                  </a:cubicBezTo>
                  <a:cubicBezTo>
                    <a:pt x="391744" y="1749968"/>
                    <a:pt x="0" y="1358224"/>
                    <a:pt x="0" y="874984"/>
                  </a:cubicBezTo>
                  <a:cubicBezTo>
                    <a:pt x="0" y="391744"/>
                    <a:pt x="391744" y="0"/>
                    <a:pt x="874984" y="0"/>
                  </a:cubicBezTo>
                  <a:close/>
                </a:path>
              </a:pathLst>
            </a:custGeom>
            <a:ln w="12700">
              <a:solidFill>
                <a:schemeClr val="accent1"/>
              </a:solidFill>
            </a:ln>
          </p:spPr>
        </p:pic>
        <p:sp>
          <p:nvSpPr>
            <p:cNvPr id="58" name="椭圆 57">
              <a:extLst>
                <a:ext uri="{FF2B5EF4-FFF2-40B4-BE49-F238E27FC236}">
                  <a16:creationId xmlns:a16="http://schemas.microsoft.com/office/drawing/2014/main" id="{3060B29E-F17B-3E40-94F7-B74F018DF752}"/>
                </a:ext>
              </a:extLst>
            </p:cNvPr>
            <p:cNvSpPr/>
            <p:nvPr/>
          </p:nvSpPr>
          <p:spPr>
            <a:xfrm rot="17726946">
              <a:off x="7909597" y="2035610"/>
              <a:ext cx="289588" cy="2838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81" name="组合 80">
            <a:extLst>
              <a:ext uri="{FF2B5EF4-FFF2-40B4-BE49-F238E27FC236}">
                <a16:creationId xmlns:a16="http://schemas.microsoft.com/office/drawing/2014/main" id="{EC318167-C92A-2F4B-BE7E-E480541EEB2F}"/>
              </a:ext>
            </a:extLst>
          </p:cNvPr>
          <p:cNvGrpSpPr/>
          <p:nvPr/>
        </p:nvGrpSpPr>
        <p:grpSpPr>
          <a:xfrm>
            <a:off x="9025946" y="4132936"/>
            <a:ext cx="2031145" cy="416741"/>
            <a:chOff x="9025946" y="4132936"/>
            <a:chExt cx="2031145" cy="416741"/>
          </a:xfrm>
        </p:grpSpPr>
        <p:sp>
          <p:nvSpPr>
            <p:cNvPr id="39" name="圆角矩形 38">
              <a:extLst>
                <a:ext uri="{FF2B5EF4-FFF2-40B4-BE49-F238E27FC236}">
                  <a16:creationId xmlns:a16="http://schemas.microsoft.com/office/drawing/2014/main" id="{3D308692-0662-6E4D-B279-487ABB47AF74}"/>
                </a:ext>
              </a:extLst>
            </p:cNvPr>
            <p:cNvSpPr/>
            <p:nvPr/>
          </p:nvSpPr>
          <p:spPr>
            <a:xfrm>
              <a:off x="9231151" y="4132936"/>
              <a:ext cx="1620735" cy="416741"/>
            </a:xfrm>
            <a:prstGeom prst="roundRect">
              <a:avLst>
                <a:gd name="adj" fmla="val 50000"/>
              </a:avLst>
            </a:prstGeom>
            <a:solidFill>
              <a:schemeClr val="accent1"/>
            </a:solidFill>
            <a:ln>
              <a:gradFill>
                <a:gsLst>
                  <a:gs pos="0">
                    <a:schemeClr val="accent1"/>
                  </a:gs>
                  <a:gs pos="9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0" name="标题 1">
              <a:extLst>
                <a:ext uri="{FF2B5EF4-FFF2-40B4-BE49-F238E27FC236}">
                  <a16:creationId xmlns:a16="http://schemas.microsoft.com/office/drawing/2014/main" id="{2EADD11C-2DC3-CF41-943D-F6AEECADF812}"/>
                </a:ext>
              </a:extLst>
            </p:cNvPr>
            <p:cNvSpPr txBox="1">
              <a:spLocks/>
            </p:cNvSpPr>
            <p:nvPr/>
          </p:nvSpPr>
          <p:spPr>
            <a:xfrm>
              <a:off x="9025946" y="4177759"/>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000" dirty="0">
                  <a:solidFill>
                    <a:schemeClr val="accent4"/>
                  </a:solidFill>
                  <a:latin typeface="+mj-ea"/>
                </a:rPr>
                <a:t>售后部</a:t>
              </a:r>
              <a:endParaRPr kumimoji="1" lang="zh-CN" altLang="en-US" sz="1800" dirty="0">
                <a:solidFill>
                  <a:schemeClr val="accent4"/>
                </a:solidFill>
                <a:latin typeface="+mj-ea"/>
              </a:endParaRPr>
            </a:p>
          </p:txBody>
        </p:sp>
      </p:grpSp>
      <p:sp>
        <p:nvSpPr>
          <p:cNvPr id="41" name="标题 1">
            <a:extLst>
              <a:ext uri="{FF2B5EF4-FFF2-40B4-BE49-F238E27FC236}">
                <a16:creationId xmlns:a16="http://schemas.microsoft.com/office/drawing/2014/main" id="{FFDD89FE-0D3C-4449-8C27-89DBAB6ADCE3}"/>
              </a:ext>
            </a:extLst>
          </p:cNvPr>
          <p:cNvSpPr txBox="1">
            <a:spLocks/>
          </p:cNvSpPr>
          <p:nvPr/>
        </p:nvSpPr>
        <p:spPr>
          <a:xfrm>
            <a:off x="8835812" y="4613247"/>
            <a:ext cx="2411412" cy="3469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kumimoji="1" lang="zh-CN" altLang="en-US" sz="1600" dirty="0">
                <a:solidFill>
                  <a:schemeClr val="tx1">
                    <a:alpha val="90000"/>
                  </a:schemeClr>
                </a:solidFill>
                <a:latin typeface="+mn-ea"/>
                <a:ea typeface="+mn-ea"/>
              </a:rPr>
              <a:t>负责产品售后</a:t>
            </a:r>
          </a:p>
        </p:txBody>
      </p:sp>
      <p:grpSp>
        <p:nvGrpSpPr>
          <p:cNvPr id="19" name="组合 18">
            <a:extLst>
              <a:ext uri="{FF2B5EF4-FFF2-40B4-BE49-F238E27FC236}">
                <a16:creationId xmlns:a16="http://schemas.microsoft.com/office/drawing/2014/main" id="{8B2F32CF-459F-294E-A45D-6FAD2EBE7B0B}"/>
              </a:ext>
            </a:extLst>
          </p:cNvPr>
          <p:cNvGrpSpPr/>
          <p:nvPr/>
        </p:nvGrpSpPr>
        <p:grpSpPr>
          <a:xfrm>
            <a:off x="9059876" y="1845039"/>
            <a:ext cx="1963284" cy="1963284"/>
            <a:chOff x="9059876" y="1845039"/>
            <a:chExt cx="1963284" cy="1963284"/>
          </a:xfrm>
        </p:grpSpPr>
        <p:sp>
          <p:nvSpPr>
            <p:cNvPr id="37" name="椭圆 36">
              <a:extLst>
                <a:ext uri="{FF2B5EF4-FFF2-40B4-BE49-F238E27FC236}">
                  <a16:creationId xmlns:a16="http://schemas.microsoft.com/office/drawing/2014/main" id="{FC3EBA73-01B4-084B-AEC1-FD97E1E4AFFC}"/>
                </a:ext>
              </a:extLst>
            </p:cNvPr>
            <p:cNvSpPr/>
            <p:nvPr/>
          </p:nvSpPr>
          <p:spPr>
            <a:xfrm>
              <a:off x="9059876" y="1845039"/>
              <a:ext cx="1963284" cy="1963284"/>
            </a:xfrm>
            <a:prstGeom prst="ellipse">
              <a:avLst/>
            </a:prstGeom>
            <a:gradFill>
              <a:gsLst>
                <a:gs pos="0">
                  <a:schemeClr val="accent2"/>
                </a:gs>
                <a:gs pos="9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5" name="图片 74">
              <a:extLst>
                <a:ext uri="{FF2B5EF4-FFF2-40B4-BE49-F238E27FC236}">
                  <a16:creationId xmlns:a16="http://schemas.microsoft.com/office/drawing/2014/main" id="{AB5CC8A9-D1C3-D745-AA1E-87DCE0F8CB1F}"/>
                </a:ext>
              </a:extLst>
            </p:cNvPr>
            <p:cNvPicPr>
              <a:picLocks noChangeAspect="1"/>
            </p:cNvPicPr>
            <p:nvPr/>
          </p:nvPicPr>
          <p:blipFill>
            <a:blip r:embed="rId6"/>
            <a:srcRect l="21914" t="2135" r="14266" b="2135"/>
            <a:stretch>
              <a:fillRect/>
            </a:stretch>
          </p:blipFill>
          <p:spPr>
            <a:xfrm>
              <a:off x="9166534" y="1951697"/>
              <a:ext cx="1749968" cy="1749968"/>
            </a:xfrm>
            <a:custGeom>
              <a:avLst/>
              <a:gdLst>
                <a:gd name="connsiteX0" fmla="*/ 874984 w 1749968"/>
                <a:gd name="connsiteY0" fmla="*/ 0 h 1749968"/>
                <a:gd name="connsiteX1" fmla="*/ 1749968 w 1749968"/>
                <a:gd name="connsiteY1" fmla="*/ 874984 h 1749968"/>
                <a:gd name="connsiteX2" fmla="*/ 874984 w 1749968"/>
                <a:gd name="connsiteY2" fmla="*/ 1749968 h 1749968"/>
                <a:gd name="connsiteX3" fmla="*/ 0 w 1749968"/>
                <a:gd name="connsiteY3" fmla="*/ 874984 h 1749968"/>
                <a:gd name="connsiteX4" fmla="*/ 874984 w 1749968"/>
                <a:gd name="connsiteY4" fmla="*/ 0 h 1749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8" h="1749968">
                  <a:moveTo>
                    <a:pt x="874984" y="0"/>
                  </a:moveTo>
                  <a:cubicBezTo>
                    <a:pt x="1358224" y="0"/>
                    <a:pt x="1749968" y="391744"/>
                    <a:pt x="1749968" y="874984"/>
                  </a:cubicBezTo>
                  <a:cubicBezTo>
                    <a:pt x="1749968" y="1358224"/>
                    <a:pt x="1358224" y="1749968"/>
                    <a:pt x="874984" y="1749968"/>
                  </a:cubicBezTo>
                  <a:cubicBezTo>
                    <a:pt x="391744" y="1749968"/>
                    <a:pt x="0" y="1358224"/>
                    <a:pt x="0" y="874984"/>
                  </a:cubicBezTo>
                  <a:cubicBezTo>
                    <a:pt x="0" y="391744"/>
                    <a:pt x="391744" y="0"/>
                    <a:pt x="874984" y="0"/>
                  </a:cubicBezTo>
                  <a:close/>
                </a:path>
              </a:pathLst>
            </a:custGeom>
            <a:ln w="12700">
              <a:solidFill>
                <a:schemeClr val="accent1"/>
              </a:solidFill>
            </a:ln>
          </p:spPr>
        </p:pic>
        <p:sp>
          <p:nvSpPr>
            <p:cNvPr id="36" name="椭圆 35">
              <a:extLst>
                <a:ext uri="{FF2B5EF4-FFF2-40B4-BE49-F238E27FC236}">
                  <a16:creationId xmlns:a16="http://schemas.microsoft.com/office/drawing/2014/main" id="{B9970FD0-D086-0C4A-9B01-1836B66715F9}"/>
                </a:ext>
              </a:extLst>
            </p:cNvPr>
            <p:cNvSpPr/>
            <p:nvPr/>
          </p:nvSpPr>
          <p:spPr>
            <a:xfrm rot="17726946">
              <a:off x="10544982" y="2035610"/>
              <a:ext cx="289588" cy="2838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748623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E124617-7369-644F-8902-F88D850F85BA}"/>
              </a:ext>
            </a:extLst>
          </p:cNvPr>
          <p:cNvSpPr>
            <a:spLocks noGrp="1"/>
          </p:cNvSpPr>
          <p:nvPr>
            <p:ph type="body" sz="quarter" idx="13"/>
          </p:nvPr>
        </p:nvSpPr>
        <p:spPr/>
        <p:txBody>
          <a:bodyPr/>
          <a:lstStyle/>
          <a:p>
            <a:r>
              <a:rPr kumimoji="1" lang="en-US" altLang="zh-CN" dirty="0"/>
              <a:t>02</a:t>
            </a:r>
          </a:p>
          <a:p>
            <a:endParaRPr kumimoji="1" lang="zh-CN" altLang="en-US" dirty="0"/>
          </a:p>
        </p:txBody>
      </p:sp>
      <p:sp>
        <p:nvSpPr>
          <p:cNvPr id="3" name="文本占位符 2">
            <a:extLst>
              <a:ext uri="{FF2B5EF4-FFF2-40B4-BE49-F238E27FC236}">
                <a16:creationId xmlns:a16="http://schemas.microsoft.com/office/drawing/2014/main" id="{A890E258-4175-D942-A6FB-504A578D2DF1}"/>
              </a:ext>
            </a:extLst>
          </p:cNvPr>
          <p:cNvSpPr>
            <a:spLocks noGrp="1"/>
          </p:cNvSpPr>
          <p:nvPr>
            <p:ph type="body" sz="quarter" idx="11"/>
          </p:nvPr>
        </p:nvSpPr>
        <p:spPr/>
        <p:txBody>
          <a:bodyPr/>
          <a:lstStyle/>
          <a:p>
            <a:r>
              <a:rPr kumimoji="1" lang="zh-CN" altLang="en-US" dirty="0"/>
              <a:t>公司介绍</a:t>
            </a:r>
          </a:p>
        </p:txBody>
      </p:sp>
      <p:sp>
        <p:nvSpPr>
          <p:cNvPr id="4" name="文本占位符 3">
            <a:extLst>
              <a:ext uri="{FF2B5EF4-FFF2-40B4-BE49-F238E27FC236}">
                <a16:creationId xmlns:a16="http://schemas.microsoft.com/office/drawing/2014/main" id="{89C283B2-F036-514F-9670-EE6D7E57A3DB}"/>
              </a:ext>
            </a:extLst>
          </p:cNvPr>
          <p:cNvSpPr>
            <a:spLocks noGrp="1"/>
          </p:cNvSpPr>
          <p:nvPr>
            <p:ph type="body" sz="quarter" idx="12"/>
          </p:nvPr>
        </p:nvSpPr>
        <p:spPr/>
        <p:txBody>
          <a:bodyPr/>
          <a:lstStyle/>
          <a:p>
            <a:r>
              <a:rPr kumimoji="1" lang="en-US" altLang="zh-CN" dirty="0"/>
              <a:t>COMPANY PROFILE</a:t>
            </a:r>
          </a:p>
        </p:txBody>
      </p:sp>
    </p:spTree>
    <p:extLst>
      <p:ext uri="{BB962C8B-B14F-4D97-AF65-F5344CB8AC3E}">
        <p14:creationId xmlns:p14="http://schemas.microsoft.com/office/powerpoint/2010/main" val="3115700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89FF551-5344-2B44-98D8-ED0C2367F2B7}"/>
              </a:ext>
            </a:extLst>
          </p:cNvPr>
          <p:cNvSpPr>
            <a:spLocks noGrp="1"/>
          </p:cNvSpPr>
          <p:nvPr>
            <p:ph type="body" sz="quarter" idx="11"/>
          </p:nvPr>
        </p:nvSpPr>
        <p:spPr/>
        <p:txBody>
          <a:bodyPr/>
          <a:lstStyle/>
          <a:p>
            <a:r>
              <a:rPr kumimoji="1" lang="zh-CN" altLang="en-US" dirty="0"/>
              <a:t>核心优势</a:t>
            </a:r>
          </a:p>
        </p:txBody>
      </p:sp>
      <p:sp>
        <p:nvSpPr>
          <p:cNvPr id="3" name="文本占位符 2">
            <a:extLst>
              <a:ext uri="{FF2B5EF4-FFF2-40B4-BE49-F238E27FC236}">
                <a16:creationId xmlns:a16="http://schemas.microsoft.com/office/drawing/2014/main" id="{D5AC598D-D5FF-DD44-A5F1-59DFBD84C944}"/>
              </a:ext>
            </a:extLst>
          </p:cNvPr>
          <p:cNvSpPr>
            <a:spLocks noGrp="1"/>
          </p:cNvSpPr>
          <p:nvPr>
            <p:ph type="body" sz="quarter" idx="12"/>
          </p:nvPr>
        </p:nvSpPr>
        <p:spPr/>
        <p:txBody>
          <a:bodyPr/>
          <a:lstStyle/>
          <a:p>
            <a:r>
              <a:rPr kumimoji="1" lang="en-US" altLang="zh-CN" dirty="0"/>
              <a:t>CORE ADVANTAGE</a:t>
            </a:r>
            <a:endParaRPr kumimoji="1" lang="zh-CN" altLang="en-US" dirty="0"/>
          </a:p>
        </p:txBody>
      </p:sp>
      <p:grpSp>
        <p:nvGrpSpPr>
          <p:cNvPr id="39" name="组合 38">
            <a:extLst>
              <a:ext uri="{FF2B5EF4-FFF2-40B4-BE49-F238E27FC236}">
                <a16:creationId xmlns:a16="http://schemas.microsoft.com/office/drawing/2014/main" id="{2FDCE4FB-C984-B042-9DE3-517E9E9204D8}"/>
              </a:ext>
            </a:extLst>
          </p:cNvPr>
          <p:cNvGrpSpPr/>
          <p:nvPr/>
        </p:nvGrpSpPr>
        <p:grpSpPr>
          <a:xfrm>
            <a:off x="585625" y="658599"/>
            <a:ext cx="5276788" cy="3547844"/>
            <a:chOff x="585625" y="780399"/>
            <a:chExt cx="5276788" cy="3547844"/>
          </a:xfrm>
        </p:grpSpPr>
        <p:grpSp>
          <p:nvGrpSpPr>
            <p:cNvPr id="24" name="组合 23">
              <a:extLst>
                <a:ext uri="{FF2B5EF4-FFF2-40B4-BE49-F238E27FC236}">
                  <a16:creationId xmlns:a16="http://schemas.microsoft.com/office/drawing/2014/main" id="{C9D490FC-6B90-C04D-AB8B-27361E9C25CF}"/>
                </a:ext>
              </a:extLst>
            </p:cNvPr>
            <p:cNvGrpSpPr/>
            <p:nvPr/>
          </p:nvGrpSpPr>
          <p:grpSpPr>
            <a:xfrm>
              <a:off x="585625" y="780399"/>
              <a:ext cx="5276788" cy="3547844"/>
              <a:chOff x="585625" y="780399"/>
              <a:chExt cx="5276788" cy="3547844"/>
            </a:xfrm>
          </p:grpSpPr>
          <p:sp>
            <p:nvSpPr>
              <p:cNvPr id="19" name="任意形状 18">
                <a:extLst>
                  <a:ext uri="{FF2B5EF4-FFF2-40B4-BE49-F238E27FC236}">
                    <a16:creationId xmlns:a16="http://schemas.microsoft.com/office/drawing/2014/main" id="{D311CC45-024B-AF48-AD33-615115A4FF5F}"/>
                  </a:ext>
                </a:extLst>
              </p:cNvPr>
              <p:cNvSpPr/>
              <p:nvPr/>
            </p:nvSpPr>
            <p:spPr>
              <a:xfrm rot="17726946">
                <a:off x="499691" y="1730313"/>
                <a:ext cx="603334" cy="431466"/>
              </a:xfrm>
              <a:custGeom>
                <a:avLst/>
                <a:gdLst>
                  <a:gd name="connsiteX0" fmla="*/ 464944 w 603334"/>
                  <a:gd name="connsiteY0" fmla="*/ 99216 h 431466"/>
                  <a:gd name="connsiteX1" fmla="*/ 603334 w 603334"/>
                  <a:gd name="connsiteY1" fmla="*/ 390022 h 431466"/>
                  <a:gd name="connsiteX2" fmla="*/ 589102 w 603334"/>
                  <a:gd name="connsiteY2" fmla="*/ 397594 h 431466"/>
                  <a:gd name="connsiteX3" fmla="*/ 417942 w 603334"/>
                  <a:gd name="connsiteY3" fmla="*/ 431466 h 431466"/>
                  <a:gd name="connsiteX4" fmla="*/ 12774 w 603334"/>
                  <a:gd name="connsiteY4" fmla="*/ 168219 h 431466"/>
                  <a:gd name="connsiteX5" fmla="*/ 0 w 603334"/>
                  <a:gd name="connsiteY5" fmla="*/ 127885 h 431466"/>
                  <a:gd name="connsiteX6" fmla="*/ 233187 w 603334"/>
                  <a:gd name="connsiteY6" fmla="*/ 16915 h 431466"/>
                  <a:gd name="connsiteX7" fmla="*/ 464944 w 603334"/>
                  <a:gd name="connsiteY7" fmla="*/ 99216 h 43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334" h="431466">
                    <a:moveTo>
                      <a:pt x="464944" y="99216"/>
                    </a:moveTo>
                    <a:lnTo>
                      <a:pt x="603334" y="390022"/>
                    </a:lnTo>
                    <a:lnTo>
                      <a:pt x="589102" y="397594"/>
                    </a:lnTo>
                    <a:cubicBezTo>
                      <a:pt x="536494" y="419405"/>
                      <a:pt x="478655" y="431466"/>
                      <a:pt x="417942" y="431466"/>
                    </a:cubicBezTo>
                    <a:cubicBezTo>
                      <a:pt x="235802" y="431466"/>
                      <a:pt x="79527" y="322918"/>
                      <a:pt x="12774" y="168219"/>
                    </a:cubicBezTo>
                    <a:lnTo>
                      <a:pt x="0" y="127885"/>
                    </a:lnTo>
                    <a:lnTo>
                      <a:pt x="233187" y="16915"/>
                    </a:lnTo>
                    <a:cubicBezTo>
                      <a:pt x="319912" y="-24356"/>
                      <a:pt x="423673" y="12491"/>
                      <a:pt x="464944" y="99216"/>
                    </a:cubicBezTo>
                    <a:close/>
                  </a:path>
                </a:pathLst>
              </a:custGeom>
              <a:gradFill>
                <a:gsLst>
                  <a:gs pos="96000">
                    <a:schemeClr val="accent2"/>
                  </a:gs>
                  <a:gs pos="100000">
                    <a:schemeClr val="accent2"/>
                  </a:gs>
                  <a:gs pos="32000">
                    <a:schemeClr val="accent3"/>
                  </a:gs>
                </a:gsLst>
                <a:lin ang="5400000" scaled="1"/>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3" name="任意形状 22">
                <a:extLst>
                  <a:ext uri="{FF2B5EF4-FFF2-40B4-BE49-F238E27FC236}">
                    <a16:creationId xmlns:a16="http://schemas.microsoft.com/office/drawing/2014/main" id="{39B7FFA5-A130-714E-8ACD-886EED6513E1}"/>
                  </a:ext>
                </a:extLst>
              </p:cNvPr>
              <p:cNvSpPr/>
              <p:nvPr/>
            </p:nvSpPr>
            <p:spPr>
              <a:xfrm rot="17726946">
                <a:off x="4756614" y="2640387"/>
                <a:ext cx="781589" cy="935686"/>
              </a:xfrm>
              <a:custGeom>
                <a:avLst/>
                <a:gdLst>
                  <a:gd name="connsiteX0" fmla="*/ 743702 w 781589"/>
                  <a:gd name="connsiteY0" fmla="*/ 288631 h 935686"/>
                  <a:gd name="connsiteX1" fmla="*/ 781589 w 781589"/>
                  <a:gd name="connsiteY1" fmla="*/ 472582 h 935686"/>
                  <a:gd name="connsiteX2" fmla="*/ 396629 w 781589"/>
                  <a:gd name="connsiteY2" fmla="*/ 935561 h 935686"/>
                  <a:gd name="connsiteX3" fmla="*/ 395362 w 781589"/>
                  <a:gd name="connsiteY3" fmla="*/ 935686 h 935686"/>
                  <a:gd name="connsiteX4" fmla="*/ 0 w 781589"/>
                  <a:gd name="connsiteY4" fmla="*/ 104894 h 935686"/>
                  <a:gd name="connsiteX5" fmla="*/ 29903 w 781589"/>
                  <a:gd name="connsiteY5" fmla="*/ 80709 h 935686"/>
                  <a:gd name="connsiteX6" fmla="*/ 299464 w 781589"/>
                  <a:gd name="connsiteY6" fmla="*/ 0 h 935686"/>
                  <a:gd name="connsiteX7" fmla="*/ 743702 w 781589"/>
                  <a:gd name="connsiteY7" fmla="*/ 288631 h 9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89" h="935686">
                    <a:moveTo>
                      <a:pt x="743702" y="288631"/>
                    </a:moveTo>
                    <a:cubicBezTo>
                      <a:pt x="768098" y="345171"/>
                      <a:pt x="781589" y="407332"/>
                      <a:pt x="781589" y="472582"/>
                    </a:cubicBezTo>
                    <a:cubicBezTo>
                      <a:pt x="781589" y="700955"/>
                      <a:pt x="616325" y="891494"/>
                      <a:pt x="396629" y="935561"/>
                    </a:cubicBezTo>
                    <a:lnTo>
                      <a:pt x="395362" y="935686"/>
                    </a:lnTo>
                    <a:lnTo>
                      <a:pt x="0" y="104894"/>
                    </a:lnTo>
                    <a:lnTo>
                      <a:pt x="29903" y="80709"/>
                    </a:lnTo>
                    <a:cubicBezTo>
                      <a:pt x="106851" y="29754"/>
                      <a:pt x="199612" y="0"/>
                      <a:pt x="299464" y="0"/>
                    </a:cubicBezTo>
                    <a:cubicBezTo>
                      <a:pt x="499166" y="0"/>
                      <a:pt x="670511" y="119015"/>
                      <a:pt x="743702" y="288631"/>
                    </a:cubicBezTo>
                    <a:close/>
                  </a:path>
                </a:pathLst>
              </a:custGeom>
              <a:gradFill>
                <a:gsLst>
                  <a:gs pos="100000">
                    <a:schemeClr val="accent2">
                      <a:alpha val="21000"/>
                    </a:schemeClr>
                  </a:gs>
                  <a:gs pos="30000">
                    <a:schemeClr val="accent3">
                      <a:alpha val="29000"/>
                    </a:schemeClr>
                  </a:gs>
                </a:gsLst>
                <a:lin ang="5400000" scaled="1"/>
              </a:gradFill>
              <a:ln w="19050">
                <a:solidFill>
                  <a:schemeClr val="accent3">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2" name="任意形状 21">
                <a:extLst>
                  <a:ext uri="{FF2B5EF4-FFF2-40B4-BE49-F238E27FC236}">
                    <a16:creationId xmlns:a16="http://schemas.microsoft.com/office/drawing/2014/main" id="{DB79F5E0-B859-9145-9CD2-8116212DB93D}"/>
                  </a:ext>
                </a:extLst>
              </p:cNvPr>
              <p:cNvSpPr/>
              <p:nvPr/>
            </p:nvSpPr>
            <p:spPr>
              <a:xfrm rot="17726946">
                <a:off x="1503477" y="-30694"/>
                <a:ext cx="3547844" cy="5170029"/>
              </a:xfrm>
              <a:custGeom>
                <a:avLst/>
                <a:gdLst>
                  <a:gd name="connsiteX0" fmla="*/ 1560863 w 3547844"/>
                  <a:gd name="connsiteY0" fmla="*/ 262138 h 5170029"/>
                  <a:gd name="connsiteX1" fmla="*/ 3530930 w 3547844"/>
                  <a:gd name="connsiteY1" fmla="*/ 4401929 h 5170029"/>
                  <a:gd name="connsiteX2" fmla="*/ 3448629 w 3547844"/>
                  <a:gd name="connsiteY2" fmla="*/ 4633685 h 5170029"/>
                  <a:gd name="connsiteX3" fmla="*/ 2357127 w 3547844"/>
                  <a:gd name="connsiteY3" fmla="*/ 5153115 h 5170029"/>
                  <a:gd name="connsiteX4" fmla="*/ 2125371 w 3547844"/>
                  <a:gd name="connsiteY4" fmla="*/ 5070814 h 5170029"/>
                  <a:gd name="connsiteX5" fmla="*/ 2081886 w 3547844"/>
                  <a:gd name="connsiteY5" fmla="*/ 4979435 h 5170029"/>
                  <a:gd name="connsiteX6" fmla="*/ 2083153 w 3547844"/>
                  <a:gd name="connsiteY6" fmla="*/ 4979310 h 5170029"/>
                  <a:gd name="connsiteX7" fmla="*/ 2468113 w 3547844"/>
                  <a:gd name="connsiteY7" fmla="*/ 4516331 h 5170029"/>
                  <a:gd name="connsiteX8" fmla="*/ 1985988 w 3547844"/>
                  <a:gd name="connsiteY8" fmla="*/ 4043749 h 5170029"/>
                  <a:gd name="connsiteX9" fmla="*/ 1716427 w 3547844"/>
                  <a:gd name="connsiteY9" fmla="*/ 4124458 h 5170029"/>
                  <a:gd name="connsiteX10" fmla="*/ 1686524 w 3547844"/>
                  <a:gd name="connsiteY10" fmla="*/ 4148643 h 5170029"/>
                  <a:gd name="connsiteX11" fmla="*/ 16914 w 3547844"/>
                  <a:gd name="connsiteY11" fmla="*/ 640215 h 5170029"/>
                  <a:gd name="connsiteX12" fmla="*/ 99215 w 3547844"/>
                  <a:gd name="connsiteY12" fmla="*/ 408460 h 5170029"/>
                  <a:gd name="connsiteX13" fmla="*/ 957528 w 3547844"/>
                  <a:gd name="connsiteY13" fmla="*/ 0 h 5170029"/>
                  <a:gd name="connsiteX14" fmla="*/ 970303 w 3547844"/>
                  <a:gd name="connsiteY14" fmla="*/ 40335 h 5170029"/>
                  <a:gd name="connsiteX15" fmla="*/ 1375471 w 3547844"/>
                  <a:gd name="connsiteY15" fmla="*/ 303582 h 5170029"/>
                  <a:gd name="connsiteX16" fmla="*/ 1546630 w 3547844"/>
                  <a:gd name="connsiteY16" fmla="*/ 269709 h 5170029"/>
                  <a:gd name="connsiteX17" fmla="*/ 1560863 w 3547844"/>
                  <a:gd name="connsiteY17" fmla="*/ 262138 h 517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7844" h="5170029">
                    <a:moveTo>
                      <a:pt x="1560863" y="262138"/>
                    </a:moveTo>
                    <a:lnTo>
                      <a:pt x="3530930" y="4401929"/>
                    </a:lnTo>
                    <a:cubicBezTo>
                      <a:pt x="3572200" y="4488653"/>
                      <a:pt x="3535353" y="4592413"/>
                      <a:pt x="3448629" y="4633685"/>
                    </a:cubicBezTo>
                    <a:lnTo>
                      <a:pt x="2357127" y="5153115"/>
                    </a:lnTo>
                    <a:cubicBezTo>
                      <a:pt x="2270402" y="5194386"/>
                      <a:pt x="2166642" y="5157538"/>
                      <a:pt x="2125371" y="5070814"/>
                    </a:cubicBezTo>
                    <a:lnTo>
                      <a:pt x="2081886" y="4979435"/>
                    </a:lnTo>
                    <a:lnTo>
                      <a:pt x="2083153" y="4979310"/>
                    </a:lnTo>
                    <a:cubicBezTo>
                      <a:pt x="2302849" y="4935243"/>
                      <a:pt x="2468113" y="4744704"/>
                      <a:pt x="2468113" y="4516331"/>
                    </a:cubicBezTo>
                    <a:cubicBezTo>
                      <a:pt x="2468113" y="4255331"/>
                      <a:pt x="2252258" y="4043750"/>
                      <a:pt x="1985988" y="4043749"/>
                    </a:cubicBezTo>
                    <a:cubicBezTo>
                      <a:pt x="1886136" y="4043749"/>
                      <a:pt x="1793375" y="4073503"/>
                      <a:pt x="1716427" y="4124458"/>
                    </a:cubicBezTo>
                    <a:lnTo>
                      <a:pt x="1686524" y="4148643"/>
                    </a:lnTo>
                    <a:lnTo>
                      <a:pt x="16914" y="640215"/>
                    </a:lnTo>
                    <a:cubicBezTo>
                      <a:pt x="-24357" y="553492"/>
                      <a:pt x="12491" y="449731"/>
                      <a:pt x="99215" y="408460"/>
                    </a:cubicBezTo>
                    <a:lnTo>
                      <a:pt x="957528" y="0"/>
                    </a:lnTo>
                    <a:lnTo>
                      <a:pt x="970303" y="40335"/>
                    </a:lnTo>
                    <a:cubicBezTo>
                      <a:pt x="1037055" y="195033"/>
                      <a:pt x="1193330" y="303581"/>
                      <a:pt x="1375471" y="303582"/>
                    </a:cubicBezTo>
                    <a:cubicBezTo>
                      <a:pt x="1436184" y="303582"/>
                      <a:pt x="1494022" y="291521"/>
                      <a:pt x="1546630" y="269709"/>
                    </a:cubicBezTo>
                    <a:lnTo>
                      <a:pt x="1560863" y="262138"/>
                    </a:lnTo>
                    <a:close/>
                  </a:path>
                </a:pathLst>
              </a:custGeom>
              <a:solidFill>
                <a:schemeClr val="accent4"/>
              </a:solidFill>
              <a:ln>
                <a:solidFill>
                  <a:schemeClr val="accent3"/>
                </a:solidFill>
              </a:ln>
              <a:effectLst>
                <a:outerShdw blurRad="63500" sx="102000" sy="102000" algn="ctr" rotWithShape="0">
                  <a:schemeClr val="accent3">
                    <a:alpha val="1077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8" name="组合 27">
              <a:extLst>
                <a:ext uri="{FF2B5EF4-FFF2-40B4-BE49-F238E27FC236}">
                  <a16:creationId xmlns:a16="http://schemas.microsoft.com/office/drawing/2014/main" id="{EE5385CF-1C92-5449-B2F2-E5E2C91FF489}"/>
                </a:ext>
              </a:extLst>
            </p:cNvPr>
            <p:cNvGrpSpPr/>
            <p:nvPr/>
          </p:nvGrpSpPr>
          <p:grpSpPr>
            <a:xfrm>
              <a:off x="801358" y="1899231"/>
              <a:ext cx="5034773" cy="1456667"/>
              <a:chOff x="801358" y="1899231"/>
              <a:chExt cx="5034773" cy="1456667"/>
            </a:xfrm>
          </p:grpSpPr>
          <p:sp>
            <p:nvSpPr>
              <p:cNvPr id="25" name="标题 1">
                <a:extLst>
                  <a:ext uri="{FF2B5EF4-FFF2-40B4-BE49-F238E27FC236}">
                    <a16:creationId xmlns:a16="http://schemas.microsoft.com/office/drawing/2014/main" id="{C984BFF5-86A7-4A48-A86D-DC8A848ED728}"/>
                  </a:ext>
                </a:extLst>
              </p:cNvPr>
              <p:cNvSpPr txBox="1">
                <a:spLocks/>
              </p:cNvSpPr>
              <p:nvPr/>
            </p:nvSpPr>
            <p:spPr>
              <a:xfrm>
                <a:off x="801358" y="1927811"/>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solidFill>
                      <a:schemeClr val="accent1"/>
                    </a:solidFill>
                    <a:latin typeface="+mj-ea"/>
                  </a:rPr>
                  <a:t>产品优势</a:t>
                </a:r>
                <a:br>
                  <a:rPr kumimoji="1" lang="zh-CN" altLang="en-US" sz="1800" dirty="0">
                    <a:solidFill>
                      <a:schemeClr val="accent1"/>
                    </a:solidFill>
                    <a:latin typeface="+mj-ea"/>
                  </a:rPr>
                </a:br>
                <a:endParaRPr kumimoji="1" lang="zh-CN" altLang="en-US" sz="1800" dirty="0">
                  <a:solidFill>
                    <a:schemeClr val="accent1"/>
                  </a:solidFill>
                  <a:latin typeface="+mj-ea"/>
                </a:endParaRPr>
              </a:p>
            </p:txBody>
          </p:sp>
          <p:sp>
            <p:nvSpPr>
              <p:cNvPr id="26" name="标题 1">
                <a:extLst>
                  <a:ext uri="{FF2B5EF4-FFF2-40B4-BE49-F238E27FC236}">
                    <a16:creationId xmlns:a16="http://schemas.microsoft.com/office/drawing/2014/main" id="{C50E5155-8A5A-0D44-8EE8-68A1BC9D2840}"/>
                  </a:ext>
                </a:extLst>
              </p:cNvPr>
              <p:cNvSpPr txBox="1">
                <a:spLocks/>
              </p:cNvSpPr>
              <p:nvPr/>
            </p:nvSpPr>
            <p:spPr>
              <a:xfrm>
                <a:off x="801358" y="2308895"/>
                <a:ext cx="4936426" cy="1047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公司通过不断加强新产品的研制开发力度，通过开发新产品，优化产业结构来增强市场竞争力，金融产品畅销全国各地，深受广大用户的好评</a:t>
                </a:r>
                <a:endParaRPr kumimoji="1" lang="zh-CN" altLang="en-US" sz="1400" dirty="0">
                  <a:solidFill>
                    <a:schemeClr val="tx1">
                      <a:alpha val="90000"/>
                    </a:schemeClr>
                  </a:solidFill>
                  <a:latin typeface="+mn-ea"/>
                  <a:ea typeface="+mn-ea"/>
                </a:endParaRPr>
              </a:p>
            </p:txBody>
          </p:sp>
          <p:sp>
            <p:nvSpPr>
              <p:cNvPr id="27" name="标题 1">
                <a:extLst>
                  <a:ext uri="{FF2B5EF4-FFF2-40B4-BE49-F238E27FC236}">
                    <a16:creationId xmlns:a16="http://schemas.microsoft.com/office/drawing/2014/main" id="{DBBDDB82-0364-C340-9C48-E9D2E61E4065}"/>
                  </a:ext>
                </a:extLst>
              </p:cNvPr>
              <p:cNvSpPr txBox="1">
                <a:spLocks/>
              </p:cNvSpPr>
              <p:nvPr/>
            </p:nvSpPr>
            <p:spPr>
              <a:xfrm>
                <a:off x="5240071" y="1899231"/>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alpha val="19352"/>
                      </a:schemeClr>
                    </a:solidFill>
                    <a:latin typeface="Source Han Sans CN Bold" panose="020B0500000000000000" pitchFamily="34" charset="-128"/>
                    <a:ea typeface="Source Han Sans CN Bold" panose="020B0500000000000000" pitchFamily="34" charset="-128"/>
                  </a:rPr>
                  <a:t>01</a:t>
                </a:r>
                <a:endParaRPr kumimoji="1" lang="zh-CN" altLang="en-US" sz="1800" dirty="0">
                  <a:solidFill>
                    <a:schemeClr val="accent1">
                      <a:alpha val="19352"/>
                    </a:schemeClr>
                  </a:solidFill>
                  <a:latin typeface="Source Han Sans CN Bold" panose="020B0500000000000000" pitchFamily="34" charset="-128"/>
                  <a:ea typeface="Source Han Sans CN Bold" panose="020B0500000000000000" pitchFamily="34" charset="-128"/>
                </a:endParaRPr>
              </a:p>
            </p:txBody>
          </p:sp>
        </p:grpSp>
      </p:grpSp>
      <p:grpSp>
        <p:nvGrpSpPr>
          <p:cNvPr id="67" name="组合 66">
            <a:extLst>
              <a:ext uri="{FF2B5EF4-FFF2-40B4-BE49-F238E27FC236}">
                <a16:creationId xmlns:a16="http://schemas.microsoft.com/office/drawing/2014/main" id="{0D905540-C009-BF4A-8377-773A9627B211}"/>
              </a:ext>
            </a:extLst>
          </p:cNvPr>
          <p:cNvGrpSpPr/>
          <p:nvPr/>
        </p:nvGrpSpPr>
        <p:grpSpPr>
          <a:xfrm>
            <a:off x="6364350" y="658599"/>
            <a:ext cx="5276788" cy="3547844"/>
            <a:chOff x="585625" y="780399"/>
            <a:chExt cx="5276788" cy="3547844"/>
          </a:xfrm>
        </p:grpSpPr>
        <p:grpSp>
          <p:nvGrpSpPr>
            <p:cNvPr id="68" name="组合 67">
              <a:extLst>
                <a:ext uri="{FF2B5EF4-FFF2-40B4-BE49-F238E27FC236}">
                  <a16:creationId xmlns:a16="http://schemas.microsoft.com/office/drawing/2014/main" id="{CA1C69B0-6C1F-3D40-BD8C-30ADC7B3A529}"/>
                </a:ext>
              </a:extLst>
            </p:cNvPr>
            <p:cNvGrpSpPr/>
            <p:nvPr/>
          </p:nvGrpSpPr>
          <p:grpSpPr>
            <a:xfrm>
              <a:off x="585625" y="780399"/>
              <a:ext cx="5276788" cy="3547844"/>
              <a:chOff x="585625" y="780399"/>
              <a:chExt cx="5276788" cy="3547844"/>
            </a:xfrm>
          </p:grpSpPr>
          <p:sp>
            <p:nvSpPr>
              <p:cNvPr id="73" name="任意形状 72">
                <a:extLst>
                  <a:ext uri="{FF2B5EF4-FFF2-40B4-BE49-F238E27FC236}">
                    <a16:creationId xmlns:a16="http://schemas.microsoft.com/office/drawing/2014/main" id="{0F36AE05-086F-A648-86A2-3C39617FE8F8}"/>
                  </a:ext>
                </a:extLst>
              </p:cNvPr>
              <p:cNvSpPr/>
              <p:nvPr/>
            </p:nvSpPr>
            <p:spPr>
              <a:xfrm rot="17726946">
                <a:off x="499691" y="1730313"/>
                <a:ext cx="603334" cy="431466"/>
              </a:xfrm>
              <a:custGeom>
                <a:avLst/>
                <a:gdLst>
                  <a:gd name="connsiteX0" fmla="*/ 464944 w 603334"/>
                  <a:gd name="connsiteY0" fmla="*/ 99216 h 431466"/>
                  <a:gd name="connsiteX1" fmla="*/ 603334 w 603334"/>
                  <a:gd name="connsiteY1" fmla="*/ 390022 h 431466"/>
                  <a:gd name="connsiteX2" fmla="*/ 589102 w 603334"/>
                  <a:gd name="connsiteY2" fmla="*/ 397594 h 431466"/>
                  <a:gd name="connsiteX3" fmla="*/ 417942 w 603334"/>
                  <a:gd name="connsiteY3" fmla="*/ 431466 h 431466"/>
                  <a:gd name="connsiteX4" fmla="*/ 12774 w 603334"/>
                  <a:gd name="connsiteY4" fmla="*/ 168219 h 431466"/>
                  <a:gd name="connsiteX5" fmla="*/ 0 w 603334"/>
                  <a:gd name="connsiteY5" fmla="*/ 127885 h 431466"/>
                  <a:gd name="connsiteX6" fmla="*/ 233187 w 603334"/>
                  <a:gd name="connsiteY6" fmla="*/ 16915 h 431466"/>
                  <a:gd name="connsiteX7" fmla="*/ 464944 w 603334"/>
                  <a:gd name="connsiteY7" fmla="*/ 99216 h 43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334" h="431466">
                    <a:moveTo>
                      <a:pt x="464944" y="99216"/>
                    </a:moveTo>
                    <a:lnTo>
                      <a:pt x="603334" y="390022"/>
                    </a:lnTo>
                    <a:lnTo>
                      <a:pt x="589102" y="397594"/>
                    </a:lnTo>
                    <a:cubicBezTo>
                      <a:pt x="536494" y="419405"/>
                      <a:pt x="478655" y="431466"/>
                      <a:pt x="417942" y="431466"/>
                    </a:cubicBezTo>
                    <a:cubicBezTo>
                      <a:pt x="235802" y="431466"/>
                      <a:pt x="79527" y="322918"/>
                      <a:pt x="12774" y="168219"/>
                    </a:cubicBezTo>
                    <a:lnTo>
                      <a:pt x="0" y="127885"/>
                    </a:lnTo>
                    <a:lnTo>
                      <a:pt x="233187" y="16915"/>
                    </a:lnTo>
                    <a:cubicBezTo>
                      <a:pt x="319912" y="-24356"/>
                      <a:pt x="423673" y="12491"/>
                      <a:pt x="464944" y="99216"/>
                    </a:cubicBezTo>
                    <a:close/>
                  </a:path>
                </a:pathLst>
              </a:custGeom>
              <a:gradFill>
                <a:gsLst>
                  <a:gs pos="96000">
                    <a:schemeClr val="accent2"/>
                  </a:gs>
                  <a:gs pos="100000">
                    <a:schemeClr val="accent2"/>
                  </a:gs>
                  <a:gs pos="32000">
                    <a:schemeClr val="accent3"/>
                  </a:gs>
                </a:gsLst>
                <a:lin ang="5400000" scaled="1"/>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74" name="任意形状 73">
                <a:extLst>
                  <a:ext uri="{FF2B5EF4-FFF2-40B4-BE49-F238E27FC236}">
                    <a16:creationId xmlns:a16="http://schemas.microsoft.com/office/drawing/2014/main" id="{E4059C0B-6992-4643-99EA-3204E97208F4}"/>
                  </a:ext>
                </a:extLst>
              </p:cNvPr>
              <p:cNvSpPr/>
              <p:nvPr/>
            </p:nvSpPr>
            <p:spPr>
              <a:xfrm rot="17726946">
                <a:off x="4756614" y="2640387"/>
                <a:ext cx="781589" cy="935686"/>
              </a:xfrm>
              <a:custGeom>
                <a:avLst/>
                <a:gdLst>
                  <a:gd name="connsiteX0" fmla="*/ 743702 w 781589"/>
                  <a:gd name="connsiteY0" fmla="*/ 288631 h 935686"/>
                  <a:gd name="connsiteX1" fmla="*/ 781589 w 781589"/>
                  <a:gd name="connsiteY1" fmla="*/ 472582 h 935686"/>
                  <a:gd name="connsiteX2" fmla="*/ 396629 w 781589"/>
                  <a:gd name="connsiteY2" fmla="*/ 935561 h 935686"/>
                  <a:gd name="connsiteX3" fmla="*/ 395362 w 781589"/>
                  <a:gd name="connsiteY3" fmla="*/ 935686 h 935686"/>
                  <a:gd name="connsiteX4" fmla="*/ 0 w 781589"/>
                  <a:gd name="connsiteY4" fmla="*/ 104894 h 935686"/>
                  <a:gd name="connsiteX5" fmla="*/ 29903 w 781589"/>
                  <a:gd name="connsiteY5" fmla="*/ 80709 h 935686"/>
                  <a:gd name="connsiteX6" fmla="*/ 299464 w 781589"/>
                  <a:gd name="connsiteY6" fmla="*/ 0 h 935686"/>
                  <a:gd name="connsiteX7" fmla="*/ 743702 w 781589"/>
                  <a:gd name="connsiteY7" fmla="*/ 288631 h 9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89" h="935686">
                    <a:moveTo>
                      <a:pt x="743702" y="288631"/>
                    </a:moveTo>
                    <a:cubicBezTo>
                      <a:pt x="768098" y="345171"/>
                      <a:pt x="781589" y="407332"/>
                      <a:pt x="781589" y="472582"/>
                    </a:cubicBezTo>
                    <a:cubicBezTo>
                      <a:pt x="781589" y="700955"/>
                      <a:pt x="616325" y="891494"/>
                      <a:pt x="396629" y="935561"/>
                    </a:cubicBezTo>
                    <a:lnTo>
                      <a:pt x="395362" y="935686"/>
                    </a:lnTo>
                    <a:lnTo>
                      <a:pt x="0" y="104894"/>
                    </a:lnTo>
                    <a:lnTo>
                      <a:pt x="29903" y="80709"/>
                    </a:lnTo>
                    <a:cubicBezTo>
                      <a:pt x="106851" y="29754"/>
                      <a:pt x="199612" y="0"/>
                      <a:pt x="299464" y="0"/>
                    </a:cubicBezTo>
                    <a:cubicBezTo>
                      <a:pt x="499166" y="0"/>
                      <a:pt x="670511" y="119015"/>
                      <a:pt x="743702" y="288631"/>
                    </a:cubicBezTo>
                    <a:close/>
                  </a:path>
                </a:pathLst>
              </a:custGeom>
              <a:gradFill>
                <a:gsLst>
                  <a:gs pos="100000">
                    <a:schemeClr val="accent2">
                      <a:alpha val="21000"/>
                    </a:schemeClr>
                  </a:gs>
                  <a:gs pos="30000">
                    <a:schemeClr val="accent3">
                      <a:alpha val="29000"/>
                    </a:schemeClr>
                  </a:gs>
                </a:gsLst>
                <a:lin ang="5400000" scaled="1"/>
              </a:gradFill>
              <a:ln w="19050">
                <a:solidFill>
                  <a:schemeClr val="accent3">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75" name="任意形状 74">
                <a:extLst>
                  <a:ext uri="{FF2B5EF4-FFF2-40B4-BE49-F238E27FC236}">
                    <a16:creationId xmlns:a16="http://schemas.microsoft.com/office/drawing/2014/main" id="{822BF05A-4EE5-3844-A744-2741F9B6A6CC}"/>
                  </a:ext>
                </a:extLst>
              </p:cNvPr>
              <p:cNvSpPr/>
              <p:nvPr/>
            </p:nvSpPr>
            <p:spPr>
              <a:xfrm rot="17726946">
                <a:off x="1503477" y="-30694"/>
                <a:ext cx="3547844" cy="5170029"/>
              </a:xfrm>
              <a:custGeom>
                <a:avLst/>
                <a:gdLst>
                  <a:gd name="connsiteX0" fmla="*/ 1560863 w 3547844"/>
                  <a:gd name="connsiteY0" fmla="*/ 262138 h 5170029"/>
                  <a:gd name="connsiteX1" fmla="*/ 3530930 w 3547844"/>
                  <a:gd name="connsiteY1" fmla="*/ 4401929 h 5170029"/>
                  <a:gd name="connsiteX2" fmla="*/ 3448629 w 3547844"/>
                  <a:gd name="connsiteY2" fmla="*/ 4633685 h 5170029"/>
                  <a:gd name="connsiteX3" fmla="*/ 2357127 w 3547844"/>
                  <a:gd name="connsiteY3" fmla="*/ 5153115 h 5170029"/>
                  <a:gd name="connsiteX4" fmla="*/ 2125371 w 3547844"/>
                  <a:gd name="connsiteY4" fmla="*/ 5070814 h 5170029"/>
                  <a:gd name="connsiteX5" fmla="*/ 2081886 w 3547844"/>
                  <a:gd name="connsiteY5" fmla="*/ 4979435 h 5170029"/>
                  <a:gd name="connsiteX6" fmla="*/ 2083153 w 3547844"/>
                  <a:gd name="connsiteY6" fmla="*/ 4979310 h 5170029"/>
                  <a:gd name="connsiteX7" fmla="*/ 2468113 w 3547844"/>
                  <a:gd name="connsiteY7" fmla="*/ 4516331 h 5170029"/>
                  <a:gd name="connsiteX8" fmla="*/ 1985988 w 3547844"/>
                  <a:gd name="connsiteY8" fmla="*/ 4043749 h 5170029"/>
                  <a:gd name="connsiteX9" fmla="*/ 1716427 w 3547844"/>
                  <a:gd name="connsiteY9" fmla="*/ 4124458 h 5170029"/>
                  <a:gd name="connsiteX10" fmla="*/ 1686524 w 3547844"/>
                  <a:gd name="connsiteY10" fmla="*/ 4148643 h 5170029"/>
                  <a:gd name="connsiteX11" fmla="*/ 16914 w 3547844"/>
                  <a:gd name="connsiteY11" fmla="*/ 640215 h 5170029"/>
                  <a:gd name="connsiteX12" fmla="*/ 99215 w 3547844"/>
                  <a:gd name="connsiteY12" fmla="*/ 408460 h 5170029"/>
                  <a:gd name="connsiteX13" fmla="*/ 957528 w 3547844"/>
                  <a:gd name="connsiteY13" fmla="*/ 0 h 5170029"/>
                  <a:gd name="connsiteX14" fmla="*/ 970303 w 3547844"/>
                  <a:gd name="connsiteY14" fmla="*/ 40335 h 5170029"/>
                  <a:gd name="connsiteX15" fmla="*/ 1375471 w 3547844"/>
                  <a:gd name="connsiteY15" fmla="*/ 303582 h 5170029"/>
                  <a:gd name="connsiteX16" fmla="*/ 1546630 w 3547844"/>
                  <a:gd name="connsiteY16" fmla="*/ 269709 h 5170029"/>
                  <a:gd name="connsiteX17" fmla="*/ 1560863 w 3547844"/>
                  <a:gd name="connsiteY17" fmla="*/ 262138 h 517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7844" h="5170029">
                    <a:moveTo>
                      <a:pt x="1560863" y="262138"/>
                    </a:moveTo>
                    <a:lnTo>
                      <a:pt x="3530930" y="4401929"/>
                    </a:lnTo>
                    <a:cubicBezTo>
                      <a:pt x="3572200" y="4488653"/>
                      <a:pt x="3535353" y="4592413"/>
                      <a:pt x="3448629" y="4633685"/>
                    </a:cubicBezTo>
                    <a:lnTo>
                      <a:pt x="2357127" y="5153115"/>
                    </a:lnTo>
                    <a:cubicBezTo>
                      <a:pt x="2270402" y="5194386"/>
                      <a:pt x="2166642" y="5157538"/>
                      <a:pt x="2125371" y="5070814"/>
                    </a:cubicBezTo>
                    <a:lnTo>
                      <a:pt x="2081886" y="4979435"/>
                    </a:lnTo>
                    <a:lnTo>
                      <a:pt x="2083153" y="4979310"/>
                    </a:lnTo>
                    <a:cubicBezTo>
                      <a:pt x="2302849" y="4935243"/>
                      <a:pt x="2468113" y="4744704"/>
                      <a:pt x="2468113" y="4516331"/>
                    </a:cubicBezTo>
                    <a:cubicBezTo>
                      <a:pt x="2468113" y="4255331"/>
                      <a:pt x="2252258" y="4043750"/>
                      <a:pt x="1985988" y="4043749"/>
                    </a:cubicBezTo>
                    <a:cubicBezTo>
                      <a:pt x="1886136" y="4043749"/>
                      <a:pt x="1793375" y="4073503"/>
                      <a:pt x="1716427" y="4124458"/>
                    </a:cubicBezTo>
                    <a:lnTo>
                      <a:pt x="1686524" y="4148643"/>
                    </a:lnTo>
                    <a:lnTo>
                      <a:pt x="16914" y="640215"/>
                    </a:lnTo>
                    <a:cubicBezTo>
                      <a:pt x="-24357" y="553492"/>
                      <a:pt x="12491" y="449731"/>
                      <a:pt x="99215" y="408460"/>
                    </a:cubicBezTo>
                    <a:lnTo>
                      <a:pt x="957528" y="0"/>
                    </a:lnTo>
                    <a:lnTo>
                      <a:pt x="970303" y="40335"/>
                    </a:lnTo>
                    <a:cubicBezTo>
                      <a:pt x="1037055" y="195033"/>
                      <a:pt x="1193330" y="303581"/>
                      <a:pt x="1375471" y="303582"/>
                    </a:cubicBezTo>
                    <a:cubicBezTo>
                      <a:pt x="1436184" y="303582"/>
                      <a:pt x="1494022" y="291521"/>
                      <a:pt x="1546630" y="269709"/>
                    </a:cubicBezTo>
                    <a:lnTo>
                      <a:pt x="1560863" y="262138"/>
                    </a:lnTo>
                    <a:close/>
                  </a:path>
                </a:pathLst>
              </a:custGeom>
              <a:solidFill>
                <a:schemeClr val="accent4"/>
              </a:solidFill>
              <a:ln>
                <a:solidFill>
                  <a:schemeClr val="accent3"/>
                </a:solidFill>
              </a:ln>
              <a:effectLst>
                <a:outerShdw blurRad="63500" sx="102000" sy="102000" algn="ctr" rotWithShape="0">
                  <a:schemeClr val="accent3">
                    <a:alpha val="1077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9" name="组合 68">
              <a:extLst>
                <a:ext uri="{FF2B5EF4-FFF2-40B4-BE49-F238E27FC236}">
                  <a16:creationId xmlns:a16="http://schemas.microsoft.com/office/drawing/2014/main" id="{86F569D8-B4AB-8A40-BA15-B8A37AE06633}"/>
                </a:ext>
              </a:extLst>
            </p:cNvPr>
            <p:cNvGrpSpPr/>
            <p:nvPr/>
          </p:nvGrpSpPr>
          <p:grpSpPr>
            <a:xfrm>
              <a:off x="801358" y="1899231"/>
              <a:ext cx="5034773" cy="1456667"/>
              <a:chOff x="801358" y="1899231"/>
              <a:chExt cx="5034773" cy="1456667"/>
            </a:xfrm>
          </p:grpSpPr>
          <p:sp>
            <p:nvSpPr>
              <p:cNvPr id="70" name="标题 1">
                <a:extLst>
                  <a:ext uri="{FF2B5EF4-FFF2-40B4-BE49-F238E27FC236}">
                    <a16:creationId xmlns:a16="http://schemas.microsoft.com/office/drawing/2014/main" id="{CBC776F7-A754-7E44-B85F-F966C7C55570}"/>
                  </a:ext>
                </a:extLst>
              </p:cNvPr>
              <p:cNvSpPr txBox="1">
                <a:spLocks/>
              </p:cNvSpPr>
              <p:nvPr/>
            </p:nvSpPr>
            <p:spPr>
              <a:xfrm>
                <a:off x="801358" y="1927811"/>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solidFill>
                      <a:schemeClr val="accent1"/>
                    </a:solidFill>
                    <a:latin typeface="+mj-ea"/>
                  </a:rPr>
                  <a:t>技术雄厚</a:t>
                </a:r>
                <a:br>
                  <a:rPr kumimoji="1" lang="zh-CN" altLang="en-US" sz="1800" dirty="0">
                    <a:solidFill>
                      <a:schemeClr val="accent1"/>
                    </a:solidFill>
                    <a:latin typeface="+mj-ea"/>
                  </a:rPr>
                </a:br>
                <a:endParaRPr kumimoji="1" lang="zh-CN" altLang="en-US" sz="1800" dirty="0">
                  <a:solidFill>
                    <a:schemeClr val="accent1"/>
                  </a:solidFill>
                  <a:latin typeface="+mj-ea"/>
                </a:endParaRPr>
              </a:p>
            </p:txBody>
          </p:sp>
          <p:sp>
            <p:nvSpPr>
              <p:cNvPr id="71" name="标题 1">
                <a:extLst>
                  <a:ext uri="{FF2B5EF4-FFF2-40B4-BE49-F238E27FC236}">
                    <a16:creationId xmlns:a16="http://schemas.microsoft.com/office/drawing/2014/main" id="{62E6D0DC-2A22-6143-B0C7-05CD224C7E6A}"/>
                  </a:ext>
                </a:extLst>
              </p:cNvPr>
              <p:cNvSpPr txBox="1">
                <a:spLocks/>
              </p:cNvSpPr>
              <p:nvPr/>
            </p:nvSpPr>
            <p:spPr>
              <a:xfrm>
                <a:off x="801358" y="2308895"/>
                <a:ext cx="4936426" cy="1047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公司拥有一批知识丰富、管理经验精湛的专业化员工队伍，为研制、开发、生产项目产品奠定了良好的基础，技术力量相当雄厚</a:t>
                </a:r>
                <a:endParaRPr kumimoji="1" lang="zh-CN" altLang="en-US" sz="1400" dirty="0">
                  <a:solidFill>
                    <a:schemeClr val="tx1">
                      <a:alpha val="90000"/>
                    </a:schemeClr>
                  </a:solidFill>
                  <a:latin typeface="+mn-ea"/>
                  <a:ea typeface="+mn-ea"/>
                </a:endParaRPr>
              </a:p>
            </p:txBody>
          </p:sp>
          <p:sp>
            <p:nvSpPr>
              <p:cNvPr id="72" name="标题 1">
                <a:extLst>
                  <a:ext uri="{FF2B5EF4-FFF2-40B4-BE49-F238E27FC236}">
                    <a16:creationId xmlns:a16="http://schemas.microsoft.com/office/drawing/2014/main" id="{7550F238-B4D3-E744-B803-AB27F724A403}"/>
                  </a:ext>
                </a:extLst>
              </p:cNvPr>
              <p:cNvSpPr txBox="1">
                <a:spLocks/>
              </p:cNvSpPr>
              <p:nvPr/>
            </p:nvSpPr>
            <p:spPr>
              <a:xfrm>
                <a:off x="5240071" y="1899231"/>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alpha val="19352"/>
                      </a:schemeClr>
                    </a:solidFill>
                    <a:latin typeface="Source Han Sans CN Bold" panose="020B0500000000000000" pitchFamily="34" charset="-128"/>
                    <a:ea typeface="Source Han Sans CN Bold" panose="020B0500000000000000" pitchFamily="34" charset="-128"/>
                  </a:rPr>
                  <a:t>02</a:t>
                </a:r>
                <a:endParaRPr kumimoji="1" lang="zh-CN" altLang="en-US" sz="1800" dirty="0">
                  <a:solidFill>
                    <a:schemeClr val="accent1">
                      <a:alpha val="19352"/>
                    </a:schemeClr>
                  </a:solidFill>
                  <a:latin typeface="Source Han Sans CN Bold" panose="020B0500000000000000" pitchFamily="34" charset="-128"/>
                  <a:ea typeface="Source Han Sans CN Bold" panose="020B0500000000000000" pitchFamily="34" charset="-128"/>
                </a:endParaRPr>
              </a:p>
            </p:txBody>
          </p:sp>
        </p:grpSp>
      </p:grpSp>
      <p:grpSp>
        <p:nvGrpSpPr>
          <p:cNvPr id="76" name="组合 75">
            <a:extLst>
              <a:ext uri="{FF2B5EF4-FFF2-40B4-BE49-F238E27FC236}">
                <a16:creationId xmlns:a16="http://schemas.microsoft.com/office/drawing/2014/main" id="{7DA9318A-24A3-E840-AA31-B4CB8AF9683A}"/>
              </a:ext>
            </a:extLst>
          </p:cNvPr>
          <p:cNvGrpSpPr/>
          <p:nvPr/>
        </p:nvGrpSpPr>
        <p:grpSpPr>
          <a:xfrm>
            <a:off x="585625" y="2683342"/>
            <a:ext cx="5276788" cy="3547844"/>
            <a:chOff x="585625" y="780399"/>
            <a:chExt cx="5276788" cy="3547844"/>
          </a:xfrm>
        </p:grpSpPr>
        <p:grpSp>
          <p:nvGrpSpPr>
            <p:cNvPr id="77" name="组合 76">
              <a:extLst>
                <a:ext uri="{FF2B5EF4-FFF2-40B4-BE49-F238E27FC236}">
                  <a16:creationId xmlns:a16="http://schemas.microsoft.com/office/drawing/2014/main" id="{CBB9E7FC-00CC-0C45-91C7-C719D24D7DC6}"/>
                </a:ext>
              </a:extLst>
            </p:cNvPr>
            <p:cNvGrpSpPr/>
            <p:nvPr/>
          </p:nvGrpSpPr>
          <p:grpSpPr>
            <a:xfrm>
              <a:off x="585625" y="780399"/>
              <a:ext cx="5276788" cy="3547844"/>
              <a:chOff x="585625" y="780399"/>
              <a:chExt cx="5276788" cy="3547844"/>
            </a:xfrm>
          </p:grpSpPr>
          <p:sp>
            <p:nvSpPr>
              <p:cNvPr id="82" name="任意形状 81">
                <a:extLst>
                  <a:ext uri="{FF2B5EF4-FFF2-40B4-BE49-F238E27FC236}">
                    <a16:creationId xmlns:a16="http://schemas.microsoft.com/office/drawing/2014/main" id="{61463BE2-F24E-3B4A-A968-415180CBC12D}"/>
                  </a:ext>
                </a:extLst>
              </p:cNvPr>
              <p:cNvSpPr/>
              <p:nvPr/>
            </p:nvSpPr>
            <p:spPr>
              <a:xfrm rot="17726946">
                <a:off x="499691" y="1730313"/>
                <a:ext cx="603334" cy="431466"/>
              </a:xfrm>
              <a:custGeom>
                <a:avLst/>
                <a:gdLst>
                  <a:gd name="connsiteX0" fmla="*/ 464944 w 603334"/>
                  <a:gd name="connsiteY0" fmla="*/ 99216 h 431466"/>
                  <a:gd name="connsiteX1" fmla="*/ 603334 w 603334"/>
                  <a:gd name="connsiteY1" fmla="*/ 390022 h 431466"/>
                  <a:gd name="connsiteX2" fmla="*/ 589102 w 603334"/>
                  <a:gd name="connsiteY2" fmla="*/ 397594 h 431466"/>
                  <a:gd name="connsiteX3" fmla="*/ 417942 w 603334"/>
                  <a:gd name="connsiteY3" fmla="*/ 431466 h 431466"/>
                  <a:gd name="connsiteX4" fmla="*/ 12774 w 603334"/>
                  <a:gd name="connsiteY4" fmla="*/ 168219 h 431466"/>
                  <a:gd name="connsiteX5" fmla="*/ 0 w 603334"/>
                  <a:gd name="connsiteY5" fmla="*/ 127885 h 431466"/>
                  <a:gd name="connsiteX6" fmla="*/ 233187 w 603334"/>
                  <a:gd name="connsiteY6" fmla="*/ 16915 h 431466"/>
                  <a:gd name="connsiteX7" fmla="*/ 464944 w 603334"/>
                  <a:gd name="connsiteY7" fmla="*/ 99216 h 43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334" h="431466">
                    <a:moveTo>
                      <a:pt x="464944" y="99216"/>
                    </a:moveTo>
                    <a:lnTo>
                      <a:pt x="603334" y="390022"/>
                    </a:lnTo>
                    <a:lnTo>
                      <a:pt x="589102" y="397594"/>
                    </a:lnTo>
                    <a:cubicBezTo>
                      <a:pt x="536494" y="419405"/>
                      <a:pt x="478655" y="431466"/>
                      <a:pt x="417942" y="431466"/>
                    </a:cubicBezTo>
                    <a:cubicBezTo>
                      <a:pt x="235802" y="431466"/>
                      <a:pt x="79527" y="322918"/>
                      <a:pt x="12774" y="168219"/>
                    </a:cubicBezTo>
                    <a:lnTo>
                      <a:pt x="0" y="127885"/>
                    </a:lnTo>
                    <a:lnTo>
                      <a:pt x="233187" y="16915"/>
                    </a:lnTo>
                    <a:cubicBezTo>
                      <a:pt x="319912" y="-24356"/>
                      <a:pt x="423673" y="12491"/>
                      <a:pt x="464944" y="99216"/>
                    </a:cubicBezTo>
                    <a:close/>
                  </a:path>
                </a:pathLst>
              </a:custGeom>
              <a:gradFill>
                <a:gsLst>
                  <a:gs pos="96000">
                    <a:schemeClr val="accent2"/>
                  </a:gs>
                  <a:gs pos="100000">
                    <a:schemeClr val="accent2"/>
                  </a:gs>
                  <a:gs pos="32000">
                    <a:schemeClr val="accent3"/>
                  </a:gs>
                </a:gsLst>
                <a:lin ang="5400000" scaled="1"/>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83" name="任意形状 82">
                <a:extLst>
                  <a:ext uri="{FF2B5EF4-FFF2-40B4-BE49-F238E27FC236}">
                    <a16:creationId xmlns:a16="http://schemas.microsoft.com/office/drawing/2014/main" id="{3A844EA8-2037-8B49-9308-CA8432587A00}"/>
                  </a:ext>
                </a:extLst>
              </p:cNvPr>
              <p:cNvSpPr/>
              <p:nvPr/>
            </p:nvSpPr>
            <p:spPr>
              <a:xfrm rot="17726946">
                <a:off x="4756614" y="2640387"/>
                <a:ext cx="781589" cy="935686"/>
              </a:xfrm>
              <a:custGeom>
                <a:avLst/>
                <a:gdLst>
                  <a:gd name="connsiteX0" fmla="*/ 743702 w 781589"/>
                  <a:gd name="connsiteY0" fmla="*/ 288631 h 935686"/>
                  <a:gd name="connsiteX1" fmla="*/ 781589 w 781589"/>
                  <a:gd name="connsiteY1" fmla="*/ 472582 h 935686"/>
                  <a:gd name="connsiteX2" fmla="*/ 396629 w 781589"/>
                  <a:gd name="connsiteY2" fmla="*/ 935561 h 935686"/>
                  <a:gd name="connsiteX3" fmla="*/ 395362 w 781589"/>
                  <a:gd name="connsiteY3" fmla="*/ 935686 h 935686"/>
                  <a:gd name="connsiteX4" fmla="*/ 0 w 781589"/>
                  <a:gd name="connsiteY4" fmla="*/ 104894 h 935686"/>
                  <a:gd name="connsiteX5" fmla="*/ 29903 w 781589"/>
                  <a:gd name="connsiteY5" fmla="*/ 80709 h 935686"/>
                  <a:gd name="connsiteX6" fmla="*/ 299464 w 781589"/>
                  <a:gd name="connsiteY6" fmla="*/ 0 h 935686"/>
                  <a:gd name="connsiteX7" fmla="*/ 743702 w 781589"/>
                  <a:gd name="connsiteY7" fmla="*/ 288631 h 9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89" h="935686">
                    <a:moveTo>
                      <a:pt x="743702" y="288631"/>
                    </a:moveTo>
                    <a:cubicBezTo>
                      <a:pt x="768098" y="345171"/>
                      <a:pt x="781589" y="407332"/>
                      <a:pt x="781589" y="472582"/>
                    </a:cubicBezTo>
                    <a:cubicBezTo>
                      <a:pt x="781589" y="700955"/>
                      <a:pt x="616325" y="891494"/>
                      <a:pt x="396629" y="935561"/>
                    </a:cubicBezTo>
                    <a:lnTo>
                      <a:pt x="395362" y="935686"/>
                    </a:lnTo>
                    <a:lnTo>
                      <a:pt x="0" y="104894"/>
                    </a:lnTo>
                    <a:lnTo>
                      <a:pt x="29903" y="80709"/>
                    </a:lnTo>
                    <a:cubicBezTo>
                      <a:pt x="106851" y="29754"/>
                      <a:pt x="199612" y="0"/>
                      <a:pt x="299464" y="0"/>
                    </a:cubicBezTo>
                    <a:cubicBezTo>
                      <a:pt x="499166" y="0"/>
                      <a:pt x="670511" y="119015"/>
                      <a:pt x="743702" y="288631"/>
                    </a:cubicBezTo>
                    <a:close/>
                  </a:path>
                </a:pathLst>
              </a:custGeom>
              <a:gradFill>
                <a:gsLst>
                  <a:gs pos="100000">
                    <a:schemeClr val="accent2">
                      <a:alpha val="21000"/>
                    </a:schemeClr>
                  </a:gs>
                  <a:gs pos="30000">
                    <a:schemeClr val="accent3">
                      <a:alpha val="29000"/>
                    </a:schemeClr>
                  </a:gs>
                </a:gsLst>
                <a:lin ang="5400000" scaled="1"/>
              </a:gradFill>
              <a:ln w="19050">
                <a:solidFill>
                  <a:schemeClr val="accent3">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84" name="任意形状 83">
                <a:extLst>
                  <a:ext uri="{FF2B5EF4-FFF2-40B4-BE49-F238E27FC236}">
                    <a16:creationId xmlns:a16="http://schemas.microsoft.com/office/drawing/2014/main" id="{4BCE1BE9-90D1-8F40-AB47-9656DE73B03B}"/>
                  </a:ext>
                </a:extLst>
              </p:cNvPr>
              <p:cNvSpPr/>
              <p:nvPr/>
            </p:nvSpPr>
            <p:spPr>
              <a:xfrm rot="17726946">
                <a:off x="1503477" y="-30694"/>
                <a:ext cx="3547844" cy="5170029"/>
              </a:xfrm>
              <a:custGeom>
                <a:avLst/>
                <a:gdLst>
                  <a:gd name="connsiteX0" fmla="*/ 1560863 w 3547844"/>
                  <a:gd name="connsiteY0" fmla="*/ 262138 h 5170029"/>
                  <a:gd name="connsiteX1" fmla="*/ 3530930 w 3547844"/>
                  <a:gd name="connsiteY1" fmla="*/ 4401929 h 5170029"/>
                  <a:gd name="connsiteX2" fmla="*/ 3448629 w 3547844"/>
                  <a:gd name="connsiteY2" fmla="*/ 4633685 h 5170029"/>
                  <a:gd name="connsiteX3" fmla="*/ 2357127 w 3547844"/>
                  <a:gd name="connsiteY3" fmla="*/ 5153115 h 5170029"/>
                  <a:gd name="connsiteX4" fmla="*/ 2125371 w 3547844"/>
                  <a:gd name="connsiteY4" fmla="*/ 5070814 h 5170029"/>
                  <a:gd name="connsiteX5" fmla="*/ 2081886 w 3547844"/>
                  <a:gd name="connsiteY5" fmla="*/ 4979435 h 5170029"/>
                  <a:gd name="connsiteX6" fmla="*/ 2083153 w 3547844"/>
                  <a:gd name="connsiteY6" fmla="*/ 4979310 h 5170029"/>
                  <a:gd name="connsiteX7" fmla="*/ 2468113 w 3547844"/>
                  <a:gd name="connsiteY7" fmla="*/ 4516331 h 5170029"/>
                  <a:gd name="connsiteX8" fmla="*/ 1985988 w 3547844"/>
                  <a:gd name="connsiteY8" fmla="*/ 4043749 h 5170029"/>
                  <a:gd name="connsiteX9" fmla="*/ 1716427 w 3547844"/>
                  <a:gd name="connsiteY9" fmla="*/ 4124458 h 5170029"/>
                  <a:gd name="connsiteX10" fmla="*/ 1686524 w 3547844"/>
                  <a:gd name="connsiteY10" fmla="*/ 4148643 h 5170029"/>
                  <a:gd name="connsiteX11" fmla="*/ 16914 w 3547844"/>
                  <a:gd name="connsiteY11" fmla="*/ 640215 h 5170029"/>
                  <a:gd name="connsiteX12" fmla="*/ 99215 w 3547844"/>
                  <a:gd name="connsiteY12" fmla="*/ 408460 h 5170029"/>
                  <a:gd name="connsiteX13" fmla="*/ 957528 w 3547844"/>
                  <a:gd name="connsiteY13" fmla="*/ 0 h 5170029"/>
                  <a:gd name="connsiteX14" fmla="*/ 970303 w 3547844"/>
                  <a:gd name="connsiteY14" fmla="*/ 40335 h 5170029"/>
                  <a:gd name="connsiteX15" fmla="*/ 1375471 w 3547844"/>
                  <a:gd name="connsiteY15" fmla="*/ 303582 h 5170029"/>
                  <a:gd name="connsiteX16" fmla="*/ 1546630 w 3547844"/>
                  <a:gd name="connsiteY16" fmla="*/ 269709 h 5170029"/>
                  <a:gd name="connsiteX17" fmla="*/ 1560863 w 3547844"/>
                  <a:gd name="connsiteY17" fmla="*/ 262138 h 517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7844" h="5170029">
                    <a:moveTo>
                      <a:pt x="1560863" y="262138"/>
                    </a:moveTo>
                    <a:lnTo>
                      <a:pt x="3530930" y="4401929"/>
                    </a:lnTo>
                    <a:cubicBezTo>
                      <a:pt x="3572200" y="4488653"/>
                      <a:pt x="3535353" y="4592413"/>
                      <a:pt x="3448629" y="4633685"/>
                    </a:cubicBezTo>
                    <a:lnTo>
                      <a:pt x="2357127" y="5153115"/>
                    </a:lnTo>
                    <a:cubicBezTo>
                      <a:pt x="2270402" y="5194386"/>
                      <a:pt x="2166642" y="5157538"/>
                      <a:pt x="2125371" y="5070814"/>
                    </a:cubicBezTo>
                    <a:lnTo>
                      <a:pt x="2081886" y="4979435"/>
                    </a:lnTo>
                    <a:lnTo>
                      <a:pt x="2083153" y="4979310"/>
                    </a:lnTo>
                    <a:cubicBezTo>
                      <a:pt x="2302849" y="4935243"/>
                      <a:pt x="2468113" y="4744704"/>
                      <a:pt x="2468113" y="4516331"/>
                    </a:cubicBezTo>
                    <a:cubicBezTo>
                      <a:pt x="2468113" y="4255331"/>
                      <a:pt x="2252258" y="4043750"/>
                      <a:pt x="1985988" y="4043749"/>
                    </a:cubicBezTo>
                    <a:cubicBezTo>
                      <a:pt x="1886136" y="4043749"/>
                      <a:pt x="1793375" y="4073503"/>
                      <a:pt x="1716427" y="4124458"/>
                    </a:cubicBezTo>
                    <a:lnTo>
                      <a:pt x="1686524" y="4148643"/>
                    </a:lnTo>
                    <a:lnTo>
                      <a:pt x="16914" y="640215"/>
                    </a:lnTo>
                    <a:cubicBezTo>
                      <a:pt x="-24357" y="553492"/>
                      <a:pt x="12491" y="449731"/>
                      <a:pt x="99215" y="408460"/>
                    </a:cubicBezTo>
                    <a:lnTo>
                      <a:pt x="957528" y="0"/>
                    </a:lnTo>
                    <a:lnTo>
                      <a:pt x="970303" y="40335"/>
                    </a:lnTo>
                    <a:cubicBezTo>
                      <a:pt x="1037055" y="195033"/>
                      <a:pt x="1193330" y="303581"/>
                      <a:pt x="1375471" y="303582"/>
                    </a:cubicBezTo>
                    <a:cubicBezTo>
                      <a:pt x="1436184" y="303582"/>
                      <a:pt x="1494022" y="291521"/>
                      <a:pt x="1546630" y="269709"/>
                    </a:cubicBezTo>
                    <a:lnTo>
                      <a:pt x="1560863" y="262138"/>
                    </a:lnTo>
                    <a:close/>
                  </a:path>
                </a:pathLst>
              </a:custGeom>
              <a:solidFill>
                <a:schemeClr val="accent4"/>
              </a:solidFill>
              <a:ln>
                <a:solidFill>
                  <a:schemeClr val="accent3"/>
                </a:solidFill>
              </a:ln>
              <a:effectLst>
                <a:outerShdw blurRad="63500" sx="102000" sy="102000" algn="ctr" rotWithShape="0">
                  <a:schemeClr val="accent3">
                    <a:alpha val="1077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8" name="组合 77">
              <a:extLst>
                <a:ext uri="{FF2B5EF4-FFF2-40B4-BE49-F238E27FC236}">
                  <a16:creationId xmlns:a16="http://schemas.microsoft.com/office/drawing/2014/main" id="{C688DA72-AF52-0F4A-B162-1F529F59C2B9}"/>
                </a:ext>
              </a:extLst>
            </p:cNvPr>
            <p:cNvGrpSpPr/>
            <p:nvPr/>
          </p:nvGrpSpPr>
          <p:grpSpPr>
            <a:xfrm>
              <a:off x="801358" y="1899231"/>
              <a:ext cx="5034773" cy="1456667"/>
              <a:chOff x="801358" y="1899231"/>
              <a:chExt cx="5034773" cy="1456667"/>
            </a:xfrm>
          </p:grpSpPr>
          <p:sp>
            <p:nvSpPr>
              <p:cNvPr id="79" name="标题 1">
                <a:extLst>
                  <a:ext uri="{FF2B5EF4-FFF2-40B4-BE49-F238E27FC236}">
                    <a16:creationId xmlns:a16="http://schemas.microsoft.com/office/drawing/2014/main" id="{693273D3-8ACC-804D-A007-89C3C0299B38}"/>
                  </a:ext>
                </a:extLst>
              </p:cNvPr>
              <p:cNvSpPr txBox="1">
                <a:spLocks/>
              </p:cNvSpPr>
              <p:nvPr/>
            </p:nvSpPr>
            <p:spPr>
              <a:xfrm>
                <a:off x="801358" y="1927811"/>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solidFill>
                      <a:schemeClr val="accent1"/>
                    </a:solidFill>
                    <a:latin typeface="+mj-ea"/>
                  </a:rPr>
                  <a:t>网络完善</a:t>
                </a:r>
                <a:endParaRPr kumimoji="1" lang="zh-CN" altLang="en-US" sz="1800" dirty="0">
                  <a:solidFill>
                    <a:schemeClr val="accent1"/>
                  </a:solidFill>
                  <a:latin typeface="+mj-ea"/>
                </a:endParaRPr>
              </a:p>
            </p:txBody>
          </p:sp>
          <p:sp>
            <p:nvSpPr>
              <p:cNvPr id="80" name="标题 1">
                <a:extLst>
                  <a:ext uri="{FF2B5EF4-FFF2-40B4-BE49-F238E27FC236}">
                    <a16:creationId xmlns:a16="http://schemas.microsoft.com/office/drawing/2014/main" id="{70FB22FB-C477-3641-AB72-7EC9C001DB59}"/>
                  </a:ext>
                </a:extLst>
              </p:cNvPr>
              <p:cNvSpPr txBox="1">
                <a:spLocks/>
              </p:cNvSpPr>
              <p:nvPr/>
            </p:nvSpPr>
            <p:spPr>
              <a:xfrm>
                <a:off x="801358" y="2308895"/>
                <a:ext cx="4936426" cy="1047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公司自成立以来，不断的发展过程中，经历了多年的管理经验和完善的网络体系，建立了稳定的客户群体和产品销售网络</a:t>
                </a:r>
                <a:endParaRPr kumimoji="1" lang="zh-CN" altLang="en-US" sz="1400" dirty="0">
                  <a:solidFill>
                    <a:schemeClr val="tx1">
                      <a:alpha val="90000"/>
                    </a:schemeClr>
                  </a:solidFill>
                  <a:latin typeface="+mn-ea"/>
                  <a:ea typeface="+mn-ea"/>
                </a:endParaRPr>
              </a:p>
            </p:txBody>
          </p:sp>
          <p:sp>
            <p:nvSpPr>
              <p:cNvPr id="81" name="标题 1">
                <a:extLst>
                  <a:ext uri="{FF2B5EF4-FFF2-40B4-BE49-F238E27FC236}">
                    <a16:creationId xmlns:a16="http://schemas.microsoft.com/office/drawing/2014/main" id="{74BB509B-A120-CF4A-9190-D06B286745C5}"/>
                  </a:ext>
                </a:extLst>
              </p:cNvPr>
              <p:cNvSpPr txBox="1">
                <a:spLocks/>
              </p:cNvSpPr>
              <p:nvPr/>
            </p:nvSpPr>
            <p:spPr>
              <a:xfrm>
                <a:off x="5240071" y="1899231"/>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alpha val="19352"/>
                      </a:schemeClr>
                    </a:solidFill>
                    <a:latin typeface="Source Han Sans CN Bold" panose="020B0500000000000000" pitchFamily="34" charset="-128"/>
                    <a:ea typeface="Source Han Sans CN Bold" panose="020B0500000000000000" pitchFamily="34" charset="-128"/>
                  </a:rPr>
                  <a:t>03</a:t>
                </a:r>
                <a:endParaRPr kumimoji="1" lang="zh-CN" altLang="en-US" sz="1800" dirty="0">
                  <a:solidFill>
                    <a:schemeClr val="accent1">
                      <a:alpha val="19352"/>
                    </a:schemeClr>
                  </a:solidFill>
                  <a:latin typeface="Source Han Sans CN Bold" panose="020B0500000000000000" pitchFamily="34" charset="-128"/>
                  <a:ea typeface="Source Han Sans CN Bold" panose="020B0500000000000000" pitchFamily="34" charset="-128"/>
                </a:endParaRPr>
              </a:p>
            </p:txBody>
          </p:sp>
        </p:grpSp>
      </p:grpSp>
      <p:grpSp>
        <p:nvGrpSpPr>
          <p:cNvPr id="85" name="组合 84">
            <a:extLst>
              <a:ext uri="{FF2B5EF4-FFF2-40B4-BE49-F238E27FC236}">
                <a16:creationId xmlns:a16="http://schemas.microsoft.com/office/drawing/2014/main" id="{4C2E82CC-3F65-034E-A5F6-4FB18328A50D}"/>
              </a:ext>
            </a:extLst>
          </p:cNvPr>
          <p:cNvGrpSpPr/>
          <p:nvPr/>
        </p:nvGrpSpPr>
        <p:grpSpPr>
          <a:xfrm>
            <a:off x="6364350" y="2683342"/>
            <a:ext cx="5276788" cy="3547844"/>
            <a:chOff x="585625" y="780399"/>
            <a:chExt cx="5276788" cy="3547844"/>
          </a:xfrm>
        </p:grpSpPr>
        <p:grpSp>
          <p:nvGrpSpPr>
            <p:cNvPr id="86" name="组合 85">
              <a:extLst>
                <a:ext uri="{FF2B5EF4-FFF2-40B4-BE49-F238E27FC236}">
                  <a16:creationId xmlns:a16="http://schemas.microsoft.com/office/drawing/2014/main" id="{8C6E3CDF-C288-874A-8FCC-7D1AB368C887}"/>
                </a:ext>
              </a:extLst>
            </p:cNvPr>
            <p:cNvGrpSpPr/>
            <p:nvPr/>
          </p:nvGrpSpPr>
          <p:grpSpPr>
            <a:xfrm>
              <a:off x="585625" y="780399"/>
              <a:ext cx="5276788" cy="3547844"/>
              <a:chOff x="585625" y="780399"/>
              <a:chExt cx="5276788" cy="3547844"/>
            </a:xfrm>
          </p:grpSpPr>
          <p:sp>
            <p:nvSpPr>
              <p:cNvPr id="91" name="任意形状 90">
                <a:extLst>
                  <a:ext uri="{FF2B5EF4-FFF2-40B4-BE49-F238E27FC236}">
                    <a16:creationId xmlns:a16="http://schemas.microsoft.com/office/drawing/2014/main" id="{133FEDB3-568F-2049-94CC-87139086897D}"/>
                  </a:ext>
                </a:extLst>
              </p:cNvPr>
              <p:cNvSpPr/>
              <p:nvPr/>
            </p:nvSpPr>
            <p:spPr>
              <a:xfrm rot="17726946">
                <a:off x="499691" y="1730313"/>
                <a:ext cx="603334" cy="431466"/>
              </a:xfrm>
              <a:custGeom>
                <a:avLst/>
                <a:gdLst>
                  <a:gd name="connsiteX0" fmla="*/ 464944 w 603334"/>
                  <a:gd name="connsiteY0" fmla="*/ 99216 h 431466"/>
                  <a:gd name="connsiteX1" fmla="*/ 603334 w 603334"/>
                  <a:gd name="connsiteY1" fmla="*/ 390022 h 431466"/>
                  <a:gd name="connsiteX2" fmla="*/ 589102 w 603334"/>
                  <a:gd name="connsiteY2" fmla="*/ 397594 h 431466"/>
                  <a:gd name="connsiteX3" fmla="*/ 417942 w 603334"/>
                  <a:gd name="connsiteY3" fmla="*/ 431466 h 431466"/>
                  <a:gd name="connsiteX4" fmla="*/ 12774 w 603334"/>
                  <a:gd name="connsiteY4" fmla="*/ 168219 h 431466"/>
                  <a:gd name="connsiteX5" fmla="*/ 0 w 603334"/>
                  <a:gd name="connsiteY5" fmla="*/ 127885 h 431466"/>
                  <a:gd name="connsiteX6" fmla="*/ 233187 w 603334"/>
                  <a:gd name="connsiteY6" fmla="*/ 16915 h 431466"/>
                  <a:gd name="connsiteX7" fmla="*/ 464944 w 603334"/>
                  <a:gd name="connsiteY7" fmla="*/ 99216 h 43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334" h="431466">
                    <a:moveTo>
                      <a:pt x="464944" y="99216"/>
                    </a:moveTo>
                    <a:lnTo>
                      <a:pt x="603334" y="390022"/>
                    </a:lnTo>
                    <a:lnTo>
                      <a:pt x="589102" y="397594"/>
                    </a:lnTo>
                    <a:cubicBezTo>
                      <a:pt x="536494" y="419405"/>
                      <a:pt x="478655" y="431466"/>
                      <a:pt x="417942" y="431466"/>
                    </a:cubicBezTo>
                    <a:cubicBezTo>
                      <a:pt x="235802" y="431466"/>
                      <a:pt x="79527" y="322918"/>
                      <a:pt x="12774" y="168219"/>
                    </a:cubicBezTo>
                    <a:lnTo>
                      <a:pt x="0" y="127885"/>
                    </a:lnTo>
                    <a:lnTo>
                      <a:pt x="233187" y="16915"/>
                    </a:lnTo>
                    <a:cubicBezTo>
                      <a:pt x="319912" y="-24356"/>
                      <a:pt x="423673" y="12491"/>
                      <a:pt x="464944" y="99216"/>
                    </a:cubicBezTo>
                    <a:close/>
                  </a:path>
                </a:pathLst>
              </a:custGeom>
              <a:gradFill>
                <a:gsLst>
                  <a:gs pos="96000">
                    <a:schemeClr val="accent2"/>
                  </a:gs>
                  <a:gs pos="100000">
                    <a:schemeClr val="accent2"/>
                  </a:gs>
                  <a:gs pos="32000">
                    <a:schemeClr val="accent3"/>
                  </a:gs>
                </a:gsLst>
                <a:lin ang="5400000" scaled="1"/>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92" name="任意形状 91">
                <a:extLst>
                  <a:ext uri="{FF2B5EF4-FFF2-40B4-BE49-F238E27FC236}">
                    <a16:creationId xmlns:a16="http://schemas.microsoft.com/office/drawing/2014/main" id="{7490B164-A342-0043-8B0A-02EE13FEE720}"/>
                  </a:ext>
                </a:extLst>
              </p:cNvPr>
              <p:cNvSpPr/>
              <p:nvPr/>
            </p:nvSpPr>
            <p:spPr>
              <a:xfrm rot="17726946">
                <a:off x="4756614" y="2640387"/>
                <a:ext cx="781589" cy="935686"/>
              </a:xfrm>
              <a:custGeom>
                <a:avLst/>
                <a:gdLst>
                  <a:gd name="connsiteX0" fmla="*/ 743702 w 781589"/>
                  <a:gd name="connsiteY0" fmla="*/ 288631 h 935686"/>
                  <a:gd name="connsiteX1" fmla="*/ 781589 w 781589"/>
                  <a:gd name="connsiteY1" fmla="*/ 472582 h 935686"/>
                  <a:gd name="connsiteX2" fmla="*/ 396629 w 781589"/>
                  <a:gd name="connsiteY2" fmla="*/ 935561 h 935686"/>
                  <a:gd name="connsiteX3" fmla="*/ 395362 w 781589"/>
                  <a:gd name="connsiteY3" fmla="*/ 935686 h 935686"/>
                  <a:gd name="connsiteX4" fmla="*/ 0 w 781589"/>
                  <a:gd name="connsiteY4" fmla="*/ 104894 h 935686"/>
                  <a:gd name="connsiteX5" fmla="*/ 29903 w 781589"/>
                  <a:gd name="connsiteY5" fmla="*/ 80709 h 935686"/>
                  <a:gd name="connsiteX6" fmla="*/ 299464 w 781589"/>
                  <a:gd name="connsiteY6" fmla="*/ 0 h 935686"/>
                  <a:gd name="connsiteX7" fmla="*/ 743702 w 781589"/>
                  <a:gd name="connsiteY7" fmla="*/ 288631 h 9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89" h="935686">
                    <a:moveTo>
                      <a:pt x="743702" y="288631"/>
                    </a:moveTo>
                    <a:cubicBezTo>
                      <a:pt x="768098" y="345171"/>
                      <a:pt x="781589" y="407332"/>
                      <a:pt x="781589" y="472582"/>
                    </a:cubicBezTo>
                    <a:cubicBezTo>
                      <a:pt x="781589" y="700955"/>
                      <a:pt x="616325" y="891494"/>
                      <a:pt x="396629" y="935561"/>
                    </a:cubicBezTo>
                    <a:lnTo>
                      <a:pt x="395362" y="935686"/>
                    </a:lnTo>
                    <a:lnTo>
                      <a:pt x="0" y="104894"/>
                    </a:lnTo>
                    <a:lnTo>
                      <a:pt x="29903" y="80709"/>
                    </a:lnTo>
                    <a:cubicBezTo>
                      <a:pt x="106851" y="29754"/>
                      <a:pt x="199612" y="0"/>
                      <a:pt x="299464" y="0"/>
                    </a:cubicBezTo>
                    <a:cubicBezTo>
                      <a:pt x="499166" y="0"/>
                      <a:pt x="670511" y="119015"/>
                      <a:pt x="743702" y="288631"/>
                    </a:cubicBezTo>
                    <a:close/>
                  </a:path>
                </a:pathLst>
              </a:custGeom>
              <a:gradFill>
                <a:gsLst>
                  <a:gs pos="100000">
                    <a:schemeClr val="accent2">
                      <a:alpha val="21000"/>
                    </a:schemeClr>
                  </a:gs>
                  <a:gs pos="30000">
                    <a:schemeClr val="accent3">
                      <a:alpha val="29000"/>
                    </a:schemeClr>
                  </a:gs>
                </a:gsLst>
                <a:lin ang="5400000" scaled="1"/>
              </a:gradFill>
              <a:ln w="19050">
                <a:solidFill>
                  <a:schemeClr val="accent3">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93" name="任意形状 92">
                <a:extLst>
                  <a:ext uri="{FF2B5EF4-FFF2-40B4-BE49-F238E27FC236}">
                    <a16:creationId xmlns:a16="http://schemas.microsoft.com/office/drawing/2014/main" id="{26F65E50-58B8-F748-AD51-99351660BCF4}"/>
                  </a:ext>
                </a:extLst>
              </p:cNvPr>
              <p:cNvSpPr/>
              <p:nvPr/>
            </p:nvSpPr>
            <p:spPr>
              <a:xfrm rot="17726946">
                <a:off x="1503477" y="-30694"/>
                <a:ext cx="3547844" cy="5170029"/>
              </a:xfrm>
              <a:custGeom>
                <a:avLst/>
                <a:gdLst>
                  <a:gd name="connsiteX0" fmla="*/ 1560863 w 3547844"/>
                  <a:gd name="connsiteY0" fmla="*/ 262138 h 5170029"/>
                  <a:gd name="connsiteX1" fmla="*/ 3530930 w 3547844"/>
                  <a:gd name="connsiteY1" fmla="*/ 4401929 h 5170029"/>
                  <a:gd name="connsiteX2" fmla="*/ 3448629 w 3547844"/>
                  <a:gd name="connsiteY2" fmla="*/ 4633685 h 5170029"/>
                  <a:gd name="connsiteX3" fmla="*/ 2357127 w 3547844"/>
                  <a:gd name="connsiteY3" fmla="*/ 5153115 h 5170029"/>
                  <a:gd name="connsiteX4" fmla="*/ 2125371 w 3547844"/>
                  <a:gd name="connsiteY4" fmla="*/ 5070814 h 5170029"/>
                  <a:gd name="connsiteX5" fmla="*/ 2081886 w 3547844"/>
                  <a:gd name="connsiteY5" fmla="*/ 4979435 h 5170029"/>
                  <a:gd name="connsiteX6" fmla="*/ 2083153 w 3547844"/>
                  <a:gd name="connsiteY6" fmla="*/ 4979310 h 5170029"/>
                  <a:gd name="connsiteX7" fmla="*/ 2468113 w 3547844"/>
                  <a:gd name="connsiteY7" fmla="*/ 4516331 h 5170029"/>
                  <a:gd name="connsiteX8" fmla="*/ 1985988 w 3547844"/>
                  <a:gd name="connsiteY8" fmla="*/ 4043749 h 5170029"/>
                  <a:gd name="connsiteX9" fmla="*/ 1716427 w 3547844"/>
                  <a:gd name="connsiteY9" fmla="*/ 4124458 h 5170029"/>
                  <a:gd name="connsiteX10" fmla="*/ 1686524 w 3547844"/>
                  <a:gd name="connsiteY10" fmla="*/ 4148643 h 5170029"/>
                  <a:gd name="connsiteX11" fmla="*/ 16914 w 3547844"/>
                  <a:gd name="connsiteY11" fmla="*/ 640215 h 5170029"/>
                  <a:gd name="connsiteX12" fmla="*/ 99215 w 3547844"/>
                  <a:gd name="connsiteY12" fmla="*/ 408460 h 5170029"/>
                  <a:gd name="connsiteX13" fmla="*/ 957528 w 3547844"/>
                  <a:gd name="connsiteY13" fmla="*/ 0 h 5170029"/>
                  <a:gd name="connsiteX14" fmla="*/ 970303 w 3547844"/>
                  <a:gd name="connsiteY14" fmla="*/ 40335 h 5170029"/>
                  <a:gd name="connsiteX15" fmla="*/ 1375471 w 3547844"/>
                  <a:gd name="connsiteY15" fmla="*/ 303582 h 5170029"/>
                  <a:gd name="connsiteX16" fmla="*/ 1546630 w 3547844"/>
                  <a:gd name="connsiteY16" fmla="*/ 269709 h 5170029"/>
                  <a:gd name="connsiteX17" fmla="*/ 1560863 w 3547844"/>
                  <a:gd name="connsiteY17" fmla="*/ 262138 h 517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7844" h="5170029">
                    <a:moveTo>
                      <a:pt x="1560863" y="262138"/>
                    </a:moveTo>
                    <a:lnTo>
                      <a:pt x="3530930" y="4401929"/>
                    </a:lnTo>
                    <a:cubicBezTo>
                      <a:pt x="3572200" y="4488653"/>
                      <a:pt x="3535353" y="4592413"/>
                      <a:pt x="3448629" y="4633685"/>
                    </a:cubicBezTo>
                    <a:lnTo>
                      <a:pt x="2357127" y="5153115"/>
                    </a:lnTo>
                    <a:cubicBezTo>
                      <a:pt x="2270402" y="5194386"/>
                      <a:pt x="2166642" y="5157538"/>
                      <a:pt x="2125371" y="5070814"/>
                    </a:cubicBezTo>
                    <a:lnTo>
                      <a:pt x="2081886" y="4979435"/>
                    </a:lnTo>
                    <a:lnTo>
                      <a:pt x="2083153" y="4979310"/>
                    </a:lnTo>
                    <a:cubicBezTo>
                      <a:pt x="2302849" y="4935243"/>
                      <a:pt x="2468113" y="4744704"/>
                      <a:pt x="2468113" y="4516331"/>
                    </a:cubicBezTo>
                    <a:cubicBezTo>
                      <a:pt x="2468113" y="4255331"/>
                      <a:pt x="2252258" y="4043750"/>
                      <a:pt x="1985988" y="4043749"/>
                    </a:cubicBezTo>
                    <a:cubicBezTo>
                      <a:pt x="1886136" y="4043749"/>
                      <a:pt x="1793375" y="4073503"/>
                      <a:pt x="1716427" y="4124458"/>
                    </a:cubicBezTo>
                    <a:lnTo>
                      <a:pt x="1686524" y="4148643"/>
                    </a:lnTo>
                    <a:lnTo>
                      <a:pt x="16914" y="640215"/>
                    </a:lnTo>
                    <a:cubicBezTo>
                      <a:pt x="-24357" y="553492"/>
                      <a:pt x="12491" y="449731"/>
                      <a:pt x="99215" y="408460"/>
                    </a:cubicBezTo>
                    <a:lnTo>
                      <a:pt x="957528" y="0"/>
                    </a:lnTo>
                    <a:lnTo>
                      <a:pt x="970303" y="40335"/>
                    </a:lnTo>
                    <a:cubicBezTo>
                      <a:pt x="1037055" y="195033"/>
                      <a:pt x="1193330" y="303581"/>
                      <a:pt x="1375471" y="303582"/>
                    </a:cubicBezTo>
                    <a:cubicBezTo>
                      <a:pt x="1436184" y="303582"/>
                      <a:pt x="1494022" y="291521"/>
                      <a:pt x="1546630" y="269709"/>
                    </a:cubicBezTo>
                    <a:lnTo>
                      <a:pt x="1560863" y="262138"/>
                    </a:lnTo>
                    <a:close/>
                  </a:path>
                </a:pathLst>
              </a:custGeom>
              <a:solidFill>
                <a:schemeClr val="accent4"/>
              </a:solidFill>
              <a:ln>
                <a:solidFill>
                  <a:schemeClr val="accent3"/>
                </a:solidFill>
              </a:ln>
              <a:effectLst>
                <a:outerShdw blurRad="63500" sx="102000" sy="102000" algn="ctr" rotWithShape="0">
                  <a:schemeClr val="accent3">
                    <a:alpha val="1077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87" name="组合 86">
              <a:extLst>
                <a:ext uri="{FF2B5EF4-FFF2-40B4-BE49-F238E27FC236}">
                  <a16:creationId xmlns:a16="http://schemas.microsoft.com/office/drawing/2014/main" id="{5B7F7136-1CAF-544B-B7A2-6B4A86E8B394}"/>
                </a:ext>
              </a:extLst>
            </p:cNvPr>
            <p:cNvGrpSpPr/>
            <p:nvPr/>
          </p:nvGrpSpPr>
          <p:grpSpPr>
            <a:xfrm>
              <a:off x="801358" y="1899231"/>
              <a:ext cx="5034773" cy="1456667"/>
              <a:chOff x="801358" y="1899231"/>
              <a:chExt cx="5034773" cy="1456667"/>
            </a:xfrm>
          </p:grpSpPr>
          <p:sp>
            <p:nvSpPr>
              <p:cNvPr id="88" name="标题 1">
                <a:extLst>
                  <a:ext uri="{FF2B5EF4-FFF2-40B4-BE49-F238E27FC236}">
                    <a16:creationId xmlns:a16="http://schemas.microsoft.com/office/drawing/2014/main" id="{B091F83B-3C30-634E-8F99-04FC31E9423C}"/>
                  </a:ext>
                </a:extLst>
              </p:cNvPr>
              <p:cNvSpPr txBox="1">
                <a:spLocks/>
              </p:cNvSpPr>
              <p:nvPr/>
            </p:nvSpPr>
            <p:spPr>
              <a:xfrm>
                <a:off x="801358" y="1927811"/>
                <a:ext cx="2031145"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000" dirty="0">
                    <a:solidFill>
                      <a:schemeClr val="accent1"/>
                    </a:solidFill>
                    <a:latin typeface="+mj-ea"/>
                  </a:rPr>
                  <a:t>售后可靠</a:t>
                </a:r>
                <a:br>
                  <a:rPr kumimoji="1" lang="zh-CN" altLang="en-US" sz="1800" dirty="0">
                    <a:solidFill>
                      <a:schemeClr val="accent1"/>
                    </a:solidFill>
                    <a:latin typeface="+mj-ea"/>
                  </a:rPr>
                </a:br>
                <a:endParaRPr kumimoji="1" lang="zh-CN" altLang="en-US" sz="1800" dirty="0">
                  <a:solidFill>
                    <a:schemeClr val="accent1"/>
                  </a:solidFill>
                  <a:latin typeface="+mj-ea"/>
                </a:endParaRPr>
              </a:p>
            </p:txBody>
          </p:sp>
          <p:sp>
            <p:nvSpPr>
              <p:cNvPr id="89" name="标题 1">
                <a:extLst>
                  <a:ext uri="{FF2B5EF4-FFF2-40B4-BE49-F238E27FC236}">
                    <a16:creationId xmlns:a16="http://schemas.microsoft.com/office/drawing/2014/main" id="{BF962593-787F-8040-9AF3-7CDF3AC27088}"/>
                  </a:ext>
                </a:extLst>
              </p:cNvPr>
              <p:cNvSpPr txBox="1">
                <a:spLocks/>
              </p:cNvSpPr>
              <p:nvPr/>
            </p:nvSpPr>
            <p:spPr>
              <a:xfrm>
                <a:off x="801358" y="2308895"/>
                <a:ext cx="4936426" cy="1047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kumimoji="1" lang="zh-CN" altLang="en-US" sz="1600" dirty="0">
                    <a:solidFill>
                      <a:schemeClr val="tx1">
                        <a:alpha val="90000"/>
                      </a:schemeClr>
                    </a:solidFill>
                    <a:latin typeface="+mn-ea"/>
                    <a:ea typeface="+mn-ea"/>
                  </a:rPr>
                  <a:t>开发的任何一款产品在使用过程中出现任何问题，都可以随时联系客服，服务热线</a:t>
                </a:r>
                <a:r>
                  <a:rPr kumimoji="1" lang="en-US" altLang="zh-CN" sz="1600" dirty="0">
                    <a:solidFill>
                      <a:schemeClr val="tx1">
                        <a:alpha val="90000"/>
                      </a:schemeClr>
                    </a:solidFill>
                    <a:latin typeface="+mn-ea"/>
                    <a:ea typeface="+mn-ea"/>
                  </a:rPr>
                  <a:t>24</a:t>
                </a:r>
                <a:r>
                  <a:rPr kumimoji="1" lang="zh-CN" altLang="en-US" sz="1600" dirty="0">
                    <a:solidFill>
                      <a:schemeClr val="tx1">
                        <a:alpha val="90000"/>
                      </a:schemeClr>
                    </a:solidFill>
                    <a:latin typeface="+mn-ea"/>
                    <a:ea typeface="+mn-ea"/>
                  </a:rPr>
                  <a:t>小时在线，公司以客户为先的理念，给予可靠的售后服务</a:t>
                </a:r>
                <a:endParaRPr kumimoji="1" lang="zh-CN" altLang="en-US" sz="1400" dirty="0">
                  <a:solidFill>
                    <a:schemeClr val="tx1">
                      <a:alpha val="90000"/>
                    </a:schemeClr>
                  </a:solidFill>
                  <a:latin typeface="+mn-ea"/>
                  <a:ea typeface="+mn-ea"/>
                </a:endParaRPr>
              </a:p>
            </p:txBody>
          </p:sp>
          <p:sp>
            <p:nvSpPr>
              <p:cNvPr id="90" name="标题 1">
                <a:extLst>
                  <a:ext uri="{FF2B5EF4-FFF2-40B4-BE49-F238E27FC236}">
                    <a16:creationId xmlns:a16="http://schemas.microsoft.com/office/drawing/2014/main" id="{28CDFDA5-64D7-714F-A845-C35E2AB684CA}"/>
                  </a:ext>
                </a:extLst>
              </p:cNvPr>
              <p:cNvSpPr txBox="1">
                <a:spLocks/>
              </p:cNvSpPr>
              <p:nvPr/>
            </p:nvSpPr>
            <p:spPr>
              <a:xfrm>
                <a:off x="5240071" y="1899231"/>
                <a:ext cx="596060" cy="338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000" dirty="0">
                    <a:solidFill>
                      <a:schemeClr val="accent1">
                        <a:alpha val="19352"/>
                      </a:schemeClr>
                    </a:solidFill>
                    <a:latin typeface="Source Han Sans CN Bold" panose="020B0500000000000000" pitchFamily="34" charset="-128"/>
                    <a:ea typeface="Source Han Sans CN Bold" panose="020B0500000000000000" pitchFamily="34" charset="-128"/>
                  </a:rPr>
                  <a:t>04</a:t>
                </a:r>
                <a:endParaRPr kumimoji="1" lang="zh-CN" altLang="en-US" sz="1800" dirty="0">
                  <a:solidFill>
                    <a:schemeClr val="accent1">
                      <a:alpha val="19352"/>
                    </a:schemeClr>
                  </a:solidFill>
                  <a:latin typeface="Source Han Sans CN Bold" panose="020B0500000000000000" pitchFamily="34" charset="-128"/>
                  <a:ea typeface="Source Han Sans CN Bold" panose="020B0500000000000000" pitchFamily="34" charset="-128"/>
                </a:endParaRPr>
              </a:p>
            </p:txBody>
          </p:sp>
        </p:grpSp>
      </p:grpSp>
    </p:spTree>
    <p:extLst>
      <p:ext uri="{BB962C8B-B14F-4D97-AF65-F5344CB8AC3E}">
        <p14:creationId xmlns:p14="http://schemas.microsoft.com/office/powerpoint/2010/main" val="1573479795"/>
      </p:ext>
    </p:extLst>
  </p:cSld>
  <p:clrMapOvr>
    <a:masterClrMapping/>
  </p:clrMapOvr>
</p:sld>
</file>

<file path=ppt/theme/theme1.xml><?xml version="1.0" encoding="utf-8"?>
<a:theme xmlns:a="http://schemas.openxmlformats.org/drawingml/2006/main" name="Office 主题​​">
  <a:themeElements>
    <a:clrScheme name="自定义 30">
      <a:dk1>
        <a:srgbClr val="404040"/>
      </a:dk1>
      <a:lt1>
        <a:srgbClr val="FFFFFF"/>
      </a:lt1>
      <a:dk2>
        <a:srgbClr val="44546A"/>
      </a:dk2>
      <a:lt2>
        <a:srgbClr val="E7E6E6"/>
      </a:lt2>
      <a:accent1>
        <a:srgbClr val="50B1E9"/>
      </a:accent1>
      <a:accent2>
        <a:srgbClr val="F7EA51"/>
      </a:accent2>
      <a:accent3>
        <a:srgbClr val="F3B546"/>
      </a:accent3>
      <a:accent4>
        <a:srgbClr val="FFFFFF"/>
      </a:accent4>
      <a:accent5>
        <a:srgbClr val="5B9BD5"/>
      </a:accent5>
      <a:accent6>
        <a:srgbClr val="70AD47"/>
      </a:accent6>
      <a:hlink>
        <a:srgbClr val="0563C1"/>
      </a:hlink>
      <a:folHlink>
        <a:srgbClr val="954F72"/>
      </a:folHlink>
    </a:clrScheme>
    <a:fontScheme name="自定义 8">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1">
      <a:dk1>
        <a:srgbClr val="404040"/>
      </a:dk1>
      <a:lt1>
        <a:srgbClr val="FFFFFF"/>
      </a:lt1>
      <a:dk2>
        <a:srgbClr val="44546A"/>
      </a:dk2>
      <a:lt2>
        <a:srgbClr val="E7E6E6"/>
      </a:lt2>
      <a:accent1>
        <a:srgbClr val="4DA869"/>
      </a:accent1>
      <a:accent2>
        <a:srgbClr val="C4EEDB"/>
      </a:accent2>
      <a:accent3>
        <a:srgbClr val="5ECB87"/>
      </a:accent3>
      <a:accent4>
        <a:srgbClr val="FFFFFF"/>
      </a:accent4>
      <a:accent5>
        <a:srgbClr val="5B9BD5"/>
      </a:accent5>
      <a:accent6>
        <a:srgbClr val="70AD47"/>
      </a:accent6>
      <a:hlink>
        <a:srgbClr val="0563C1"/>
      </a:hlink>
      <a:folHlink>
        <a:srgbClr val="954F72"/>
      </a:folHlink>
    </a:clrScheme>
    <a:fontScheme name="自定义 8">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6533</TotalTime>
  <Words>2161</Words>
  <Application>Microsoft Office PowerPoint</Application>
  <PresentationFormat>宽屏</PresentationFormat>
  <Paragraphs>310</Paragraphs>
  <Slides>38</Slides>
  <Notes>2</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38</vt:i4>
      </vt:variant>
    </vt:vector>
  </HeadingPairs>
  <TitlesOfParts>
    <vt:vector size="49" baseType="lpstr">
      <vt:lpstr>思源黑体 CN Bold</vt:lpstr>
      <vt:lpstr>Microsoft YaHei Light</vt:lpstr>
      <vt:lpstr>思源黑体 CN Regular</vt:lpstr>
      <vt:lpstr>Source Han Sans CN Bold</vt:lpstr>
      <vt:lpstr>微软雅黑</vt:lpstr>
      <vt:lpstr>Segoe UI Light</vt:lpstr>
      <vt:lpstr>微软雅黑</vt:lpstr>
      <vt:lpstr>Arial</vt:lpstr>
      <vt:lpstr>等线</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张 鑫</cp:lastModifiedBy>
  <cp:revision>300</cp:revision>
  <dcterms:created xsi:type="dcterms:W3CDTF">2021-06-20T02:31:32Z</dcterms:created>
  <dcterms:modified xsi:type="dcterms:W3CDTF">2022-05-29T13:11:56Z</dcterms:modified>
</cp:coreProperties>
</file>