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1132" r:id="rId2"/>
    <p:sldId id="257" r:id="rId3"/>
    <p:sldId id="260" r:id="rId4"/>
    <p:sldId id="264" r:id="rId5"/>
    <p:sldId id="1127" r:id="rId6"/>
    <p:sldId id="1128" r:id="rId7"/>
    <p:sldId id="259" r:id="rId8"/>
    <p:sldId id="262" r:id="rId9"/>
    <p:sldId id="263" r:id="rId10"/>
    <p:sldId id="268" r:id="rId11"/>
    <p:sldId id="261" r:id="rId12"/>
    <p:sldId id="1130" r:id="rId13"/>
    <p:sldId id="1131" r:id="rId14"/>
    <p:sldId id="1129" r:id="rId15"/>
    <p:sldId id="267" r:id="rId16"/>
    <p:sldId id="314" r:id="rId17"/>
  </p:sldIdLst>
  <p:sldSz cx="12192000" cy="6858000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Microsoft YaHei Light" panose="020B0502040204020203" pitchFamily="34" charset="-122"/>
      <p:regular r:id="rId22"/>
    </p:embeddedFont>
    <p:embeddedFont>
      <p:font typeface="等线" panose="02010600030101010101" pitchFamily="2" charset="-122"/>
      <p:regular r:id="rId23"/>
      <p:bold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微软雅黑" panose="020B0503020204020204" pitchFamily="34" charset="-122"/>
      <p:regular r:id="rId25"/>
      <p:bold r:id="rId26"/>
    </p:embeddedFont>
    <p:embeddedFont>
      <p:font typeface="微软雅黑 Light" panose="020B0502040204020203" pitchFamily="34" charset="-122"/>
      <p:regular r:id="rId27"/>
    </p:embeddedFont>
    <p:embeddedFont>
      <p:font typeface="站酷高端黑" panose="02010600030101010101" pitchFamily="2" charset="-122"/>
      <p:regular r:id="rId28"/>
    </p:embeddedFont>
    <p:embeddedFont>
      <p:font typeface="字体圈欣意冠黑体" panose="00000500000000000000" pitchFamily="2" charset="-12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D"/>
    <a:srgbClr val="1C1D21"/>
    <a:srgbClr val="666666"/>
    <a:srgbClr val="0288DF"/>
    <a:srgbClr val="00CEFC"/>
    <a:srgbClr val="292A2E"/>
    <a:srgbClr val="162C42"/>
    <a:srgbClr val="19324B"/>
    <a:srgbClr val="224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004" y="60"/>
      </p:cViewPr>
      <p:guideLst>
        <p:guide pos="3840"/>
        <p:guide orient="horz" pos="1502"/>
        <p:guide orient="horz" pos="935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28"/>
    </p:cViewPr>
  </p:sorterViewPr>
  <p:notesViewPr>
    <p:cSldViewPr snapToGrid="0" showGuides="1">
      <p:cViewPr varScale="1">
        <p:scale>
          <a:sx n="48" d="100"/>
          <a:sy n="48" d="100"/>
        </p:scale>
        <p:origin x="18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rnd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1200</c:v>
                </c:pt>
                <c:pt idx="1">
                  <c:v>2000</c:v>
                </c:pt>
                <c:pt idx="2">
                  <c:v>3500</c:v>
                </c:pt>
                <c:pt idx="3">
                  <c:v>5200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7A6-4F9D-9FDC-BB06EEA3F5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878431"/>
        <c:axId val="183880511"/>
      </c:lineChart>
      <c:catAx>
        <c:axId val="1838784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3880511"/>
        <c:crosses val="autoZero"/>
        <c:auto val="1"/>
        <c:lblAlgn val="ctr"/>
        <c:lblOffset val="100"/>
        <c:noMultiLvlLbl val="0"/>
      </c:catAx>
      <c:valAx>
        <c:axId val="18388051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387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9679C69-D12B-D078-F032-6081BC333E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7259EA-D8E9-1492-FF41-1B7A1B7466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F5863-4438-442E-AE6B-53568A9A7E42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CBE05A-139A-8CF8-DB8A-A21047014F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8B0F06-4CD0-ADFA-0F7D-B21A34E69C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6C163-2EC1-4967-A3CA-6C67E66A7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375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A3488-18E5-485B-8F28-E9C658CFA408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CE797-E496-42BF-9CCA-83D5A5F11B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00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CE797-E496-42BF-9CCA-83D5A5F11B2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83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CE797-E496-42BF-9CCA-83D5A5F11B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2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CE797-E496-42BF-9CCA-83D5A5F11B2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11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CE797-E496-42BF-9CCA-83D5A5F11B2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57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CE797-E496-42BF-9CCA-83D5A5F11B2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31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bg>
      <p:bgPr>
        <a:solidFill>
          <a:srgbClr val="1C1D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52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pos="7378">
          <p15:clr>
            <a:srgbClr val="FBAE40"/>
          </p15:clr>
        </p15:guide>
        <p15:guide id="4" pos="3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7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BCE99F8-850B-435A-202E-ABC3D1FD2CD3}"/>
              </a:ext>
            </a:extLst>
          </p:cNvPr>
          <p:cNvSpPr/>
          <p:nvPr userDrawn="1"/>
        </p:nvSpPr>
        <p:spPr>
          <a:xfrm>
            <a:off x="1413753" y="-1253247"/>
            <a:ext cx="9364494" cy="9364494"/>
          </a:xfrm>
          <a:prstGeom prst="ellipse">
            <a:avLst/>
          </a:prstGeom>
          <a:gradFill flip="none" rotWithShape="1">
            <a:gsLst>
              <a:gs pos="82036">
                <a:srgbClr val="01ABED">
                  <a:alpha val="30000"/>
                </a:srgbClr>
              </a:gs>
              <a:gs pos="64000">
                <a:srgbClr val="00CEFC">
                  <a:alpha val="0"/>
                </a:srgbClr>
              </a:gs>
              <a:gs pos="100000">
                <a:srgbClr val="0288DF">
                  <a:alpha val="7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E63ED81B-F5ED-EED4-78FB-69175C7E1F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1176528" y="0"/>
            <a:ext cx="9838945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4967EB8-C3CB-76E7-3B20-E4533597B308}"/>
              </a:ext>
            </a:extLst>
          </p:cNvPr>
          <p:cNvGrpSpPr/>
          <p:nvPr userDrawn="1"/>
        </p:nvGrpSpPr>
        <p:grpSpPr>
          <a:xfrm>
            <a:off x="1774524" y="4476308"/>
            <a:ext cx="8642953" cy="3081972"/>
            <a:chOff x="2462426" y="4707467"/>
            <a:chExt cx="7666534" cy="2733793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4107466D-38E0-7168-FBA3-416770834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62426" y="4906165"/>
              <a:ext cx="7666534" cy="2535095"/>
            </a:xfrm>
            <a:prstGeom prst="rect">
              <a:avLst/>
            </a:prstGeom>
          </p:spPr>
        </p:pic>
        <p:sp>
          <p:nvSpPr>
            <p:cNvPr id="6" name="梯形 5">
              <a:extLst>
                <a:ext uri="{FF2B5EF4-FFF2-40B4-BE49-F238E27FC236}">
                  <a16:creationId xmlns:a16="http://schemas.microsoft.com/office/drawing/2014/main" id="{503BA7DF-C93A-2FBD-33BA-006E7001EEFA}"/>
                </a:ext>
              </a:extLst>
            </p:cNvPr>
            <p:cNvSpPr/>
            <p:nvPr/>
          </p:nvSpPr>
          <p:spPr>
            <a:xfrm flipH="1">
              <a:off x="2475571" y="4707467"/>
              <a:ext cx="7240858" cy="2150533"/>
            </a:xfrm>
            <a:prstGeom prst="trapezoid">
              <a:avLst>
                <a:gd name="adj" fmla="val 211780"/>
              </a:avLst>
            </a:prstGeom>
            <a:gradFill>
              <a:gsLst>
                <a:gs pos="100000">
                  <a:schemeClr val="accent3">
                    <a:alpha val="32000"/>
                  </a:schemeClr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DC6DE24-ACFF-4A88-291D-77290A55D352}"/>
              </a:ext>
            </a:extLst>
          </p:cNvPr>
          <p:cNvGrpSpPr/>
          <p:nvPr userDrawn="1"/>
        </p:nvGrpSpPr>
        <p:grpSpPr>
          <a:xfrm>
            <a:off x="351163" y="2750863"/>
            <a:ext cx="11489675" cy="2015905"/>
            <a:chOff x="2777867" y="1635833"/>
            <a:chExt cx="5244028" cy="920080"/>
          </a:xfrm>
        </p:grpSpPr>
        <p:sp>
          <p:nvSpPr>
            <p:cNvPr id="8" name="图形 3">
              <a:extLst>
                <a:ext uri="{FF2B5EF4-FFF2-40B4-BE49-F238E27FC236}">
                  <a16:creationId xmlns:a16="http://schemas.microsoft.com/office/drawing/2014/main" id="{C9C51DA4-D8AE-0C16-7C1B-352A428DD48D}"/>
                </a:ext>
              </a:extLst>
            </p:cNvPr>
            <p:cNvSpPr/>
            <p:nvPr/>
          </p:nvSpPr>
          <p:spPr>
            <a:xfrm>
              <a:off x="2777867" y="1635833"/>
              <a:ext cx="1713342" cy="920080"/>
            </a:xfrm>
            <a:custGeom>
              <a:avLst/>
              <a:gdLst>
                <a:gd name="connsiteX0" fmla="*/ 711870 w 2200341"/>
                <a:gd name="connsiteY0" fmla="*/ 1047970 h 1181605"/>
                <a:gd name="connsiteX1" fmla="*/ 677484 w 2200341"/>
                <a:gd name="connsiteY1" fmla="*/ 1181606 h 1181605"/>
                <a:gd name="connsiteX2" fmla="*/ 984951 w 2200341"/>
                <a:gd name="connsiteY2" fmla="*/ 1055209 h 1181605"/>
                <a:gd name="connsiteX3" fmla="*/ 791784 w 2200341"/>
                <a:gd name="connsiteY3" fmla="*/ 782604 h 1181605"/>
                <a:gd name="connsiteX4" fmla="*/ 753780 w 2200341"/>
                <a:gd name="connsiteY4" fmla="*/ 904809 h 1181605"/>
                <a:gd name="connsiteX5" fmla="*/ 207902 w 2200341"/>
                <a:gd name="connsiteY5" fmla="*/ 519523 h 1181605"/>
                <a:gd name="connsiteX6" fmla="*/ 2200341 w 2200341"/>
                <a:gd name="connsiteY6" fmla="*/ 125 h 1181605"/>
                <a:gd name="connsiteX7" fmla="*/ 3781 w 2200341"/>
                <a:gd name="connsiteY7" fmla="*/ 486852 h 1181605"/>
                <a:gd name="connsiteX8" fmla="*/ 711870 w 2200341"/>
                <a:gd name="connsiteY8" fmla="*/ 1047970 h 118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341" h="1181605">
                  <a:moveTo>
                    <a:pt x="711870" y="1047970"/>
                  </a:moveTo>
                  <a:lnTo>
                    <a:pt x="677484" y="1181606"/>
                  </a:lnTo>
                  <a:lnTo>
                    <a:pt x="984951" y="1055209"/>
                  </a:lnTo>
                  <a:lnTo>
                    <a:pt x="791784" y="782604"/>
                  </a:lnTo>
                  <a:lnTo>
                    <a:pt x="753780" y="904809"/>
                  </a:lnTo>
                  <a:cubicBezTo>
                    <a:pt x="753780" y="904809"/>
                    <a:pt x="195424" y="713262"/>
                    <a:pt x="207902" y="519523"/>
                  </a:cubicBezTo>
                  <a:cubicBezTo>
                    <a:pt x="225999" y="238250"/>
                    <a:pt x="963711" y="133570"/>
                    <a:pt x="2200341" y="125"/>
                  </a:cubicBezTo>
                  <a:cubicBezTo>
                    <a:pt x="2200341" y="125"/>
                    <a:pt x="93221" y="-21021"/>
                    <a:pt x="3781" y="486852"/>
                  </a:cubicBezTo>
                  <a:cubicBezTo>
                    <a:pt x="-60322" y="850326"/>
                    <a:pt x="711870" y="1047970"/>
                    <a:pt x="711870" y="104797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lumMod val="60000"/>
                    <a:lumOff val="40000"/>
                    <a:alpha val="40000"/>
                  </a:schemeClr>
                </a:gs>
              </a:gsLst>
              <a:lin ang="10800000" scaled="0"/>
            </a:gradFill>
            <a:ln w="15875" cap="flat">
              <a:gradFill>
                <a:gsLst>
                  <a:gs pos="0">
                    <a:schemeClr val="accent2">
                      <a:lumMod val="60000"/>
                      <a:lumOff val="40000"/>
                      <a:alpha val="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" name="图形 3">
              <a:extLst>
                <a:ext uri="{FF2B5EF4-FFF2-40B4-BE49-F238E27FC236}">
                  <a16:creationId xmlns:a16="http://schemas.microsoft.com/office/drawing/2014/main" id="{8DAC93FB-2666-7D63-AD01-508E67288F69}"/>
                </a:ext>
              </a:extLst>
            </p:cNvPr>
            <p:cNvSpPr/>
            <p:nvPr/>
          </p:nvSpPr>
          <p:spPr>
            <a:xfrm flipH="1">
              <a:off x="6308553" y="1635833"/>
              <a:ext cx="1713342" cy="920080"/>
            </a:xfrm>
            <a:custGeom>
              <a:avLst/>
              <a:gdLst>
                <a:gd name="connsiteX0" fmla="*/ 711870 w 2200341"/>
                <a:gd name="connsiteY0" fmla="*/ 1047970 h 1181605"/>
                <a:gd name="connsiteX1" fmla="*/ 677484 w 2200341"/>
                <a:gd name="connsiteY1" fmla="*/ 1181606 h 1181605"/>
                <a:gd name="connsiteX2" fmla="*/ 984951 w 2200341"/>
                <a:gd name="connsiteY2" fmla="*/ 1055209 h 1181605"/>
                <a:gd name="connsiteX3" fmla="*/ 791784 w 2200341"/>
                <a:gd name="connsiteY3" fmla="*/ 782604 h 1181605"/>
                <a:gd name="connsiteX4" fmla="*/ 753780 w 2200341"/>
                <a:gd name="connsiteY4" fmla="*/ 904809 h 1181605"/>
                <a:gd name="connsiteX5" fmla="*/ 207902 w 2200341"/>
                <a:gd name="connsiteY5" fmla="*/ 519523 h 1181605"/>
                <a:gd name="connsiteX6" fmla="*/ 2200341 w 2200341"/>
                <a:gd name="connsiteY6" fmla="*/ 125 h 1181605"/>
                <a:gd name="connsiteX7" fmla="*/ 3781 w 2200341"/>
                <a:gd name="connsiteY7" fmla="*/ 486852 h 1181605"/>
                <a:gd name="connsiteX8" fmla="*/ 711870 w 2200341"/>
                <a:gd name="connsiteY8" fmla="*/ 1047970 h 118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341" h="1181605">
                  <a:moveTo>
                    <a:pt x="711870" y="1047970"/>
                  </a:moveTo>
                  <a:lnTo>
                    <a:pt x="677484" y="1181606"/>
                  </a:lnTo>
                  <a:lnTo>
                    <a:pt x="984951" y="1055209"/>
                  </a:lnTo>
                  <a:lnTo>
                    <a:pt x="791784" y="782604"/>
                  </a:lnTo>
                  <a:lnTo>
                    <a:pt x="753780" y="904809"/>
                  </a:lnTo>
                  <a:cubicBezTo>
                    <a:pt x="753780" y="904809"/>
                    <a:pt x="195424" y="713262"/>
                    <a:pt x="207902" y="519523"/>
                  </a:cubicBezTo>
                  <a:cubicBezTo>
                    <a:pt x="225999" y="238250"/>
                    <a:pt x="963711" y="133570"/>
                    <a:pt x="2200341" y="125"/>
                  </a:cubicBezTo>
                  <a:cubicBezTo>
                    <a:pt x="2200341" y="125"/>
                    <a:pt x="93221" y="-21021"/>
                    <a:pt x="3781" y="486852"/>
                  </a:cubicBezTo>
                  <a:cubicBezTo>
                    <a:pt x="-60322" y="850326"/>
                    <a:pt x="711870" y="1047970"/>
                    <a:pt x="711870" y="104797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lumMod val="60000"/>
                    <a:lumOff val="40000"/>
                    <a:alpha val="40000"/>
                  </a:schemeClr>
                </a:gs>
              </a:gsLst>
              <a:lin ang="10800000" scaled="0"/>
            </a:gradFill>
            <a:ln w="15875" cap="flat">
              <a:gradFill>
                <a:gsLst>
                  <a:gs pos="0">
                    <a:schemeClr val="accent2">
                      <a:lumMod val="60000"/>
                      <a:lumOff val="40000"/>
                      <a:alpha val="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8D1E645D-90D1-44BE-8F87-C4688632EFBE}"/>
              </a:ext>
            </a:extLst>
          </p:cNvPr>
          <p:cNvSpPr/>
          <p:nvPr userDrawn="1"/>
        </p:nvSpPr>
        <p:spPr>
          <a:xfrm>
            <a:off x="4185820" y="1518820"/>
            <a:ext cx="3820360" cy="38203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AD6C7EA-472B-22A2-7990-D37EC6D8B257}"/>
              </a:ext>
            </a:extLst>
          </p:cNvPr>
          <p:cNvSpPr txBox="1"/>
          <p:nvPr userDrawn="1"/>
        </p:nvSpPr>
        <p:spPr>
          <a:xfrm>
            <a:off x="3868479" y="2173633"/>
            <a:ext cx="445504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>
                    <a:lumMod val="9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科技为马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F6EABA4-3ED4-D031-751B-1D4338CB7FD1}"/>
              </a:ext>
            </a:extLst>
          </p:cNvPr>
          <p:cNvSpPr txBox="1"/>
          <p:nvPr userDrawn="1"/>
        </p:nvSpPr>
        <p:spPr>
          <a:xfrm>
            <a:off x="3868479" y="3264902"/>
            <a:ext cx="445504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>
                    <a:lumMod val="9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奔向未来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354B58B-EC9A-6398-4793-D64F53022C5E}"/>
              </a:ext>
            </a:extLst>
          </p:cNvPr>
          <p:cNvSpPr/>
          <p:nvPr userDrawn="1"/>
        </p:nvSpPr>
        <p:spPr>
          <a:xfrm>
            <a:off x="-1504575" y="-1680155"/>
            <a:ext cx="3456294" cy="345629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E768859-0021-8AB0-0F28-A30EEA9AE108}"/>
              </a:ext>
            </a:extLst>
          </p:cNvPr>
          <p:cNvGrpSpPr/>
          <p:nvPr userDrawn="1"/>
        </p:nvGrpSpPr>
        <p:grpSpPr>
          <a:xfrm>
            <a:off x="2911475" y="4224166"/>
            <a:ext cx="6369050" cy="715682"/>
            <a:chOff x="2911475" y="4263342"/>
            <a:chExt cx="6369050" cy="715682"/>
          </a:xfrm>
        </p:grpSpPr>
        <p:sp>
          <p:nvSpPr>
            <p:cNvPr id="15" name="梯形 14">
              <a:extLst>
                <a:ext uri="{FF2B5EF4-FFF2-40B4-BE49-F238E27FC236}">
                  <a16:creationId xmlns:a16="http://schemas.microsoft.com/office/drawing/2014/main" id="{5AAF6B9A-92A7-C4BB-439B-B7E824025BE6}"/>
                </a:ext>
              </a:extLst>
            </p:cNvPr>
            <p:cNvSpPr/>
            <p:nvPr/>
          </p:nvSpPr>
          <p:spPr>
            <a:xfrm>
              <a:off x="2911475" y="4263342"/>
              <a:ext cx="6369050" cy="483240"/>
            </a:xfrm>
            <a:prstGeom prst="trapezoid">
              <a:avLst>
                <a:gd name="adj" fmla="val 59777"/>
              </a:avLst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  <a:ln w="15875" cap="rnd">
              <a:gradFill>
                <a:gsLst>
                  <a:gs pos="8000">
                    <a:schemeClr val="accent2">
                      <a:lumMod val="60000"/>
                      <a:lumOff val="40000"/>
                      <a:alpha val="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A8080A1-0CE7-D7F3-35BA-4C77D3615471}"/>
                </a:ext>
              </a:extLst>
            </p:cNvPr>
            <p:cNvGrpSpPr/>
            <p:nvPr/>
          </p:nvGrpSpPr>
          <p:grpSpPr>
            <a:xfrm>
              <a:off x="4177244" y="4514138"/>
              <a:ext cx="3837514" cy="464886"/>
              <a:chOff x="4177244" y="4514138"/>
              <a:chExt cx="3837514" cy="464886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4C59DCFC-6707-CEC3-5390-91B87F27283C}"/>
                  </a:ext>
                </a:extLst>
              </p:cNvPr>
              <p:cNvSpPr/>
              <p:nvPr/>
            </p:nvSpPr>
            <p:spPr>
              <a:xfrm>
                <a:off x="4177244" y="4514138"/>
                <a:ext cx="3837514" cy="46488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20D6194-EBBA-C837-CBF6-357629D27167}"/>
                  </a:ext>
                </a:extLst>
              </p:cNvPr>
              <p:cNvSpPr txBox="1"/>
              <p:nvPr/>
            </p:nvSpPr>
            <p:spPr>
              <a:xfrm>
                <a:off x="4379648" y="4559919"/>
                <a:ext cx="34311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kumimoji="1" sz="3200" spc="-300">
                    <a:solidFill>
                      <a:schemeClr val="bg1"/>
                    </a:solidFill>
                    <a:latin typeface="FZLanTingHeiS-B-GB" panose="02000000000000000000" pitchFamily="2" charset="-122"/>
                    <a:ea typeface="FZLanTingHeiS-B-GB" panose="02000000000000000000" pitchFamily="2" charset="-122"/>
                  </a:defRPr>
                </a:lvl1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Medium" panose="00020600040101010101" pitchFamily="18" charset="-122"/>
                  </a:rPr>
                  <a:t>汇报人：</a:t>
                </a:r>
                <a:r>
                  <a:rPr kumimoji="1" lang="en-US" altLang="zh-CN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Medium" panose="00020600040101010101" pitchFamily="18" charset="-122"/>
                  </a:rPr>
                  <a:t>OfficePLUS</a:t>
                </a:r>
                <a:endPara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edium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172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夜晚的星空&#10;&#10;描述已自动生成">
            <a:extLst>
              <a:ext uri="{FF2B5EF4-FFF2-40B4-BE49-F238E27FC236}">
                <a16:creationId xmlns:a16="http://schemas.microsoft.com/office/drawing/2014/main" id="{1F2DDB43-6737-7B45-87B0-D337B03F4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6905" y="0"/>
            <a:ext cx="12192002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77CB521-760B-DB1F-4337-74C83676ECDD}"/>
              </a:ext>
            </a:extLst>
          </p:cNvPr>
          <p:cNvSpPr/>
          <p:nvPr userDrawn="1"/>
        </p:nvSpPr>
        <p:spPr>
          <a:xfrm>
            <a:off x="-34367" y="-34298"/>
            <a:ext cx="12260734" cy="6926596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80941825-23C9-B7B1-F272-4979A70426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5234" y="-134369"/>
            <a:ext cx="12334305" cy="21880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6BCDAD3-DC5B-B5AF-AB51-637A1208C301}"/>
              </a:ext>
            </a:extLst>
          </p:cNvPr>
          <p:cNvSpPr txBox="1"/>
          <p:nvPr userDrawn="1"/>
        </p:nvSpPr>
        <p:spPr>
          <a:xfrm>
            <a:off x="660400" y="562689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10030"/>
              </a:avLst>
            </a:prstTxWarp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chemeClr val="accent2">
                    <a:lumMod val="60000"/>
                    <a:lumOff val="40000"/>
                    <a:alpha val="2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latin typeface="+mj-ea"/>
                <a:ea typeface="+mj-ea"/>
              </a:rPr>
              <a:t>CONTENT</a:t>
            </a:r>
            <a:endParaRPr lang="zh-CN" altLang="en-US" sz="1600" dirty="0">
              <a:solidFill>
                <a:schemeClr val="accent2">
                  <a:lumMod val="60000"/>
                  <a:lumOff val="40000"/>
                  <a:alpha val="2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A62D83A-5494-EC68-7EEA-866C991ADCCC}"/>
              </a:ext>
            </a:extLst>
          </p:cNvPr>
          <p:cNvGrpSpPr/>
          <p:nvPr userDrawn="1"/>
        </p:nvGrpSpPr>
        <p:grpSpPr>
          <a:xfrm>
            <a:off x="699307" y="3695271"/>
            <a:ext cx="2728652" cy="1250728"/>
            <a:chOff x="700735" y="896707"/>
            <a:chExt cx="2520224" cy="1155191"/>
          </a:xfrm>
        </p:grpSpPr>
        <p:sp useBgFill="1">
          <p:nvSpPr>
            <p:cNvPr id="11" name="菱形 10">
              <a:extLst>
                <a:ext uri="{FF2B5EF4-FFF2-40B4-BE49-F238E27FC236}">
                  <a16:creationId xmlns:a16="http://schemas.microsoft.com/office/drawing/2014/main" id="{AA5650EB-D66A-84F8-B1AB-10B9F860028B}"/>
                </a:ext>
              </a:extLst>
            </p:cNvPr>
            <p:cNvSpPr/>
            <p:nvPr/>
          </p:nvSpPr>
          <p:spPr>
            <a:xfrm>
              <a:off x="891650" y="1578252"/>
              <a:ext cx="2138394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菱形 11">
              <a:extLst>
                <a:ext uri="{FF2B5EF4-FFF2-40B4-BE49-F238E27FC236}">
                  <a16:creationId xmlns:a16="http://schemas.microsoft.com/office/drawing/2014/main" id="{297731C3-9EB7-51E9-AE4A-217BEAD7EFE5}"/>
                </a:ext>
              </a:extLst>
            </p:cNvPr>
            <p:cNvSpPr/>
            <p:nvPr/>
          </p:nvSpPr>
          <p:spPr>
            <a:xfrm>
              <a:off x="700735" y="1397619"/>
              <a:ext cx="2520224" cy="558220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6F8E9AC4-9253-4056-F365-0317C90F6516}"/>
                </a:ext>
              </a:extLst>
            </p:cNvPr>
            <p:cNvSpPr/>
            <p:nvPr/>
          </p:nvSpPr>
          <p:spPr>
            <a:xfrm>
              <a:off x="875408" y="1436308"/>
              <a:ext cx="2170878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8FCBFB2F-E55E-2178-0CD9-8B69842185AC}"/>
                </a:ext>
              </a:extLst>
            </p:cNvPr>
            <p:cNvSpPr/>
            <p:nvPr/>
          </p:nvSpPr>
          <p:spPr>
            <a:xfrm>
              <a:off x="1237863" y="1304590"/>
              <a:ext cx="1472292" cy="326107"/>
            </a:xfrm>
            <a:prstGeom prst="diamond">
              <a:avLst/>
            </a:prstGeom>
            <a:solidFill>
              <a:schemeClr val="accent1"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FE0408A3-A4D6-FD8D-8B6F-E7262EB45F02}"/>
                </a:ext>
              </a:extLst>
            </p:cNvPr>
            <p:cNvSpPr/>
            <p:nvPr/>
          </p:nvSpPr>
          <p:spPr>
            <a:xfrm rot="20843806">
              <a:off x="1940398" y="1552229"/>
              <a:ext cx="79536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A3984CA9-F429-A4AD-19E0-B55D330A1E21}"/>
                </a:ext>
              </a:extLst>
            </p:cNvPr>
            <p:cNvSpPr/>
            <p:nvPr/>
          </p:nvSpPr>
          <p:spPr>
            <a:xfrm rot="756194" flipH="1">
              <a:off x="1212358" y="1550908"/>
              <a:ext cx="78641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7A67D6C-A74F-4D07-6DC4-8D7640E7009B}"/>
                </a:ext>
              </a:extLst>
            </p:cNvPr>
            <p:cNvSpPr/>
            <p:nvPr/>
          </p:nvSpPr>
          <p:spPr>
            <a:xfrm flipV="1">
              <a:off x="1480242" y="896707"/>
              <a:ext cx="1000220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43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菱形 17">
              <a:extLst>
                <a:ext uri="{FF2B5EF4-FFF2-40B4-BE49-F238E27FC236}">
                  <a16:creationId xmlns:a16="http://schemas.microsoft.com/office/drawing/2014/main" id="{270469AB-0741-B71A-D60B-DD60D6215F8B}"/>
                </a:ext>
              </a:extLst>
            </p:cNvPr>
            <p:cNvSpPr/>
            <p:nvPr/>
          </p:nvSpPr>
          <p:spPr>
            <a:xfrm>
              <a:off x="1472311" y="1356519"/>
              <a:ext cx="1003396" cy="222250"/>
            </a:xfrm>
            <a:prstGeom prst="diamond">
              <a:avLst/>
            </a:prstGeom>
            <a:solidFill>
              <a:schemeClr val="accent1"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CD36C51-9562-1D02-4396-A20D93CF5D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2C1C922-5C32-B60D-4323-2C2F721B81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FBE63E4-47A0-4C0D-62A6-3AA9B39F14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9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3CE2334B-F83F-602B-F510-E0CA9B7C3A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11BFB66-0EB2-A27A-1541-E31CD44A2413}"/>
              </a:ext>
            </a:extLst>
          </p:cNvPr>
          <p:cNvGrpSpPr/>
          <p:nvPr userDrawn="1"/>
        </p:nvGrpSpPr>
        <p:grpSpPr>
          <a:xfrm>
            <a:off x="4740447" y="3695271"/>
            <a:ext cx="2728652" cy="1250728"/>
            <a:chOff x="700735" y="896707"/>
            <a:chExt cx="2520224" cy="1155191"/>
          </a:xfrm>
        </p:grpSpPr>
        <p:sp useBgFill="1">
          <p:nvSpPr>
            <p:cNvPr id="24" name="菱形 23">
              <a:extLst>
                <a:ext uri="{FF2B5EF4-FFF2-40B4-BE49-F238E27FC236}">
                  <a16:creationId xmlns:a16="http://schemas.microsoft.com/office/drawing/2014/main" id="{58E45514-1285-D8EA-6860-6C92029DCC86}"/>
                </a:ext>
              </a:extLst>
            </p:cNvPr>
            <p:cNvSpPr/>
            <p:nvPr/>
          </p:nvSpPr>
          <p:spPr>
            <a:xfrm>
              <a:off x="891650" y="1578252"/>
              <a:ext cx="2138394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菱形 24">
              <a:extLst>
                <a:ext uri="{FF2B5EF4-FFF2-40B4-BE49-F238E27FC236}">
                  <a16:creationId xmlns:a16="http://schemas.microsoft.com/office/drawing/2014/main" id="{D59A06B4-BE72-43FF-B226-E4E8D0DECC6F}"/>
                </a:ext>
              </a:extLst>
            </p:cNvPr>
            <p:cNvSpPr/>
            <p:nvPr/>
          </p:nvSpPr>
          <p:spPr>
            <a:xfrm>
              <a:off x="700735" y="1397619"/>
              <a:ext cx="2520224" cy="558220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菱形 25">
              <a:extLst>
                <a:ext uri="{FF2B5EF4-FFF2-40B4-BE49-F238E27FC236}">
                  <a16:creationId xmlns:a16="http://schemas.microsoft.com/office/drawing/2014/main" id="{58341025-A651-FC60-07CF-B27C26037BD7}"/>
                </a:ext>
              </a:extLst>
            </p:cNvPr>
            <p:cNvSpPr/>
            <p:nvPr/>
          </p:nvSpPr>
          <p:spPr>
            <a:xfrm>
              <a:off x="875408" y="1436308"/>
              <a:ext cx="2170878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菱形 26">
              <a:extLst>
                <a:ext uri="{FF2B5EF4-FFF2-40B4-BE49-F238E27FC236}">
                  <a16:creationId xmlns:a16="http://schemas.microsoft.com/office/drawing/2014/main" id="{D078C2B8-05E9-E96E-84B0-23A50B462C67}"/>
                </a:ext>
              </a:extLst>
            </p:cNvPr>
            <p:cNvSpPr/>
            <p:nvPr/>
          </p:nvSpPr>
          <p:spPr>
            <a:xfrm>
              <a:off x="1237863" y="1304590"/>
              <a:ext cx="1472292" cy="326107"/>
            </a:xfrm>
            <a:prstGeom prst="diamond">
              <a:avLst/>
            </a:prstGeom>
            <a:solidFill>
              <a:schemeClr val="accent1"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8342EFB7-2810-466E-040A-CB04F1129896}"/>
                </a:ext>
              </a:extLst>
            </p:cNvPr>
            <p:cNvSpPr/>
            <p:nvPr/>
          </p:nvSpPr>
          <p:spPr>
            <a:xfrm rot="20843806">
              <a:off x="1940398" y="1552229"/>
              <a:ext cx="79536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95F01871-C952-3398-B54A-D776C6B16B19}"/>
                </a:ext>
              </a:extLst>
            </p:cNvPr>
            <p:cNvSpPr/>
            <p:nvPr/>
          </p:nvSpPr>
          <p:spPr>
            <a:xfrm rot="756194" flipH="1">
              <a:off x="1212358" y="1550908"/>
              <a:ext cx="78641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DCAD0C01-3023-C324-8CBC-5E29062879FE}"/>
                </a:ext>
              </a:extLst>
            </p:cNvPr>
            <p:cNvSpPr/>
            <p:nvPr/>
          </p:nvSpPr>
          <p:spPr>
            <a:xfrm flipV="1">
              <a:off x="1480242" y="896707"/>
              <a:ext cx="1000220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43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菱形 30">
              <a:extLst>
                <a:ext uri="{FF2B5EF4-FFF2-40B4-BE49-F238E27FC236}">
                  <a16:creationId xmlns:a16="http://schemas.microsoft.com/office/drawing/2014/main" id="{EA7CFEED-9755-422B-A3A1-3798923BD1E1}"/>
                </a:ext>
              </a:extLst>
            </p:cNvPr>
            <p:cNvSpPr/>
            <p:nvPr/>
          </p:nvSpPr>
          <p:spPr>
            <a:xfrm>
              <a:off x="1472311" y="1356519"/>
              <a:ext cx="1003396" cy="222250"/>
            </a:xfrm>
            <a:prstGeom prst="diamond">
              <a:avLst/>
            </a:prstGeom>
            <a:solidFill>
              <a:schemeClr val="accent1"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1808671-0C2B-BCD8-BA04-15ECA80F6E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8E476934-C28F-7067-6D2B-7C513BFC94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0D0DF97-81BB-25B5-1758-322089ACB1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9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A703E43D-88FC-1CD4-4F78-9F6203927B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6FDDC85-AC48-C931-707D-53CD734C4307}"/>
              </a:ext>
            </a:extLst>
          </p:cNvPr>
          <p:cNvGrpSpPr/>
          <p:nvPr userDrawn="1"/>
        </p:nvGrpSpPr>
        <p:grpSpPr>
          <a:xfrm>
            <a:off x="8781586" y="3695271"/>
            <a:ext cx="2728652" cy="1250728"/>
            <a:chOff x="700735" y="896707"/>
            <a:chExt cx="2520224" cy="1155191"/>
          </a:xfrm>
        </p:grpSpPr>
        <p:sp useBgFill="1">
          <p:nvSpPr>
            <p:cNvPr id="37" name="菱形 36">
              <a:extLst>
                <a:ext uri="{FF2B5EF4-FFF2-40B4-BE49-F238E27FC236}">
                  <a16:creationId xmlns:a16="http://schemas.microsoft.com/office/drawing/2014/main" id="{AF6073DE-8100-B321-7D2A-B142C1F350B0}"/>
                </a:ext>
              </a:extLst>
            </p:cNvPr>
            <p:cNvSpPr/>
            <p:nvPr/>
          </p:nvSpPr>
          <p:spPr>
            <a:xfrm>
              <a:off x="891650" y="1578252"/>
              <a:ext cx="2138394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1CC7F35F-294C-5516-A913-9A2BA2B4376B}"/>
                </a:ext>
              </a:extLst>
            </p:cNvPr>
            <p:cNvSpPr/>
            <p:nvPr/>
          </p:nvSpPr>
          <p:spPr>
            <a:xfrm>
              <a:off x="700735" y="1397619"/>
              <a:ext cx="2520224" cy="558220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47AD09A9-7158-FF37-E678-F980296AB761}"/>
                </a:ext>
              </a:extLst>
            </p:cNvPr>
            <p:cNvSpPr/>
            <p:nvPr/>
          </p:nvSpPr>
          <p:spPr>
            <a:xfrm>
              <a:off x="875408" y="1436308"/>
              <a:ext cx="2170878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菱形 39">
              <a:extLst>
                <a:ext uri="{FF2B5EF4-FFF2-40B4-BE49-F238E27FC236}">
                  <a16:creationId xmlns:a16="http://schemas.microsoft.com/office/drawing/2014/main" id="{ABE5581C-8CC0-B255-599F-2BF31DCE5B5D}"/>
                </a:ext>
              </a:extLst>
            </p:cNvPr>
            <p:cNvSpPr/>
            <p:nvPr/>
          </p:nvSpPr>
          <p:spPr>
            <a:xfrm>
              <a:off x="1237863" y="1304590"/>
              <a:ext cx="1472292" cy="326107"/>
            </a:xfrm>
            <a:prstGeom prst="diamond">
              <a:avLst/>
            </a:prstGeom>
            <a:solidFill>
              <a:schemeClr val="accent1"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69209B93-038C-C568-D73C-8FBF56B35178}"/>
                </a:ext>
              </a:extLst>
            </p:cNvPr>
            <p:cNvSpPr/>
            <p:nvPr/>
          </p:nvSpPr>
          <p:spPr>
            <a:xfrm rot="20843806">
              <a:off x="1940398" y="1552229"/>
              <a:ext cx="79536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2EF970F4-8197-D9A4-6B1A-533BA7A54422}"/>
                </a:ext>
              </a:extLst>
            </p:cNvPr>
            <p:cNvSpPr/>
            <p:nvPr/>
          </p:nvSpPr>
          <p:spPr>
            <a:xfrm rot="756194" flipH="1">
              <a:off x="1212358" y="1550908"/>
              <a:ext cx="78641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7131121-BC17-90DC-0E30-E2F37A289E4E}"/>
                </a:ext>
              </a:extLst>
            </p:cNvPr>
            <p:cNvSpPr/>
            <p:nvPr/>
          </p:nvSpPr>
          <p:spPr>
            <a:xfrm flipV="1">
              <a:off x="1480242" y="896707"/>
              <a:ext cx="1000220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43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菱形 43">
              <a:extLst>
                <a:ext uri="{FF2B5EF4-FFF2-40B4-BE49-F238E27FC236}">
                  <a16:creationId xmlns:a16="http://schemas.microsoft.com/office/drawing/2014/main" id="{A25952A3-A1BB-1F64-1F92-7686F1001416}"/>
                </a:ext>
              </a:extLst>
            </p:cNvPr>
            <p:cNvSpPr/>
            <p:nvPr/>
          </p:nvSpPr>
          <p:spPr>
            <a:xfrm>
              <a:off x="1472311" y="1356519"/>
              <a:ext cx="1003396" cy="222250"/>
            </a:xfrm>
            <a:prstGeom prst="diamond">
              <a:avLst/>
            </a:prstGeom>
            <a:solidFill>
              <a:schemeClr val="accent1"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F1D82F9-2308-1B39-5587-65341F2BCE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01CBF43E-C9BB-9AF8-0BF1-93B351F47A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06079568-FB1A-5CC6-1104-00FB81493B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9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C86DACE8-F90F-3BC8-E7BC-33C59DD043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0CB0FF50-4A06-D7FE-EE65-16E0EF690EE6}"/>
              </a:ext>
            </a:extLst>
          </p:cNvPr>
          <p:cNvSpPr txBox="1"/>
          <p:nvPr userDrawn="1"/>
        </p:nvSpPr>
        <p:spPr>
          <a:xfrm>
            <a:off x="1225127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500" spc="120" dirty="0">
                <a:solidFill>
                  <a:schemeClr val="accent1">
                    <a:alpha val="50000"/>
                  </a:schemeClr>
                </a:solidFill>
                <a:latin typeface="+mj-ea"/>
                <a:ea typeface="+mj-ea"/>
              </a:rPr>
              <a:t>1</a:t>
            </a:r>
            <a:endParaRPr lang="zh-CN" altLang="en-US" sz="11500" spc="120" dirty="0">
              <a:solidFill>
                <a:schemeClr val="accent1">
                  <a:alpha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B7ECF43-584E-B25C-F0E6-F1E453D5A5DA}"/>
              </a:ext>
            </a:extLst>
          </p:cNvPr>
          <p:cNvSpPr txBox="1"/>
          <p:nvPr userDrawn="1"/>
        </p:nvSpPr>
        <p:spPr>
          <a:xfrm>
            <a:off x="5266267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500" spc="120" dirty="0">
                <a:solidFill>
                  <a:schemeClr val="accent1">
                    <a:alpha val="50000"/>
                  </a:schemeClr>
                </a:solidFill>
                <a:latin typeface="+mj-ea"/>
                <a:ea typeface="+mj-ea"/>
              </a:rPr>
              <a:t>2</a:t>
            </a:r>
            <a:endParaRPr lang="zh-CN" altLang="en-US" sz="11500" spc="120" dirty="0">
              <a:solidFill>
                <a:schemeClr val="accent1">
                  <a:alpha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47B2C36-873F-695A-1F72-C3C6055101EA}"/>
              </a:ext>
            </a:extLst>
          </p:cNvPr>
          <p:cNvSpPr txBox="1"/>
          <p:nvPr userDrawn="1"/>
        </p:nvSpPr>
        <p:spPr>
          <a:xfrm>
            <a:off x="9307406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500" spc="120" dirty="0">
                <a:solidFill>
                  <a:schemeClr val="accent1">
                    <a:alpha val="50000"/>
                  </a:schemeClr>
                </a:solidFill>
                <a:latin typeface="+mj-ea"/>
                <a:ea typeface="+mj-ea"/>
              </a:rPr>
              <a:t>3</a:t>
            </a:r>
            <a:endParaRPr lang="zh-CN" altLang="en-US" sz="11500" spc="120" dirty="0">
              <a:solidFill>
                <a:schemeClr val="accent1">
                  <a:alpha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697F012-02E1-7CDA-B37B-1ED10B806F33}"/>
              </a:ext>
            </a:extLst>
          </p:cNvPr>
          <p:cNvSpPr txBox="1"/>
          <p:nvPr userDrawn="1"/>
        </p:nvSpPr>
        <p:spPr>
          <a:xfrm>
            <a:off x="1225127" y="3351989"/>
            <a:ext cx="16770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8EF8E7C-F6F3-8735-793D-A983D3528691}"/>
              </a:ext>
            </a:extLst>
          </p:cNvPr>
          <p:cNvSpPr txBox="1"/>
          <p:nvPr userDrawn="1"/>
        </p:nvSpPr>
        <p:spPr>
          <a:xfrm>
            <a:off x="5266266" y="3351989"/>
            <a:ext cx="16770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取得成就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8A90AB3-B21D-3AD0-B337-A5AB16F0F4C8}"/>
              </a:ext>
            </a:extLst>
          </p:cNvPr>
          <p:cNvSpPr txBox="1"/>
          <p:nvPr userDrawn="1"/>
        </p:nvSpPr>
        <p:spPr>
          <a:xfrm>
            <a:off x="9307406" y="3351989"/>
            <a:ext cx="16770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未来待进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535C399-1BB2-C8BA-8722-555743B4DF3D}"/>
              </a:ext>
            </a:extLst>
          </p:cNvPr>
          <p:cNvSpPr txBox="1"/>
          <p:nvPr userDrawn="1"/>
        </p:nvSpPr>
        <p:spPr>
          <a:xfrm>
            <a:off x="4823859" y="327192"/>
            <a:ext cx="245612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>
                    <a:lumMod val="9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78170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夜晚的星空&#10;&#10;描述已自动生成">
            <a:extLst>
              <a:ext uri="{FF2B5EF4-FFF2-40B4-BE49-F238E27FC236}">
                <a16:creationId xmlns:a16="http://schemas.microsoft.com/office/drawing/2014/main" id="{B9EC4AFA-26AA-A996-E078-CB14A098F4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6905" y="0"/>
            <a:ext cx="12192002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A5B9BA0-FF5B-F982-84A2-C9007F4B1E9E}"/>
              </a:ext>
            </a:extLst>
          </p:cNvPr>
          <p:cNvSpPr/>
          <p:nvPr userDrawn="1"/>
        </p:nvSpPr>
        <p:spPr>
          <a:xfrm>
            <a:off x="-34367" y="-34298"/>
            <a:ext cx="12260734" cy="6926596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51CDF6C-284A-2798-BDC3-0555D5164F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5234" y="-134369"/>
            <a:ext cx="12334305" cy="21880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46577A5-98F2-995D-A803-38F02CAE2FA8}"/>
              </a:ext>
            </a:extLst>
          </p:cNvPr>
          <p:cNvSpPr txBox="1"/>
          <p:nvPr userDrawn="1"/>
        </p:nvSpPr>
        <p:spPr>
          <a:xfrm>
            <a:off x="660400" y="562689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10030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  <a:alpha val="2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CONTENT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  <a:alpha val="2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7619B43-B735-1905-DAE0-C5936F87337C}"/>
              </a:ext>
            </a:extLst>
          </p:cNvPr>
          <p:cNvGrpSpPr/>
          <p:nvPr userDrawn="1"/>
        </p:nvGrpSpPr>
        <p:grpSpPr>
          <a:xfrm>
            <a:off x="699307" y="3695271"/>
            <a:ext cx="2728652" cy="1250728"/>
            <a:chOff x="700735" y="896707"/>
            <a:chExt cx="2520224" cy="1155191"/>
          </a:xfrm>
        </p:grpSpPr>
        <p:sp useBgFill="1">
          <p:nvSpPr>
            <p:cNvPr id="11" name="菱形 10">
              <a:extLst>
                <a:ext uri="{FF2B5EF4-FFF2-40B4-BE49-F238E27FC236}">
                  <a16:creationId xmlns:a16="http://schemas.microsoft.com/office/drawing/2014/main" id="{5C371617-AEB9-24BB-6D97-CB345F3415AE}"/>
                </a:ext>
              </a:extLst>
            </p:cNvPr>
            <p:cNvSpPr/>
            <p:nvPr/>
          </p:nvSpPr>
          <p:spPr>
            <a:xfrm>
              <a:off x="891650" y="1578252"/>
              <a:ext cx="2138394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菱形 11">
              <a:extLst>
                <a:ext uri="{FF2B5EF4-FFF2-40B4-BE49-F238E27FC236}">
                  <a16:creationId xmlns:a16="http://schemas.microsoft.com/office/drawing/2014/main" id="{F016FE67-6FA0-32ED-B56A-E8E54CACFBB3}"/>
                </a:ext>
              </a:extLst>
            </p:cNvPr>
            <p:cNvSpPr/>
            <p:nvPr/>
          </p:nvSpPr>
          <p:spPr>
            <a:xfrm>
              <a:off x="700735" y="1397619"/>
              <a:ext cx="2520224" cy="558220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4F609BFF-7700-4FDA-C61D-6227CCB98E9F}"/>
                </a:ext>
              </a:extLst>
            </p:cNvPr>
            <p:cNvSpPr/>
            <p:nvPr/>
          </p:nvSpPr>
          <p:spPr>
            <a:xfrm>
              <a:off x="875408" y="1436308"/>
              <a:ext cx="2170878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EDFE4934-EDEF-27F2-BCF9-9BC09C693FD0}"/>
                </a:ext>
              </a:extLst>
            </p:cNvPr>
            <p:cNvSpPr/>
            <p:nvPr/>
          </p:nvSpPr>
          <p:spPr>
            <a:xfrm>
              <a:off x="1237863" y="1304590"/>
              <a:ext cx="1472292" cy="326107"/>
            </a:xfrm>
            <a:prstGeom prst="diamond">
              <a:avLst/>
            </a:prstGeom>
            <a:solidFill>
              <a:schemeClr val="accent1"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38F4DB2A-9E67-6933-B803-9E8131880228}"/>
                </a:ext>
              </a:extLst>
            </p:cNvPr>
            <p:cNvSpPr/>
            <p:nvPr/>
          </p:nvSpPr>
          <p:spPr>
            <a:xfrm rot="20843806">
              <a:off x="1940398" y="1552229"/>
              <a:ext cx="79536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4C9D2324-31E1-3B94-C198-6B397E0DBAE0}"/>
                </a:ext>
              </a:extLst>
            </p:cNvPr>
            <p:cNvSpPr/>
            <p:nvPr/>
          </p:nvSpPr>
          <p:spPr>
            <a:xfrm rot="756194" flipH="1">
              <a:off x="1212358" y="1550908"/>
              <a:ext cx="78641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6C2F48F6-63FB-F446-C392-932041AB4546}"/>
                </a:ext>
              </a:extLst>
            </p:cNvPr>
            <p:cNvSpPr/>
            <p:nvPr/>
          </p:nvSpPr>
          <p:spPr>
            <a:xfrm flipV="1">
              <a:off x="1480242" y="896707"/>
              <a:ext cx="1000220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43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菱形 17">
              <a:extLst>
                <a:ext uri="{FF2B5EF4-FFF2-40B4-BE49-F238E27FC236}">
                  <a16:creationId xmlns:a16="http://schemas.microsoft.com/office/drawing/2014/main" id="{3D534CF2-1C64-DD14-AB9F-6B034C99C300}"/>
                </a:ext>
              </a:extLst>
            </p:cNvPr>
            <p:cNvSpPr/>
            <p:nvPr/>
          </p:nvSpPr>
          <p:spPr>
            <a:xfrm>
              <a:off x="1472311" y="1356519"/>
              <a:ext cx="1003396" cy="222250"/>
            </a:xfrm>
            <a:prstGeom prst="diamond">
              <a:avLst/>
            </a:prstGeom>
            <a:solidFill>
              <a:schemeClr val="accent1"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6FB90A5-F45E-33B5-DD09-6E9C91DE3E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B4065BC-852F-6D46-33C6-5C9C675588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5627122E-FBBA-29CB-1917-BD2C031870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9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284BB118-857E-DC5C-DAFB-F29A44B108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694D97C-A6FC-CBD0-7250-979A13590C9B}"/>
              </a:ext>
            </a:extLst>
          </p:cNvPr>
          <p:cNvGrpSpPr/>
          <p:nvPr userDrawn="1"/>
        </p:nvGrpSpPr>
        <p:grpSpPr>
          <a:xfrm>
            <a:off x="4740447" y="3695271"/>
            <a:ext cx="2728652" cy="1250728"/>
            <a:chOff x="700726" y="896707"/>
            <a:chExt cx="2520191" cy="1155190"/>
          </a:xfrm>
        </p:grpSpPr>
        <p:sp useBgFill="1">
          <p:nvSpPr>
            <p:cNvPr id="24" name="菱形 23">
              <a:extLst>
                <a:ext uri="{FF2B5EF4-FFF2-40B4-BE49-F238E27FC236}">
                  <a16:creationId xmlns:a16="http://schemas.microsoft.com/office/drawing/2014/main" id="{829557C5-AEAD-8257-666E-C00DA2FF8CD9}"/>
                </a:ext>
              </a:extLst>
            </p:cNvPr>
            <p:cNvSpPr/>
            <p:nvPr/>
          </p:nvSpPr>
          <p:spPr>
            <a:xfrm>
              <a:off x="891638" y="1578251"/>
              <a:ext cx="2138366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bg2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菱形 24">
              <a:extLst>
                <a:ext uri="{FF2B5EF4-FFF2-40B4-BE49-F238E27FC236}">
                  <a16:creationId xmlns:a16="http://schemas.microsoft.com/office/drawing/2014/main" id="{63F83C8C-56B9-15AE-A895-4AA2341F781C}"/>
                </a:ext>
              </a:extLst>
            </p:cNvPr>
            <p:cNvSpPr/>
            <p:nvPr/>
          </p:nvSpPr>
          <p:spPr>
            <a:xfrm>
              <a:off x="700726" y="1397619"/>
              <a:ext cx="2520191" cy="558219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菱形 25">
              <a:extLst>
                <a:ext uri="{FF2B5EF4-FFF2-40B4-BE49-F238E27FC236}">
                  <a16:creationId xmlns:a16="http://schemas.microsoft.com/office/drawing/2014/main" id="{D58A06D8-1412-9901-6CAE-AA99CFEC4741}"/>
                </a:ext>
              </a:extLst>
            </p:cNvPr>
            <p:cNvSpPr/>
            <p:nvPr/>
          </p:nvSpPr>
          <p:spPr>
            <a:xfrm>
              <a:off x="875397" y="1436307"/>
              <a:ext cx="2170849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菱形 26">
              <a:extLst>
                <a:ext uri="{FF2B5EF4-FFF2-40B4-BE49-F238E27FC236}">
                  <a16:creationId xmlns:a16="http://schemas.microsoft.com/office/drawing/2014/main" id="{EE00E888-7338-8614-B443-05186371B58C}"/>
                </a:ext>
              </a:extLst>
            </p:cNvPr>
            <p:cNvSpPr/>
            <p:nvPr/>
          </p:nvSpPr>
          <p:spPr>
            <a:xfrm>
              <a:off x="1237847" y="1304590"/>
              <a:ext cx="1472273" cy="326107"/>
            </a:xfrm>
            <a:prstGeom prst="diamond">
              <a:avLst/>
            </a:prstGeom>
            <a:solidFill>
              <a:schemeClr val="bg2">
                <a:lumMod val="50000"/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CCEC4686-F565-3AEE-2824-98BDDBE0D36B}"/>
                </a:ext>
              </a:extLst>
            </p:cNvPr>
            <p:cNvSpPr/>
            <p:nvPr/>
          </p:nvSpPr>
          <p:spPr>
            <a:xfrm rot="20843806">
              <a:off x="1940373" y="1552228"/>
              <a:ext cx="79535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7831C5D1-7526-9E4A-7421-870282F1DBCA}"/>
                </a:ext>
              </a:extLst>
            </p:cNvPr>
            <p:cNvSpPr/>
            <p:nvPr/>
          </p:nvSpPr>
          <p:spPr>
            <a:xfrm rot="756194" flipH="1">
              <a:off x="1212343" y="1550907"/>
              <a:ext cx="78640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CFEA3AC3-C191-FE05-D6E1-CF569C036E5B}"/>
                </a:ext>
              </a:extLst>
            </p:cNvPr>
            <p:cNvSpPr/>
            <p:nvPr/>
          </p:nvSpPr>
          <p:spPr>
            <a:xfrm flipV="1">
              <a:off x="1480224" y="896707"/>
              <a:ext cx="1000207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  <a:alpha val="43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菱形 30">
              <a:extLst>
                <a:ext uri="{FF2B5EF4-FFF2-40B4-BE49-F238E27FC236}">
                  <a16:creationId xmlns:a16="http://schemas.microsoft.com/office/drawing/2014/main" id="{7791534E-7002-F385-0538-0656A6044545}"/>
                </a:ext>
              </a:extLst>
            </p:cNvPr>
            <p:cNvSpPr/>
            <p:nvPr/>
          </p:nvSpPr>
          <p:spPr>
            <a:xfrm>
              <a:off x="1472293" y="1356518"/>
              <a:ext cx="1003383" cy="222250"/>
            </a:xfrm>
            <a:prstGeom prst="diamond">
              <a:avLst/>
            </a:prstGeom>
            <a:solidFill>
              <a:schemeClr val="bg2">
                <a:lumMod val="50000"/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B574FDE6-CD21-F6E3-7213-9867BAE9EA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3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8851819-3162-EBA7-FAD3-9E67998948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2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FF81168-9136-AB42-9BCB-5693D01A8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65" y="1501994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710E3F65-899A-B554-397E-C400979279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86C990D7-7096-AB86-B216-E55CC115D848}"/>
              </a:ext>
            </a:extLst>
          </p:cNvPr>
          <p:cNvSpPr txBox="1"/>
          <p:nvPr userDrawn="1"/>
        </p:nvSpPr>
        <p:spPr>
          <a:xfrm>
            <a:off x="1225127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120" normalizeH="0" baseline="0" noProof="0" dirty="0">
                <a:ln>
                  <a:noFill/>
                </a:ln>
                <a:solidFill>
                  <a:schemeClr val="accent1">
                    <a:alpha val="50000"/>
                  </a:schemeClr>
                </a:solidFill>
                <a:effectLst/>
                <a:uLnTx/>
                <a:uFillTx/>
                <a:latin typeface="站酷高端黑"/>
                <a:ea typeface="站酷高端黑"/>
                <a:cs typeface="+mn-cs"/>
              </a:rPr>
              <a:t>1</a:t>
            </a:r>
            <a:endParaRPr kumimoji="0" lang="zh-CN" altLang="en-US" sz="11500" b="0" i="0" u="none" strike="noStrike" kern="1200" cap="none" spc="120" normalizeH="0" baseline="0" noProof="0" dirty="0">
              <a:ln>
                <a:noFill/>
              </a:ln>
              <a:solidFill>
                <a:schemeClr val="accent1">
                  <a:alpha val="50000"/>
                </a:schemeClr>
              </a:solidFill>
              <a:effectLst/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D8C0FC9-F01C-6C74-BF98-303603977EDC}"/>
              </a:ext>
            </a:extLst>
          </p:cNvPr>
          <p:cNvSpPr txBox="1"/>
          <p:nvPr userDrawn="1"/>
        </p:nvSpPr>
        <p:spPr>
          <a:xfrm>
            <a:off x="5266267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120" normalizeH="0" baseline="0" noProof="0" dirty="0">
                <a:ln>
                  <a:noFill/>
                </a:ln>
                <a:solidFill>
                  <a:schemeClr val="bg2">
                    <a:lumMod val="50000"/>
                    <a:alpha val="60000"/>
                  </a:schemeClr>
                </a:solidFill>
                <a:effectLst/>
                <a:uLnTx/>
                <a:uFillTx/>
                <a:latin typeface="站酷高端黑"/>
                <a:ea typeface="站酷高端黑"/>
                <a:cs typeface="+mn-cs"/>
              </a:rPr>
              <a:t>2</a:t>
            </a:r>
            <a:endParaRPr kumimoji="0" lang="zh-CN" altLang="en-US" sz="11500" b="0" i="0" u="none" strike="noStrike" kern="1200" cap="none" spc="120" normalizeH="0" baseline="0" noProof="0" dirty="0">
              <a:ln>
                <a:noFill/>
              </a:ln>
              <a:solidFill>
                <a:schemeClr val="bg2">
                  <a:lumMod val="50000"/>
                  <a:alpha val="60000"/>
                </a:schemeClr>
              </a:solidFill>
              <a:effectLst/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24BFE48-A86D-E0BF-AFE1-F2A2BF004DED}"/>
              </a:ext>
            </a:extLst>
          </p:cNvPr>
          <p:cNvSpPr txBox="1"/>
          <p:nvPr userDrawn="1"/>
        </p:nvSpPr>
        <p:spPr>
          <a:xfrm>
            <a:off x="9307406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120" normalizeH="0" baseline="0" noProof="0" dirty="0">
                <a:ln>
                  <a:noFill/>
                </a:ln>
                <a:solidFill>
                  <a:schemeClr val="bg2">
                    <a:lumMod val="50000"/>
                    <a:alpha val="60000"/>
                  </a:schemeClr>
                </a:solidFill>
                <a:effectLst/>
                <a:uLnTx/>
                <a:uFillTx/>
                <a:latin typeface="站酷高端黑"/>
                <a:ea typeface="站酷高端黑"/>
                <a:cs typeface="+mn-cs"/>
              </a:rPr>
              <a:t>3</a:t>
            </a:r>
            <a:endParaRPr kumimoji="0" lang="zh-CN" altLang="en-US" sz="11500" b="0" i="0" u="none" strike="noStrike" kern="1200" cap="none" spc="120" normalizeH="0" baseline="0" noProof="0" dirty="0">
              <a:ln>
                <a:noFill/>
              </a:ln>
              <a:solidFill>
                <a:schemeClr val="bg2">
                  <a:lumMod val="50000"/>
                  <a:alpha val="60000"/>
                </a:schemeClr>
              </a:solidFill>
              <a:effectLst/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5442F49-2F97-80A3-1738-88E85893F469}"/>
              </a:ext>
            </a:extLst>
          </p:cNvPr>
          <p:cNvSpPr txBox="1"/>
          <p:nvPr userDrawn="1"/>
        </p:nvSpPr>
        <p:spPr>
          <a:xfrm>
            <a:off x="1225127" y="3351989"/>
            <a:ext cx="16770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51B9577-F575-ED84-8183-A2F2EA55C5CE}"/>
              </a:ext>
            </a:extLst>
          </p:cNvPr>
          <p:cNvSpPr txBox="1"/>
          <p:nvPr userDrawn="1"/>
        </p:nvSpPr>
        <p:spPr>
          <a:xfrm>
            <a:off x="5266266" y="3351989"/>
            <a:ext cx="16770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12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取得成就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84ECA3C-9053-BFE8-6CAB-7AAB782AF236}"/>
              </a:ext>
            </a:extLst>
          </p:cNvPr>
          <p:cNvSpPr txBox="1"/>
          <p:nvPr userDrawn="1"/>
        </p:nvSpPr>
        <p:spPr>
          <a:xfrm>
            <a:off x="9307406" y="3351989"/>
            <a:ext cx="16770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spc="12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未来待进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582F67D-8444-4EA1-5272-39EC9A2E80A4}"/>
              </a:ext>
            </a:extLst>
          </p:cNvPr>
          <p:cNvSpPr txBox="1"/>
          <p:nvPr userDrawn="1"/>
        </p:nvSpPr>
        <p:spPr>
          <a:xfrm>
            <a:off x="4823859" y="327192"/>
            <a:ext cx="245612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站酷高端黑" panose="02010600030101010101" pitchFamily="2" charset="-122"/>
                <a:ea typeface="站酷高端黑" panose="02010600030101010101" pitchFamily="2" charset="-122"/>
                <a:cs typeface="+mn-cs"/>
              </a:rPr>
              <a:t>目录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9171504-8C28-EE51-12B3-8BCDD74F8175}"/>
              </a:ext>
            </a:extLst>
          </p:cNvPr>
          <p:cNvGrpSpPr/>
          <p:nvPr userDrawn="1"/>
        </p:nvGrpSpPr>
        <p:grpSpPr>
          <a:xfrm>
            <a:off x="8781586" y="3695271"/>
            <a:ext cx="2728652" cy="1250728"/>
            <a:chOff x="700726" y="896707"/>
            <a:chExt cx="2520191" cy="1155190"/>
          </a:xfrm>
        </p:grpSpPr>
        <p:sp useBgFill="1">
          <p:nvSpPr>
            <p:cNvPr id="44" name="菱形 43">
              <a:extLst>
                <a:ext uri="{FF2B5EF4-FFF2-40B4-BE49-F238E27FC236}">
                  <a16:creationId xmlns:a16="http://schemas.microsoft.com/office/drawing/2014/main" id="{A67BAAD4-34BF-483F-9991-E31518D2B0D7}"/>
                </a:ext>
              </a:extLst>
            </p:cNvPr>
            <p:cNvSpPr/>
            <p:nvPr/>
          </p:nvSpPr>
          <p:spPr>
            <a:xfrm>
              <a:off x="891638" y="1578251"/>
              <a:ext cx="2138366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bg2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菱形 44">
              <a:extLst>
                <a:ext uri="{FF2B5EF4-FFF2-40B4-BE49-F238E27FC236}">
                  <a16:creationId xmlns:a16="http://schemas.microsoft.com/office/drawing/2014/main" id="{D3FDFD57-8123-5862-7DB0-2BDF2C8AF24F}"/>
                </a:ext>
              </a:extLst>
            </p:cNvPr>
            <p:cNvSpPr/>
            <p:nvPr/>
          </p:nvSpPr>
          <p:spPr>
            <a:xfrm>
              <a:off x="700726" y="1397619"/>
              <a:ext cx="2520191" cy="558219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菱形 45">
              <a:extLst>
                <a:ext uri="{FF2B5EF4-FFF2-40B4-BE49-F238E27FC236}">
                  <a16:creationId xmlns:a16="http://schemas.microsoft.com/office/drawing/2014/main" id="{09BE8348-2EC8-EE91-223B-E2F1E3BB6557}"/>
                </a:ext>
              </a:extLst>
            </p:cNvPr>
            <p:cNvSpPr/>
            <p:nvPr/>
          </p:nvSpPr>
          <p:spPr>
            <a:xfrm>
              <a:off x="875397" y="1436307"/>
              <a:ext cx="2170849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菱形 46">
              <a:extLst>
                <a:ext uri="{FF2B5EF4-FFF2-40B4-BE49-F238E27FC236}">
                  <a16:creationId xmlns:a16="http://schemas.microsoft.com/office/drawing/2014/main" id="{BDE4C119-5C9C-5C4B-5DEA-21FE050844E3}"/>
                </a:ext>
              </a:extLst>
            </p:cNvPr>
            <p:cNvSpPr/>
            <p:nvPr/>
          </p:nvSpPr>
          <p:spPr>
            <a:xfrm>
              <a:off x="1237847" y="1304590"/>
              <a:ext cx="1472273" cy="326107"/>
            </a:xfrm>
            <a:prstGeom prst="diamond">
              <a:avLst/>
            </a:prstGeom>
            <a:solidFill>
              <a:schemeClr val="bg2">
                <a:lumMod val="50000"/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21589AD9-417A-9FBB-56E2-A98F544F5FD4}"/>
                </a:ext>
              </a:extLst>
            </p:cNvPr>
            <p:cNvSpPr/>
            <p:nvPr/>
          </p:nvSpPr>
          <p:spPr>
            <a:xfrm rot="20843806">
              <a:off x="1940373" y="1552228"/>
              <a:ext cx="79535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77C36C1F-37D0-23A9-5CA3-3B96B10DEE51}"/>
                </a:ext>
              </a:extLst>
            </p:cNvPr>
            <p:cNvSpPr/>
            <p:nvPr/>
          </p:nvSpPr>
          <p:spPr>
            <a:xfrm rot="756194" flipH="1">
              <a:off x="1212343" y="1550907"/>
              <a:ext cx="78640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F7272795-6550-CD0B-F7B6-6B8326577364}"/>
                </a:ext>
              </a:extLst>
            </p:cNvPr>
            <p:cNvSpPr/>
            <p:nvPr/>
          </p:nvSpPr>
          <p:spPr>
            <a:xfrm flipV="1">
              <a:off x="1480224" y="896707"/>
              <a:ext cx="1000207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  <a:alpha val="43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菱形 50">
              <a:extLst>
                <a:ext uri="{FF2B5EF4-FFF2-40B4-BE49-F238E27FC236}">
                  <a16:creationId xmlns:a16="http://schemas.microsoft.com/office/drawing/2014/main" id="{366FD235-9BC5-B89B-F678-82B237AC2495}"/>
                </a:ext>
              </a:extLst>
            </p:cNvPr>
            <p:cNvSpPr/>
            <p:nvPr/>
          </p:nvSpPr>
          <p:spPr>
            <a:xfrm>
              <a:off x="1472293" y="1356518"/>
              <a:ext cx="1003383" cy="222250"/>
            </a:xfrm>
            <a:prstGeom prst="diamond">
              <a:avLst/>
            </a:prstGeom>
            <a:solidFill>
              <a:schemeClr val="bg2">
                <a:lumMod val="50000"/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0B40730F-29E1-64B5-41E5-276CB3BAA1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3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8B13CDF7-6D85-DE67-165D-522B7956E4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2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B798069E-0B05-9949-11A6-3B8F751795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65" y="1501994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83DE6584-C0D6-3BF9-D7EB-311CBB4E9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091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>
            <a:extLst>
              <a:ext uri="{FF2B5EF4-FFF2-40B4-BE49-F238E27FC236}">
                <a16:creationId xmlns:a16="http://schemas.microsoft.com/office/drawing/2014/main" id="{A29DAAD4-BA2C-37B8-4D5D-B59635111AEC}"/>
              </a:ext>
            </a:extLst>
          </p:cNvPr>
          <p:cNvSpPr txBox="1"/>
          <p:nvPr userDrawn="1"/>
        </p:nvSpPr>
        <p:spPr>
          <a:xfrm>
            <a:off x="660400" y="562689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10030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288DF">
                    <a:lumMod val="60000"/>
                    <a:lumOff val="40000"/>
                    <a:alpha val="20000"/>
                  </a:srgb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PRODUCT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288DF">
                  <a:lumMod val="60000"/>
                  <a:lumOff val="40000"/>
                  <a:alpha val="20000"/>
                </a:srgb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7B60D0C-B78C-D55B-F727-18AB1534B59C}"/>
              </a:ext>
            </a:extLst>
          </p:cNvPr>
          <p:cNvSpPr txBox="1"/>
          <p:nvPr userDrawn="1"/>
        </p:nvSpPr>
        <p:spPr>
          <a:xfrm>
            <a:off x="5257494" y="674301"/>
            <a:ext cx="16770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spc="12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kumimoji="0" lang="zh-CN" altLang="en-US" sz="3200" b="0" i="0" u="none" strike="noStrike" kern="1200" cap="none" spc="12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5888EF5-51C9-5460-099E-26DD64A6B309}"/>
              </a:ext>
            </a:extLst>
          </p:cNvPr>
          <p:cNvGrpSpPr/>
          <p:nvPr userDrawn="1"/>
        </p:nvGrpSpPr>
        <p:grpSpPr>
          <a:xfrm>
            <a:off x="0" y="426165"/>
            <a:ext cx="12192000" cy="246219"/>
            <a:chOff x="0" y="426165"/>
            <a:chExt cx="12192000" cy="246219"/>
          </a:xfrm>
        </p:grpSpPr>
        <p:sp>
          <p:nvSpPr>
            <p:cNvPr id="51" name="Freeform 492">
              <a:extLst>
                <a:ext uri="{FF2B5EF4-FFF2-40B4-BE49-F238E27FC236}">
                  <a16:creationId xmlns:a16="http://schemas.microsoft.com/office/drawing/2014/main" id="{A023C5E1-7BAE-7792-D666-4FA0B8C0D9F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16586" y="557668"/>
              <a:ext cx="1676808" cy="114716"/>
            </a:xfrm>
            <a:custGeom>
              <a:avLst/>
              <a:gdLst>
                <a:gd name="T0" fmla="*/ 0 w 823"/>
                <a:gd name="T1" fmla="*/ 74 h 123"/>
                <a:gd name="T2" fmla="*/ 270 w 823"/>
                <a:gd name="T3" fmla="*/ 74 h 123"/>
                <a:gd name="T4" fmla="*/ 346 w 823"/>
                <a:gd name="T5" fmla="*/ 0 h 123"/>
                <a:gd name="T6" fmla="*/ 700 w 823"/>
                <a:gd name="T7" fmla="*/ 0 h 123"/>
                <a:gd name="T8" fmla="*/ 823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0" y="74"/>
                  </a:moveTo>
                  <a:lnTo>
                    <a:pt x="270" y="74"/>
                  </a:lnTo>
                  <a:lnTo>
                    <a:pt x="346" y="0"/>
                  </a:lnTo>
                  <a:lnTo>
                    <a:pt x="700" y="0"/>
                  </a:lnTo>
                  <a:lnTo>
                    <a:pt x="823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93">
              <a:extLst>
                <a:ext uri="{FF2B5EF4-FFF2-40B4-BE49-F238E27FC236}">
                  <a16:creationId xmlns:a16="http://schemas.microsoft.com/office/drawing/2014/main" id="{7734BC2F-42A2-320B-8AE4-7BE56141613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545893" y="426165"/>
              <a:ext cx="6646107" cy="131504"/>
            </a:xfrm>
            <a:custGeom>
              <a:avLst/>
              <a:gdLst>
                <a:gd name="T0" fmla="*/ 3262 w 3262"/>
                <a:gd name="T1" fmla="*/ 0 h 141"/>
                <a:gd name="T2" fmla="*/ 2030 w 3262"/>
                <a:gd name="T3" fmla="*/ 0 h 141"/>
                <a:gd name="T4" fmla="*/ 1889 w 3262"/>
                <a:gd name="T5" fmla="*/ 141 h 141"/>
                <a:gd name="T6" fmla="*/ 141 w 3262"/>
                <a:gd name="T7" fmla="*/ 141 h 141"/>
                <a:gd name="T8" fmla="*/ 0 w 326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141">
                  <a:moveTo>
                    <a:pt x="3262" y="0"/>
                  </a:moveTo>
                  <a:lnTo>
                    <a:pt x="2030" y="0"/>
                  </a:lnTo>
                  <a:lnTo>
                    <a:pt x="1889" y="141"/>
                  </a:lnTo>
                  <a:lnTo>
                    <a:pt x="141" y="14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94">
              <a:extLst>
                <a:ext uri="{FF2B5EF4-FFF2-40B4-BE49-F238E27FC236}">
                  <a16:creationId xmlns:a16="http://schemas.microsoft.com/office/drawing/2014/main" id="{935FFA0A-40A6-0C53-EC69-848CCF0D3A9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137507" y="426165"/>
              <a:ext cx="929069" cy="93265"/>
            </a:xfrm>
            <a:custGeom>
              <a:avLst/>
              <a:gdLst>
                <a:gd name="T0" fmla="*/ 0 w 456"/>
                <a:gd name="T1" fmla="*/ 100 h 100"/>
                <a:gd name="T2" fmla="*/ 355 w 456"/>
                <a:gd name="T3" fmla="*/ 100 h 100"/>
                <a:gd name="T4" fmla="*/ 456 w 45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" h="100">
                  <a:moveTo>
                    <a:pt x="0" y="100"/>
                  </a:moveTo>
                  <a:lnTo>
                    <a:pt x="355" y="100"/>
                  </a:lnTo>
                  <a:lnTo>
                    <a:pt x="456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lumMod val="60000"/>
                  <a:lumOff val="40000"/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95">
              <a:extLst>
                <a:ext uri="{FF2B5EF4-FFF2-40B4-BE49-F238E27FC236}">
                  <a16:creationId xmlns:a16="http://schemas.microsoft.com/office/drawing/2014/main" id="{B29A0A57-242C-0DFC-8AFC-244689C6AE6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809480" y="431760"/>
              <a:ext cx="246530" cy="73679"/>
            </a:xfrm>
            <a:custGeom>
              <a:avLst/>
              <a:gdLst>
                <a:gd name="T0" fmla="*/ 79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9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9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rgbClr val="6DFFFF">
                  <a:alpha val="9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96">
              <a:extLst>
                <a:ext uri="{FF2B5EF4-FFF2-40B4-BE49-F238E27FC236}">
                  <a16:creationId xmlns:a16="http://schemas.microsoft.com/office/drawing/2014/main" id="{30A917D3-353B-E1AB-A33F-72891B26147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668898" y="431760"/>
              <a:ext cx="240417" cy="73679"/>
            </a:xfrm>
            <a:custGeom>
              <a:avLst/>
              <a:gdLst>
                <a:gd name="T0" fmla="*/ 78 w 118"/>
                <a:gd name="T1" fmla="*/ 0 h 79"/>
                <a:gd name="T2" fmla="*/ 0 w 118"/>
                <a:gd name="T3" fmla="*/ 79 h 79"/>
                <a:gd name="T4" fmla="*/ 40 w 118"/>
                <a:gd name="T5" fmla="*/ 79 h 79"/>
                <a:gd name="T6" fmla="*/ 118 w 118"/>
                <a:gd name="T7" fmla="*/ 0 h 79"/>
                <a:gd name="T8" fmla="*/ 78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rgbClr val="6DFFFF">
                  <a:alpha val="9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97">
              <a:extLst>
                <a:ext uri="{FF2B5EF4-FFF2-40B4-BE49-F238E27FC236}">
                  <a16:creationId xmlns:a16="http://schemas.microsoft.com/office/drawing/2014/main" id="{271D61CD-C630-F218-CBAB-BF48A08B314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2203" y="431760"/>
              <a:ext cx="246530" cy="73679"/>
            </a:xfrm>
            <a:custGeom>
              <a:avLst/>
              <a:gdLst>
                <a:gd name="T0" fmla="*/ 78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8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8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rgbClr val="6DFFFF">
                  <a:alpha val="9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98">
              <a:extLst>
                <a:ext uri="{FF2B5EF4-FFF2-40B4-BE49-F238E27FC236}">
                  <a16:creationId xmlns:a16="http://schemas.microsoft.com/office/drawing/2014/main" id="{67D30F18-F508-BF43-34CE-5C47A168752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81621" y="431760"/>
              <a:ext cx="244492" cy="73679"/>
            </a:xfrm>
            <a:custGeom>
              <a:avLst/>
              <a:gdLst>
                <a:gd name="T0" fmla="*/ 78 w 120"/>
                <a:gd name="T1" fmla="*/ 0 h 79"/>
                <a:gd name="T2" fmla="*/ 0 w 120"/>
                <a:gd name="T3" fmla="*/ 79 h 79"/>
                <a:gd name="T4" fmla="*/ 42 w 120"/>
                <a:gd name="T5" fmla="*/ 79 h 79"/>
                <a:gd name="T6" fmla="*/ 120 w 120"/>
                <a:gd name="T7" fmla="*/ 0 h 79"/>
                <a:gd name="T8" fmla="*/ 78 w 12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78" y="0"/>
                  </a:moveTo>
                  <a:lnTo>
                    <a:pt x="0" y="79"/>
                  </a:lnTo>
                  <a:lnTo>
                    <a:pt x="42" y="79"/>
                  </a:lnTo>
                  <a:lnTo>
                    <a:pt x="12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rgbClr val="6DFFFF">
                  <a:alpha val="9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99">
              <a:extLst>
                <a:ext uri="{FF2B5EF4-FFF2-40B4-BE49-F238E27FC236}">
                  <a16:creationId xmlns:a16="http://schemas.microsoft.com/office/drawing/2014/main" id="{2F3BBF81-443B-50E6-8A89-73AB9BABC2B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38999" y="431760"/>
              <a:ext cx="242455" cy="73679"/>
            </a:xfrm>
            <a:custGeom>
              <a:avLst/>
              <a:gdLst>
                <a:gd name="T0" fmla="*/ 78 w 119"/>
                <a:gd name="T1" fmla="*/ 0 h 79"/>
                <a:gd name="T2" fmla="*/ 0 w 119"/>
                <a:gd name="T3" fmla="*/ 79 h 79"/>
                <a:gd name="T4" fmla="*/ 40 w 119"/>
                <a:gd name="T5" fmla="*/ 79 h 79"/>
                <a:gd name="T6" fmla="*/ 119 w 119"/>
                <a:gd name="T7" fmla="*/ 0 h 79"/>
                <a:gd name="T8" fmla="*/ 78 w 11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rgbClr val="6DFFFF">
                  <a:alpha val="9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501">
              <a:extLst>
                <a:ext uri="{FF2B5EF4-FFF2-40B4-BE49-F238E27FC236}">
                  <a16:creationId xmlns:a16="http://schemas.microsoft.com/office/drawing/2014/main" id="{6DFE4146-3950-ADE7-2B36-CD9C1E485B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76096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502">
              <a:extLst>
                <a:ext uri="{FF2B5EF4-FFF2-40B4-BE49-F238E27FC236}">
                  <a16:creationId xmlns:a16="http://schemas.microsoft.com/office/drawing/2014/main" id="{170F7F75-58A0-CEB7-75F4-000B4FC463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657053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503">
              <a:extLst>
                <a:ext uri="{FF2B5EF4-FFF2-40B4-BE49-F238E27FC236}">
                  <a16:creationId xmlns:a16="http://schemas.microsoft.com/office/drawing/2014/main" id="{3678768D-7E51-758C-6EB0-B80FC5A94C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866910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504">
              <a:extLst>
                <a:ext uri="{FF2B5EF4-FFF2-40B4-BE49-F238E27FC236}">
                  <a16:creationId xmlns:a16="http://schemas.microsoft.com/office/drawing/2014/main" id="{21998B87-23A8-91DB-1A8E-ED52044C6B0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547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Oval 505">
              <a:extLst>
                <a:ext uri="{FF2B5EF4-FFF2-40B4-BE49-F238E27FC236}">
                  <a16:creationId xmlns:a16="http://schemas.microsoft.com/office/drawing/2014/main" id="{E5F6C24D-6827-A52F-576A-1993BED86F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44312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506">
              <a:extLst>
                <a:ext uri="{FF2B5EF4-FFF2-40B4-BE49-F238E27FC236}">
                  <a16:creationId xmlns:a16="http://schemas.microsoft.com/office/drawing/2014/main" id="{AA91A5DD-6095-7F4C-04A9-C1257C5FD17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02679" y="557668"/>
              <a:ext cx="1676808" cy="114716"/>
            </a:xfrm>
            <a:custGeom>
              <a:avLst/>
              <a:gdLst>
                <a:gd name="T0" fmla="*/ 823 w 823"/>
                <a:gd name="T1" fmla="*/ 74 h 123"/>
                <a:gd name="T2" fmla="*/ 552 w 823"/>
                <a:gd name="T3" fmla="*/ 74 h 123"/>
                <a:gd name="T4" fmla="*/ 476 w 823"/>
                <a:gd name="T5" fmla="*/ 0 h 123"/>
                <a:gd name="T6" fmla="*/ 123 w 823"/>
                <a:gd name="T7" fmla="*/ 0 h 123"/>
                <a:gd name="T8" fmla="*/ 0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823" y="74"/>
                  </a:moveTo>
                  <a:lnTo>
                    <a:pt x="552" y="74"/>
                  </a:lnTo>
                  <a:lnTo>
                    <a:pt x="476" y="0"/>
                  </a:lnTo>
                  <a:lnTo>
                    <a:pt x="123" y="0"/>
                  </a:lnTo>
                  <a:lnTo>
                    <a:pt x="0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507">
              <a:extLst>
                <a:ext uri="{FF2B5EF4-FFF2-40B4-BE49-F238E27FC236}">
                  <a16:creationId xmlns:a16="http://schemas.microsoft.com/office/drawing/2014/main" id="{096DFECF-AAE2-C0F2-A0CA-F30F367DF0A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0" y="426165"/>
              <a:ext cx="5545893" cy="131504"/>
            </a:xfrm>
            <a:custGeom>
              <a:avLst/>
              <a:gdLst>
                <a:gd name="T0" fmla="*/ 0 w 2722"/>
                <a:gd name="T1" fmla="*/ 0 h 141"/>
                <a:gd name="T2" fmla="*/ 689 w 2722"/>
                <a:gd name="T3" fmla="*/ 0 h 141"/>
                <a:gd name="T4" fmla="*/ 830 w 2722"/>
                <a:gd name="T5" fmla="*/ 141 h 141"/>
                <a:gd name="T6" fmla="*/ 2581 w 2722"/>
                <a:gd name="T7" fmla="*/ 141 h 141"/>
                <a:gd name="T8" fmla="*/ 2722 w 272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2" h="141">
                  <a:moveTo>
                    <a:pt x="0" y="0"/>
                  </a:moveTo>
                  <a:lnTo>
                    <a:pt x="689" y="0"/>
                  </a:lnTo>
                  <a:lnTo>
                    <a:pt x="830" y="141"/>
                  </a:lnTo>
                  <a:lnTo>
                    <a:pt x="2581" y="141"/>
                  </a:lnTo>
                  <a:lnTo>
                    <a:pt x="2722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508">
              <a:extLst>
                <a:ext uri="{FF2B5EF4-FFF2-40B4-BE49-F238E27FC236}">
                  <a16:creationId xmlns:a16="http://schemas.microsoft.com/office/drawing/2014/main" id="{3D285D02-2D02-6113-7770-25886371A9F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25422" y="426165"/>
              <a:ext cx="935182" cy="93265"/>
            </a:xfrm>
            <a:custGeom>
              <a:avLst/>
              <a:gdLst>
                <a:gd name="T0" fmla="*/ 459 w 459"/>
                <a:gd name="T1" fmla="*/ 100 h 100"/>
                <a:gd name="T2" fmla="*/ 101 w 459"/>
                <a:gd name="T3" fmla="*/ 100 h 100"/>
                <a:gd name="T4" fmla="*/ 0 w 459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100">
                  <a:moveTo>
                    <a:pt x="459" y="100"/>
                  </a:moveTo>
                  <a:lnTo>
                    <a:pt x="101" y="100"/>
                  </a:lnTo>
                  <a:lnTo>
                    <a:pt x="0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lumMod val="60000"/>
                  <a:lumOff val="40000"/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509">
              <a:extLst>
                <a:ext uri="{FF2B5EF4-FFF2-40B4-BE49-F238E27FC236}">
                  <a16:creationId xmlns:a16="http://schemas.microsoft.com/office/drawing/2014/main" id="{86085A05-C498-EF9B-9122-02DBD11CD42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142101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rgbClr val="6DFFFF">
                  <a:alpha val="9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510">
              <a:extLst>
                <a:ext uri="{FF2B5EF4-FFF2-40B4-BE49-F238E27FC236}">
                  <a16:creationId xmlns:a16="http://schemas.microsoft.com/office/drawing/2014/main" id="{C9FCDABD-B1DB-F1B4-2470-CFFC4CAE1D9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282683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rgbClr val="6DFFFF">
                  <a:alpha val="9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511">
              <a:extLst>
                <a:ext uri="{FF2B5EF4-FFF2-40B4-BE49-F238E27FC236}">
                  <a16:creationId xmlns:a16="http://schemas.microsoft.com/office/drawing/2014/main" id="{FFD902F1-3BC8-DCFF-96E0-A4ECBF6E8C7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29380" y="431760"/>
              <a:ext cx="240417" cy="73679"/>
            </a:xfrm>
            <a:custGeom>
              <a:avLst/>
              <a:gdLst>
                <a:gd name="T0" fmla="*/ 40 w 118"/>
                <a:gd name="T1" fmla="*/ 0 h 79"/>
                <a:gd name="T2" fmla="*/ 118 w 118"/>
                <a:gd name="T3" fmla="*/ 79 h 79"/>
                <a:gd name="T4" fmla="*/ 78 w 118"/>
                <a:gd name="T5" fmla="*/ 79 h 79"/>
                <a:gd name="T6" fmla="*/ 0 w 118"/>
                <a:gd name="T7" fmla="*/ 0 h 79"/>
                <a:gd name="T8" fmla="*/ 40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40" y="0"/>
                  </a:moveTo>
                  <a:lnTo>
                    <a:pt x="118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rgbClr val="6DFFFF">
                  <a:alpha val="9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512">
              <a:extLst>
                <a:ext uri="{FF2B5EF4-FFF2-40B4-BE49-F238E27FC236}">
                  <a16:creationId xmlns:a16="http://schemas.microsoft.com/office/drawing/2014/main" id="{FF185F2F-0644-1C73-B9C7-3A9F1BEA4D6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69962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rgbClr val="6DFFFF">
                  <a:alpha val="9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513">
              <a:extLst>
                <a:ext uri="{FF2B5EF4-FFF2-40B4-BE49-F238E27FC236}">
                  <a16:creationId xmlns:a16="http://schemas.microsoft.com/office/drawing/2014/main" id="{26F151E5-6EB5-156E-4AB4-F1135CF2F1B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10544" y="431760"/>
              <a:ext cx="246530" cy="73679"/>
            </a:xfrm>
            <a:custGeom>
              <a:avLst/>
              <a:gdLst>
                <a:gd name="T0" fmla="*/ 42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2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2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rgbClr val="6DFFFF">
                  <a:alpha val="9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Oval 515">
              <a:extLst>
                <a:ext uri="{FF2B5EF4-FFF2-40B4-BE49-F238E27FC236}">
                  <a16:creationId xmlns:a16="http://schemas.microsoft.com/office/drawing/2014/main" id="{35AE84FA-63A0-5E82-1B6D-BF48F730B7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8621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Oval 516">
              <a:extLst>
                <a:ext uri="{FF2B5EF4-FFF2-40B4-BE49-F238E27FC236}">
                  <a16:creationId xmlns:a16="http://schemas.microsoft.com/office/drawing/2014/main" id="{D211D86E-ACD0-BEE2-9C01-571921679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90123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517">
              <a:extLst>
                <a:ext uri="{FF2B5EF4-FFF2-40B4-BE49-F238E27FC236}">
                  <a16:creationId xmlns:a16="http://schemas.microsoft.com/office/drawing/2014/main" id="{81AF09F7-8278-EAC0-9849-2FE11CF8B6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27619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518">
              <a:extLst>
                <a:ext uri="{FF2B5EF4-FFF2-40B4-BE49-F238E27FC236}">
                  <a16:creationId xmlns:a16="http://schemas.microsoft.com/office/drawing/2014/main" id="{C349008B-10B8-AB99-4C9B-918B3A85A97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594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Oval 519">
              <a:extLst>
                <a:ext uri="{FF2B5EF4-FFF2-40B4-BE49-F238E27FC236}">
                  <a16:creationId xmlns:a16="http://schemas.microsoft.com/office/drawing/2014/main" id="{A5341AE6-30E5-E325-E051-5D9EE3BBF4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70405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520">
              <a:extLst>
                <a:ext uri="{FF2B5EF4-FFF2-40B4-BE49-F238E27FC236}">
                  <a16:creationId xmlns:a16="http://schemas.microsoft.com/office/drawing/2014/main" id="{15214E38-08F7-1F23-C8A3-F6A009FD8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5994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521">
              <a:extLst>
                <a:ext uri="{FF2B5EF4-FFF2-40B4-BE49-F238E27FC236}">
                  <a16:creationId xmlns:a16="http://schemas.microsoft.com/office/drawing/2014/main" id="{36712206-050F-8373-C532-686A1BFDA5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102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Line 522">
              <a:extLst>
                <a:ext uri="{FF2B5EF4-FFF2-40B4-BE49-F238E27FC236}">
                  <a16:creationId xmlns:a16="http://schemas.microsoft.com/office/drawing/2014/main" id="{8702FE93-A545-BF0D-51EF-6FF4197DD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994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Line 523">
              <a:extLst>
                <a:ext uri="{FF2B5EF4-FFF2-40B4-BE49-F238E27FC236}">
                  <a16:creationId xmlns:a16="http://schemas.microsoft.com/office/drawing/2014/main" id="{E098766E-2A2A-50CC-60BA-0F7C9BB17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497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Line 524">
              <a:extLst>
                <a:ext uri="{FF2B5EF4-FFF2-40B4-BE49-F238E27FC236}">
                  <a16:creationId xmlns:a16="http://schemas.microsoft.com/office/drawing/2014/main" id="{00E5886A-89D4-FE9E-4D81-2FA74674D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7972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Line 525">
              <a:extLst>
                <a:ext uri="{FF2B5EF4-FFF2-40B4-BE49-F238E27FC236}">
                  <a16:creationId xmlns:a16="http://schemas.microsoft.com/office/drawing/2014/main" id="{A5EBF374-F260-79E6-3829-059F7C09D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3005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Line 526">
              <a:extLst>
                <a:ext uri="{FF2B5EF4-FFF2-40B4-BE49-F238E27FC236}">
                  <a16:creationId xmlns:a16="http://schemas.microsoft.com/office/drawing/2014/main" id="{AB4607CB-DE7C-3128-729A-98F3676A8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Line 527">
              <a:extLst>
                <a:ext uri="{FF2B5EF4-FFF2-40B4-BE49-F238E27FC236}">
                  <a16:creationId xmlns:a16="http://schemas.microsoft.com/office/drawing/2014/main" id="{5CB9BAA5-2DBE-7CA5-3AFF-997CA085A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1031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Line 528">
              <a:extLst>
                <a:ext uri="{FF2B5EF4-FFF2-40B4-BE49-F238E27FC236}">
                  <a16:creationId xmlns:a16="http://schemas.microsoft.com/office/drawing/2014/main" id="{105E44BE-8CF5-DF0C-D579-6F3B5D5FF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4026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Line 529">
              <a:extLst>
                <a:ext uri="{FF2B5EF4-FFF2-40B4-BE49-F238E27FC236}">
                  <a16:creationId xmlns:a16="http://schemas.microsoft.com/office/drawing/2014/main" id="{2AEEDDA8-A7E0-B9BC-7D82-A2C316662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905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Line 530">
              <a:extLst>
                <a:ext uri="{FF2B5EF4-FFF2-40B4-BE49-F238E27FC236}">
                  <a16:creationId xmlns:a16="http://schemas.microsoft.com/office/drawing/2014/main" id="{1BF25E48-E962-7175-EC31-0E40C020BD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2053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Line 531">
              <a:extLst>
                <a:ext uri="{FF2B5EF4-FFF2-40B4-BE49-F238E27FC236}">
                  <a16:creationId xmlns:a16="http://schemas.microsoft.com/office/drawing/2014/main" id="{45E06900-84C9-950D-5114-556138A27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7084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Line 532">
              <a:extLst>
                <a:ext uri="{FF2B5EF4-FFF2-40B4-BE49-F238E27FC236}">
                  <a16:creationId xmlns:a16="http://schemas.microsoft.com/office/drawing/2014/main" id="{67DCA048-EA9D-AA1C-B970-CA2466D610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079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等腰三角形 89">
            <a:extLst>
              <a:ext uri="{FF2B5EF4-FFF2-40B4-BE49-F238E27FC236}">
                <a16:creationId xmlns:a16="http://schemas.microsoft.com/office/drawing/2014/main" id="{30CFB22A-EF1C-B530-00B5-15C54D4E15B4}"/>
              </a:ext>
            </a:extLst>
          </p:cNvPr>
          <p:cNvSpPr/>
          <p:nvPr userDrawn="1"/>
        </p:nvSpPr>
        <p:spPr>
          <a:xfrm>
            <a:off x="4767244" y="557666"/>
            <a:ext cx="2657513" cy="291919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821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>
            <a:extLst>
              <a:ext uri="{FF2B5EF4-FFF2-40B4-BE49-F238E27FC236}">
                <a16:creationId xmlns:a16="http://schemas.microsoft.com/office/drawing/2014/main" id="{3D9A6914-5912-ADB5-4830-E0D2FEEAC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0645" y="502914"/>
            <a:ext cx="5852172" cy="585217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6D77BAE-3474-7DF1-86C1-45E1E3638728}"/>
              </a:ext>
            </a:extLst>
          </p:cNvPr>
          <p:cNvGrpSpPr/>
          <p:nvPr userDrawn="1"/>
        </p:nvGrpSpPr>
        <p:grpSpPr>
          <a:xfrm>
            <a:off x="1774524" y="4476308"/>
            <a:ext cx="8642953" cy="3081972"/>
            <a:chOff x="2462426" y="4707467"/>
            <a:chExt cx="7666534" cy="2733793"/>
          </a:xfrm>
        </p:grpSpPr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BABD7D0A-D1F2-CE49-3E2D-A4B3AA2B3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62426" y="4906165"/>
              <a:ext cx="7666534" cy="2535095"/>
            </a:xfrm>
            <a:prstGeom prst="rect">
              <a:avLst/>
            </a:prstGeom>
          </p:spPr>
        </p:pic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CF6695BA-E25A-3292-256C-2F1853463BA1}"/>
                </a:ext>
              </a:extLst>
            </p:cNvPr>
            <p:cNvSpPr/>
            <p:nvPr/>
          </p:nvSpPr>
          <p:spPr>
            <a:xfrm flipH="1">
              <a:off x="2475571" y="4707467"/>
              <a:ext cx="7240858" cy="2150533"/>
            </a:xfrm>
            <a:prstGeom prst="trapezoid">
              <a:avLst>
                <a:gd name="adj" fmla="val 211780"/>
              </a:avLst>
            </a:prstGeom>
            <a:gradFill>
              <a:gsLst>
                <a:gs pos="100000">
                  <a:schemeClr val="accent3">
                    <a:alpha val="32000"/>
                  </a:schemeClr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0071400-6848-CF51-263A-D30EE9304E5E}"/>
              </a:ext>
            </a:extLst>
          </p:cNvPr>
          <p:cNvGrpSpPr/>
          <p:nvPr userDrawn="1"/>
        </p:nvGrpSpPr>
        <p:grpSpPr>
          <a:xfrm>
            <a:off x="351163" y="2750863"/>
            <a:ext cx="11489675" cy="2015905"/>
            <a:chOff x="2777867" y="1635833"/>
            <a:chExt cx="5244028" cy="920080"/>
          </a:xfrm>
        </p:grpSpPr>
        <p:sp>
          <p:nvSpPr>
            <p:cNvPr id="11" name="图形 3">
              <a:extLst>
                <a:ext uri="{FF2B5EF4-FFF2-40B4-BE49-F238E27FC236}">
                  <a16:creationId xmlns:a16="http://schemas.microsoft.com/office/drawing/2014/main" id="{642EE09B-85AE-154F-A94B-1F78614BB6EC}"/>
                </a:ext>
              </a:extLst>
            </p:cNvPr>
            <p:cNvSpPr/>
            <p:nvPr/>
          </p:nvSpPr>
          <p:spPr>
            <a:xfrm>
              <a:off x="2777867" y="1635833"/>
              <a:ext cx="1713342" cy="920080"/>
            </a:xfrm>
            <a:custGeom>
              <a:avLst/>
              <a:gdLst>
                <a:gd name="connsiteX0" fmla="*/ 711870 w 2200341"/>
                <a:gd name="connsiteY0" fmla="*/ 1047970 h 1181605"/>
                <a:gd name="connsiteX1" fmla="*/ 677484 w 2200341"/>
                <a:gd name="connsiteY1" fmla="*/ 1181606 h 1181605"/>
                <a:gd name="connsiteX2" fmla="*/ 984951 w 2200341"/>
                <a:gd name="connsiteY2" fmla="*/ 1055209 h 1181605"/>
                <a:gd name="connsiteX3" fmla="*/ 791784 w 2200341"/>
                <a:gd name="connsiteY3" fmla="*/ 782604 h 1181605"/>
                <a:gd name="connsiteX4" fmla="*/ 753780 w 2200341"/>
                <a:gd name="connsiteY4" fmla="*/ 904809 h 1181605"/>
                <a:gd name="connsiteX5" fmla="*/ 207902 w 2200341"/>
                <a:gd name="connsiteY5" fmla="*/ 519523 h 1181605"/>
                <a:gd name="connsiteX6" fmla="*/ 2200341 w 2200341"/>
                <a:gd name="connsiteY6" fmla="*/ 125 h 1181605"/>
                <a:gd name="connsiteX7" fmla="*/ 3781 w 2200341"/>
                <a:gd name="connsiteY7" fmla="*/ 486852 h 1181605"/>
                <a:gd name="connsiteX8" fmla="*/ 711870 w 2200341"/>
                <a:gd name="connsiteY8" fmla="*/ 1047970 h 118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341" h="1181605">
                  <a:moveTo>
                    <a:pt x="711870" y="1047970"/>
                  </a:moveTo>
                  <a:lnTo>
                    <a:pt x="677484" y="1181606"/>
                  </a:lnTo>
                  <a:lnTo>
                    <a:pt x="984951" y="1055209"/>
                  </a:lnTo>
                  <a:lnTo>
                    <a:pt x="791784" y="782604"/>
                  </a:lnTo>
                  <a:lnTo>
                    <a:pt x="753780" y="904809"/>
                  </a:lnTo>
                  <a:cubicBezTo>
                    <a:pt x="753780" y="904809"/>
                    <a:pt x="195424" y="713262"/>
                    <a:pt x="207902" y="519523"/>
                  </a:cubicBezTo>
                  <a:cubicBezTo>
                    <a:pt x="225999" y="238250"/>
                    <a:pt x="963711" y="133570"/>
                    <a:pt x="2200341" y="125"/>
                  </a:cubicBezTo>
                  <a:cubicBezTo>
                    <a:pt x="2200341" y="125"/>
                    <a:pt x="93221" y="-21021"/>
                    <a:pt x="3781" y="486852"/>
                  </a:cubicBezTo>
                  <a:cubicBezTo>
                    <a:pt x="-60322" y="850326"/>
                    <a:pt x="711870" y="1047970"/>
                    <a:pt x="711870" y="104797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lumMod val="60000"/>
                    <a:lumOff val="40000"/>
                    <a:alpha val="40000"/>
                  </a:schemeClr>
                </a:gs>
              </a:gsLst>
              <a:lin ang="10800000" scaled="0"/>
            </a:gradFill>
            <a:ln w="15875" cap="flat">
              <a:gradFill>
                <a:gsLst>
                  <a:gs pos="0">
                    <a:schemeClr val="accent2">
                      <a:lumMod val="60000"/>
                      <a:lumOff val="40000"/>
                      <a:alpha val="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图形 3">
              <a:extLst>
                <a:ext uri="{FF2B5EF4-FFF2-40B4-BE49-F238E27FC236}">
                  <a16:creationId xmlns:a16="http://schemas.microsoft.com/office/drawing/2014/main" id="{39F516D4-E963-6EC4-85C6-E4FF49ECB907}"/>
                </a:ext>
              </a:extLst>
            </p:cNvPr>
            <p:cNvSpPr/>
            <p:nvPr/>
          </p:nvSpPr>
          <p:spPr>
            <a:xfrm flipH="1">
              <a:off x="6308553" y="1635833"/>
              <a:ext cx="1713342" cy="920080"/>
            </a:xfrm>
            <a:custGeom>
              <a:avLst/>
              <a:gdLst>
                <a:gd name="connsiteX0" fmla="*/ 711870 w 2200341"/>
                <a:gd name="connsiteY0" fmla="*/ 1047970 h 1181605"/>
                <a:gd name="connsiteX1" fmla="*/ 677484 w 2200341"/>
                <a:gd name="connsiteY1" fmla="*/ 1181606 h 1181605"/>
                <a:gd name="connsiteX2" fmla="*/ 984951 w 2200341"/>
                <a:gd name="connsiteY2" fmla="*/ 1055209 h 1181605"/>
                <a:gd name="connsiteX3" fmla="*/ 791784 w 2200341"/>
                <a:gd name="connsiteY3" fmla="*/ 782604 h 1181605"/>
                <a:gd name="connsiteX4" fmla="*/ 753780 w 2200341"/>
                <a:gd name="connsiteY4" fmla="*/ 904809 h 1181605"/>
                <a:gd name="connsiteX5" fmla="*/ 207902 w 2200341"/>
                <a:gd name="connsiteY5" fmla="*/ 519523 h 1181605"/>
                <a:gd name="connsiteX6" fmla="*/ 2200341 w 2200341"/>
                <a:gd name="connsiteY6" fmla="*/ 125 h 1181605"/>
                <a:gd name="connsiteX7" fmla="*/ 3781 w 2200341"/>
                <a:gd name="connsiteY7" fmla="*/ 486852 h 1181605"/>
                <a:gd name="connsiteX8" fmla="*/ 711870 w 2200341"/>
                <a:gd name="connsiteY8" fmla="*/ 1047970 h 118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341" h="1181605">
                  <a:moveTo>
                    <a:pt x="711870" y="1047970"/>
                  </a:moveTo>
                  <a:lnTo>
                    <a:pt x="677484" y="1181606"/>
                  </a:lnTo>
                  <a:lnTo>
                    <a:pt x="984951" y="1055209"/>
                  </a:lnTo>
                  <a:lnTo>
                    <a:pt x="791784" y="782604"/>
                  </a:lnTo>
                  <a:lnTo>
                    <a:pt x="753780" y="904809"/>
                  </a:lnTo>
                  <a:cubicBezTo>
                    <a:pt x="753780" y="904809"/>
                    <a:pt x="195424" y="713262"/>
                    <a:pt x="207902" y="519523"/>
                  </a:cubicBezTo>
                  <a:cubicBezTo>
                    <a:pt x="225999" y="238250"/>
                    <a:pt x="963711" y="133570"/>
                    <a:pt x="2200341" y="125"/>
                  </a:cubicBezTo>
                  <a:cubicBezTo>
                    <a:pt x="2200341" y="125"/>
                    <a:pt x="93221" y="-21021"/>
                    <a:pt x="3781" y="486852"/>
                  </a:cubicBezTo>
                  <a:cubicBezTo>
                    <a:pt x="-60322" y="850326"/>
                    <a:pt x="711870" y="1047970"/>
                    <a:pt x="711870" y="104797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lumMod val="60000"/>
                    <a:lumOff val="40000"/>
                    <a:alpha val="40000"/>
                  </a:schemeClr>
                </a:gs>
              </a:gsLst>
              <a:lin ang="10800000" scaled="0"/>
            </a:gradFill>
            <a:ln w="15875" cap="flat">
              <a:gradFill>
                <a:gsLst>
                  <a:gs pos="0">
                    <a:schemeClr val="accent2">
                      <a:lumMod val="60000"/>
                      <a:lumOff val="40000"/>
                      <a:alpha val="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65347D37-BFCB-44F4-FD7C-2717C3273381}"/>
              </a:ext>
            </a:extLst>
          </p:cNvPr>
          <p:cNvSpPr/>
          <p:nvPr userDrawn="1"/>
        </p:nvSpPr>
        <p:spPr>
          <a:xfrm>
            <a:off x="1413753" y="-1253247"/>
            <a:ext cx="9364494" cy="9364494"/>
          </a:xfrm>
          <a:prstGeom prst="ellipse">
            <a:avLst/>
          </a:prstGeom>
          <a:gradFill flip="none" rotWithShape="1">
            <a:gsLst>
              <a:gs pos="82036">
                <a:schemeClr val="accent2">
                  <a:alpha val="30000"/>
                </a:schemeClr>
              </a:gs>
              <a:gs pos="64000">
                <a:schemeClr val="accent1">
                  <a:alpha val="0"/>
                </a:schemeClr>
              </a:gs>
              <a:gs pos="100000">
                <a:schemeClr val="accent2">
                  <a:alpha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7B118F3-77EF-94AC-D481-4934A35043BC}"/>
              </a:ext>
            </a:extLst>
          </p:cNvPr>
          <p:cNvSpPr txBox="1"/>
          <p:nvPr userDrawn="1"/>
        </p:nvSpPr>
        <p:spPr>
          <a:xfrm>
            <a:off x="3473450" y="177800"/>
            <a:ext cx="524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THANKS</a:t>
            </a:r>
            <a:endParaRPr lang="zh-CN" altLang="en-US" sz="8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3121272-CEA7-D308-127A-56701B0F3F66}"/>
              </a:ext>
            </a:extLst>
          </p:cNvPr>
          <p:cNvSpPr txBox="1"/>
          <p:nvPr userDrawn="1"/>
        </p:nvSpPr>
        <p:spPr>
          <a:xfrm>
            <a:off x="1417045" y="2767281"/>
            <a:ext cx="2869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THA</a:t>
            </a:r>
            <a:endParaRPr lang="zh-CN" altLang="en-US" sz="8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4202068-F78C-F68B-701E-F9C3D76BF082}"/>
              </a:ext>
            </a:extLst>
          </p:cNvPr>
          <p:cNvSpPr txBox="1"/>
          <p:nvPr userDrawn="1"/>
        </p:nvSpPr>
        <p:spPr>
          <a:xfrm>
            <a:off x="7940062" y="2767281"/>
            <a:ext cx="3009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NKS</a:t>
            </a:r>
            <a:endParaRPr lang="zh-CN" altLang="en-US" sz="8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511C68-8D7A-2C49-0D36-281A03959F1B}"/>
              </a:ext>
            </a:extLst>
          </p:cNvPr>
          <p:cNvGrpSpPr/>
          <p:nvPr userDrawn="1"/>
        </p:nvGrpSpPr>
        <p:grpSpPr>
          <a:xfrm>
            <a:off x="2911475" y="5593043"/>
            <a:ext cx="6369050" cy="715682"/>
            <a:chOff x="2911475" y="4263342"/>
            <a:chExt cx="6369050" cy="715682"/>
          </a:xfrm>
        </p:grpSpPr>
        <p:sp>
          <p:nvSpPr>
            <p:cNvPr id="18" name="梯形 17">
              <a:extLst>
                <a:ext uri="{FF2B5EF4-FFF2-40B4-BE49-F238E27FC236}">
                  <a16:creationId xmlns:a16="http://schemas.microsoft.com/office/drawing/2014/main" id="{CDA0767D-6174-F2BA-6E6C-C4C9DE007222}"/>
                </a:ext>
              </a:extLst>
            </p:cNvPr>
            <p:cNvSpPr/>
            <p:nvPr/>
          </p:nvSpPr>
          <p:spPr>
            <a:xfrm>
              <a:off x="2911475" y="4263342"/>
              <a:ext cx="6369050" cy="483240"/>
            </a:xfrm>
            <a:prstGeom prst="trapezoid">
              <a:avLst>
                <a:gd name="adj" fmla="val 59777"/>
              </a:avLst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  <a:ln w="15875" cap="rnd">
              <a:gradFill>
                <a:gsLst>
                  <a:gs pos="8000">
                    <a:schemeClr val="accent2">
                      <a:lumMod val="60000"/>
                      <a:lumOff val="40000"/>
                      <a:alpha val="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4454D34-07C5-75F9-5133-22A145B56557}"/>
                </a:ext>
              </a:extLst>
            </p:cNvPr>
            <p:cNvGrpSpPr/>
            <p:nvPr/>
          </p:nvGrpSpPr>
          <p:grpSpPr>
            <a:xfrm>
              <a:off x="4177244" y="4514138"/>
              <a:ext cx="3837514" cy="464886"/>
              <a:chOff x="4177244" y="4514138"/>
              <a:chExt cx="3837514" cy="464886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15AD2230-AA77-F7B7-40CF-A3FCB7D4CB26}"/>
                  </a:ext>
                </a:extLst>
              </p:cNvPr>
              <p:cNvSpPr/>
              <p:nvPr/>
            </p:nvSpPr>
            <p:spPr>
              <a:xfrm>
                <a:off x="4177244" y="4514138"/>
                <a:ext cx="3837514" cy="46488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DCE21B7-1DEA-D2FB-71EA-1B11B79AAEA8}"/>
                  </a:ext>
                </a:extLst>
              </p:cNvPr>
              <p:cNvSpPr txBox="1"/>
              <p:nvPr/>
            </p:nvSpPr>
            <p:spPr>
              <a:xfrm>
                <a:off x="4379648" y="4559919"/>
                <a:ext cx="34311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kumimoji="1" sz="3200" spc="-300">
                    <a:solidFill>
                      <a:schemeClr val="bg1"/>
                    </a:solidFill>
                    <a:latin typeface="FZLanTingHeiS-B-GB" panose="02000000000000000000" pitchFamily="2" charset="-122"/>
                    <a:ea typeface="FZLanTingHeiS-B-GB" panose="02000000000000000000" pitchFamily="2" charset="-122"/>
                  </a:defRPr>
                </a:lvl1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Medium" panose="00020600040101010101" pitchFamily="18" charset="-122"/>
                  </a:rPr>
                  <a:t>汇报人：</a:t>
                </a:r>
                <a:r>
                  <a:rPr kumimoji="1" lang="en-US" altLang="zh-CN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Medium" panose="00020600040101010101" pitchFamily="18" charset="-122"/>
                  </a:rPr>
                  <a:t>OfficePLUS</a:t>
                </a:r>
                <a:endPara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edium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064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643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6A170AD-758C-421B-8303-3CA4ABAE282E}" type="datetimeFigureOut">
              <a:rPr lang="zh-CN" altLang="en-US" smtClean="0"/>
              <a:pPr/>
              <a:t>2022/7/29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AD787875-A8CF-4907-9FEA-E3C5BB56646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07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1" r:id="rId2"/>
    <p:sldLayoutId id="2147483693" r:id="rId3"/>
    <p:sldLayoutId id="2147483694" r:id="rId4"/>
    <p:sldLayoutId id="2147483696" r:id="rId5"/>
    <p:sldLayoutId id="2147483695" r:id="rId6"/>
    <p:sldLayoutId id="2147483697" r:id="rId7"/>
    <p:sldLayoutId id="21474836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3.svg"/><Relationship Id="rId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>
            <a:extLst>
              <a:ext uri="{FF2B5EF4-FFF2-40B4-BE49-F238E27FC236}">
                <a16:creationId xmlns:a16="http://schemas.microsoft.com/office/drawing/2014/main" id="{5A6EB9E8-F2E5-E4A2-31D9-D640B53AB983}"/>
              </a:ext>
            </a:extLst>
          </p:cNvPr>
          <p:cNvGrpSpPr/>
          <p:nvPr/>
        </p:nvGrpSpPr>
        <p:grpSpPr>
          <a:xfrm>
            <a:off x="2261623" y="4725480"/>
            <a:ext cx="7668754" cy="2132521"/>
            <a:chOff x="2097925" y="4725480"/>
            <a:chExt cx="7668754" cy="2132521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B0AADEDB-BEEC-F36B-23DE-59D0DF52F383}"/>
                </a:ext>
              </a:extLst>
            </p:cNvPr>
            <p:cNvSpPr/>
            <p:nvPr/>
          </p:nvSpPr>
          <p:spPr>
            <a:xfrm>
              <a:off x="4296521" y="4759459"/>
              <a:ext cx="1131368" cy="894165"/>
            </a:xfrm>
            <a:custGeom>
              <a:avLst/>
              <a:gdLst>
                <a:gd name="connsiteX0" fmla="*/ 380438 w 1131368"/>
                <a:gd name="connsiteY0" fmla="*/ 894165 h 894165"/>
                <a:gd name="connsiteX1" fmla="*/ 0 w 1131368"/>
                <a:gd name="connsiteY1" fmla="*/ 894165 h 894165"/>
                <a:gd name="connsiteX2" fmla="*/ 986467 w 1131368"/>
                <a:gd name="connsiteY2" fmla="*/ 0 h 894165"/>
                <a:gd name="connsiteX3" fmla="*/ 1131369 w 1131368"/>
                <a:gd name="connsiteY3" fmla="*/ 0 h 8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1368" h="894165">
                  <a:moveTo>
                    <a:pt x="380438" y="894165"/>
                  </a:moveTo>
                  <a:lnTo>
                    <a:pt x="0" y="894165"/>
                  </a:lnTo>
                  <a:lnTo>
                    <a:pt x="986467" y="0"/>
                  </a:lnTo>
                  <a:lnTo>
                    <a:pt x="1131369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DD92BE22-6827-C652-D4E1-A2FEAA966969}"/>
                </a:ext>
              </a:extLst>
            </p:cNvPr>
            <p:cNvSpPr/>
            <p:nvPr/>
          </p:nvSpPr>
          <p:spPr>
            <a:xfrm>
              <a:off x="3423986" y="4867447"/>
              <a:ext cx="1999925" cy="1880493"/>
            </a:xfrm>
            <a:custGeom>
              <a:avLst/>
              <a:gdLst>
                <a:gd name="connsiteX0" fmla="*/ 668820 w 1999925"/>
                <a:gd name="connsiteY0" fmla="*/ 1880493 h 1880493"/>
                <a:gd name="connsiteX1" fmla="*/ 0 w 1999925"/>
                <a:gd name="connsiteY1" fmla="*/ 1880493 h 1880493"/>
                <a:gd name="connsiteX2" fmla="*/ 1826612 w 1999925"/>
                <a:gd name="connsiteY2" fmla="*/ 0 h 1880493"/>
                <a:gd name="connsiteX3" fmla="*/ 1999926 w 1999925"/>
                <a:gd name="connsiteY3" fmla="*/ 0 h 188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9925" h="1880493">
                  <a:moveTo>
                    <a:pt x="668820" y="1880493"/>
                  </a:moveTo>
                  <a:lnTo>
                    <a:pt x="0" y="1880493"/>
                  </a:lnTo>
                  <a:lnTo>
                    <a:pt x="1826612" y="0"/>
                  </a:lnTo>
                  <a:lnTo>
                    <a:pt x="199992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7F9ECE54-EB31-DD4E-E0F0-7CA92653D2B2}"/>
                </a:ext>
              </a:extLst>
            </p:cNvPr>
            <p:cNvSpPr/>
            <p:nvPr/>
          </p:nvSpPr>
          <p:spPr>
            <a:xfrm>
              <a:off x="4382042" y="4819039"/>
              <a:ext cx="1195580" cy="1334033"/>
            </a:xfrm>
            <a:custGeom>
              <a:avLst/>
              <a:gdLst>
                <a:gd name="connsiteX0" fmla="*/ 512270 w 1195580"/>
                <a:gd name="connsiteY0" fmla="*/ 1334033 h 1334033"/>
                <a:gd name="connsiteX1" fmla="*/ 0 w 1195580"/>
                <a:gd name="connsiteY1" fmla="*/ 1334033 h 1334033"/>
                <a:gd name="connsiteX2" fmla="*/ 1034768 w 1195580"/>
                <a:gd name="connsiteY2" fmla="*/ 0 h 1334033"/>
                <a:gd name="connsiteX3" fmla="*/ 1195580 w 1195580"/>
                <a:gd name="connsiteY3" fmla="*/ 0 h 133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580" h="1334033">
                  <a:moveTo>
                    <a:pt x="512270" y="1334033"/>
                  </a:moveTo>
                  <a:lnTo>
                    <a:pt x="0" y="1334033"/>
                  </a:lnTo>
                  <a:lnTo>
                    <a:pt x="1034768" y="0"/>
                  </a:lnTo>
                  <a:lnTo>
                    <a:pt x="119558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66304324-361E-5530-0B46-2E36DC687F34}"/>
                </a:ext>
              </a:extLst>
            </p:cNvPr>
            <p:cNvSpPr/>
            <p:nvPr/>
          </p:nvSpPr>
          <p:spPr>
            <a:xfrm>
              <a:off x="4772139" y="4725480"/>
              <a:ext cx="785309" cy="715425"/>
            </a:xfrm>
            <a:custGeom>
              <a:avLst/>
              <a:gdLst>
                <a:gd name="connsiteX0" fmla="*/ 324466 w 785309"/>
                <a:gd name="connsiteY0" fmla="*/ 715425 h 715425"/>
                <a:gd name="connsiteX1" fmla="*/ 0 w 785309"/>
                <a:gd name="connsiteY1" fmla="*/ 715425 h 715425"/>
                <a:gd name="connsiteX2" fmla="*/ 649216 w 785309"/>
                <a:gd name="connsiteY2" fmla="*/ 0 h 715425"/>
                <a:gd name="connsiteX3" fmla="*/ 785310 w 785309"/>
                <a:gd name="connsiteY3" fmla="*/ 0 h 71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09" h="715425">
                  <a:moveTo>
                    <a:pt x="324466" y="715425"/>
                  </a:moveTo>
                  <a:lnTo>
                    <a:pt x="0" y="715425"/>
                  </a:lnTo>
                  <a:lnTo>
                    <a:pt x="649216" y="0"/>
                  </a:lnTo>
                  <a:lnTo>
                    <a:pt x="78531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3FE797C-2894-1751-4C0E-7C71D2D3251A}"/>
                </a:ext>
              </a:extLst>
            </p:cNvPr>
            <p:cNvSpPr/>
            <p:nvPr/>
          </p:nvSpPr>
          <p:spPr>
            <a:xfrm>
              <a:off x="6417483" y="4887928"/>
              <a:ext cx="2227952" cy="1970072"/>
            </a:xfrm>
            <a:custGeom>
              <a:avLst/>
              <a:gdLst>
                <a:gd name="connsiteX0" fmla="*/ 0 w 2227952"/>
                <a:gd name="connsiteY0" fmla="*/ 0 h 1970072"/>
                <a:gd name="connsiteX1" fmla="*/ 178712 w 2227952"/>
                <a:gd name="connsiteY1" fmla="*/ 0 h 1970072"/>
                <a:gd name="connsiteX2" fmla="*/ 2227952 w 2227952"/>
                <a:gd name="connsiteY2" fmla="*/ 1970072 h 1970072"/>
                <a:gd name="connsiteX3" fmla="*/ 1530048 w 2227952"/>
                <a:gd name="connsiteY3" fmla="*/ 1970072 h 197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7952" h="1970072">
                  <a:moveTo>
                    <a:pt x="0" y="0"/>
                  </a:moveTo>
                  <a:lnTo>
                    <a:pt x="178712" y="0"/>
                  </a:lnTo>
                  <a:lnTo>
                    <a:pt x="2227952" y="1970072"/>
                  </a:lnTo>
                  <a:lnTo>
                    <a:pt x="1530048" y="197007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4A49E00E-F04A-36BD-055A-5FCDDD2D9C39}"/>
                </a:ext>
              </a:extLst>
            </p:cNvPr>
            <p:cNvSpPr/>
            <p:nvPr/>
          </p:nvSpPr>
          <p:spPr>
            <a:xfrm>
              <a:off x="6450441" y="4807402"/>
              <a:ext cx="1636819" cy="1232560"/>
            </a:xfrm>
            <a:custGeom>
              <a:avLst/>
              <a:gdLst>
                <a:gd name="connsiteX0" fmla="*/ 1636819 w 1636819"/>
                <a:gd name="connsiteY0" fmla="*/ 1232561 h 1232560"/>
                <a:gd name="connsiteX1" fmla="*/ 1154383 w 1636819"/>
                <a:gd name="connsiteY1" fmla="*/ 1232561 h 1232560"/>
                <a:gd name="connsiteX2" fmla="*/ 0 w 1636819"/>
                <a:gd name="connsiteY2" fmla="*/ 0 h 1232560"/>
                <a:gd name="connsiteX3" fmla="*/ 157687 w 1636819"/>
                <a:gd name="connsiteY3" fmla="*/ 0 h 12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6819" h="1232560">
                  <a:moveTo>
                    <a:pt x="1636819" y="1232561"/>
                  </a:moveTo>
                  <a:lnTo>
                    <a:pt x="1154383" y="1232561"/>
                  </a:lnTo>
                  <a:lnTo>
                    <a:pt x="0" y="0"/>
                  </a:lnTo>
                  <a:lnTo>
                    <a:pt x="157687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62E12115-17A5-C17B-3DE5-F6FAA3664141}"/>
                </a:ext>
              </a:extLst>
            </p:cNvPr>
            <p:cNvSpPr/>
            <p:nvPr/>
          </p:nvSpPr>
          <p:spPr>
            <a:xfrm>
              <a:off x="6324291" y="4853949"/>
              <a:ext cx="1767230" cy="1705942"/>
            </a:xfrm>
            <a:custGeom>
              <a:avLst/>
              <a:gdLst>
                <a:gd name="connsiteX0" fmla="*/ 1767231 w 1767230"/>
                <a:gd name="connsiteY0" fmla="*/ 1705942 h 1705942"/>
                <a:gd name="connsiteX1" fmla="*/ 1148132 w 1767230"/>
                <a:gd name="connsiteY1" fmla="*/ 1705942 h 1705942"/>
                <a:gd name="connsiteX2" fmla="*/ 0 w 1767230"/>
                <a:gd name="connsiteY2" fmla="*/ 0 h 1705942"/>
                <a:gd name="connsiteX3" fmla="*/ 169904 w 1767230"/>
                <a:gd name="connsiteY3" fmla="*/ 0 h 17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230" h="1705942">
                  <a:moveTo>
                    <a:pt x="1767231" y="1705942"/>
                  </a:moveTo>
                  <a:lnTo>
                    <a:pt x="1148132" y="1705942"/>
                  </a:lnTo>
                  <a:lnTo>
                    <a:pt x="0" y="0"/>
                  </a:lnTo>
                  <a:lnTo>
                    <a:pt x="16990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2D06595F-4D0A-46B2-EA8A-1367AB81C1C1}"/>
                </a:ext>
              </a:extLst>
            </p:cNvPr>
            <p:cNvSpPr/>
            <p:nvPr/>
          </p:nvSpPr>
          <p:spPr>
            <a:xfrm>
              <a:off x="6045000" y="4829279"/>
              <a:ext cx="897537" cy="1430385"/>
            </a:xfrm>
            <a:custGeom>
              <a:avLst/>
              <a:gdLst>
                <a:gd name="connsiteX0" fmla="*/ 897538 w 897537"/>
                <a:gd name="connsiteY0" fmla="*/ 1430385 h 1430385"/>
                <a:gd name="connsiteX1" fmla="*/ 357424 w 897537"/>
                <a:gd name="connsiteY1" fmla="*/ 1430385 h 1430385"/>
                <a:gd name="connsiteX2" fmla="*/ 0 w 897537"/>
                <a:gd name="connsiteY2" fmla="*/ 0 h 1430385"/>
                <a:gd name="connsiteX3" fmla="*/ 163369 w 897537"/>
                <a:gd name="connsiteY3" fmla="*/ 0 h 14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537" h="1430385">
                  <a:moveTo>
                    <a:pt x="897538" y="1430385"/>
                  </a:moveTo>
                  <a:lnTo>
                    <a:pt x="357424" y="1430385"/>
                  </a:lnTo>
                  <a:lnTo>
                    <a:pt x="0" y="0"/>
                  </a:lnTo>
                  <a:lnTo>
                    <a:pt x="163369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DA208F4-7D07-4963-1CB1-8DBF5223F730}"/>
                </a:ext>
              </a:extLst>
            </p:cNvPr>
            <p:cNvSpPr/>
            <p:nvPr/>
          </p:nvSpPr>
          <p:spPr>
            <a:xfrm>
              <a:off x="5968572" y="4746891"/>
              <a:ext cx="478743" cy="822483"/>
            </a:xfrm>
            <a:custGeom>
              <a:avLst/>
              <a:gdLst>
                <a:gd name="connsiteX0" fmla="*/ 478743 w 478743"/>
                <a:gd name="connsiteY0" fmla="*/ 822483 h 822483"/>
                <a:gd name="connsiteX1" fmla="*/ 120467 w 478743"/>
                <a:gd name="connsiteY1" fmla="*/ 822483 h 822483"/>
                <a:gd name="connsiteX2" fmla="*/ 0 w 478743"/>
                <a:gd name="connsiteY2" fmla="*/ 0 h 822483"/>
                <a:gd name="connsiteX3" fmla="*/ 141776 w 478743"/>
                <a:gd name="connsiteY3" fmla="*/ 0 h 82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743" h="822483">
                  <a:moveTo>
                    <a:pt x="478743" y="822483"/>
                  </a:moveTo>
                  <a:lnTo>
                    <a:pt x="120467" y="822483"/>
                  </a:lnTo>
                  <a:lnTo>
                    <a:pt x="0" y="0"/>
                  </a:lnTo>
                  <a:lnTo>
                    <a:pt x="14177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410EC4F1-DC3C-062F-CFB0-195F8F6861DC}"/>
                </a:ext>
              </a:extLst>
            </p:cNvPr>
            <p:cNvSpPr/>
            <p:nvPr/>
          </p:nvSpPr>
          <p:spPr>
            <a:xfrm>
              <a:off x="6718651" y="4899566"/>
              <a:ext cx="3048028" cy="1958435"/>
            </a:xfrm>
            <a:custGeom>
              <a:avLst/>
              <a:gdLst>
                <a:gd name="connsiteX0" fmla="*/ 0 w 3048028"/>
                <a:gd name="connsiteY0" fmla="*/ 0 h 1958435"/>
                <a:gd name="connsiteX1" fmla="*/ 181837 w 3048028"/>
                <a:gd name="connsiteY1" fmla="*/ 0 h 1958435"/>
                <a:gd name="connsiteX2" fmla="*/ 3048028 w 3048028"/>
                <a:gd name="connsiteY2" fmla="*/ 1958435 h 1958435"/>
                <a:gd name="connsiteX3" fmla="*/ 2350096 w 3048028"/>
                <a:gd name="connsiteY3" fmla="*/ 1958435 h 195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28" h="1958435">
                  <a:moveTo>
                    <a:pt x="0" y="0"/>
                  </a:moveTo>
                  <a:lnTo>
                    <a:pt x="181837" y="0"/>
                  </a:lnTo>
                  <a:lnTo>
                    <a:pt x="3048028" y="1958435"/>
                  </a:lnTo>
                  <a:lnTo>
                    <a:pt x="2350096" y="195843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F4EB54A9-D70F-60DE-C16E-8BBFC4FAA3F5}"/>
                </a:ext>
              </a:extLst>
            </p:cNvPr>
            <p:cNvSpPr/>
            <p:nvPr/>
          </p:nvSpPr>
          <p:spPr>
            <a:xfrm>
              <a:off x="6178253" y="4912598"/>
              <a:ext cx="1495013" cy="1945402"/>
            </a:xfrm>
            <a:custGeom>
              <a:avLst/>
              <a:gdLst>
                <a:gd name="connsiteX0" fmla="*/ 0 w 1495013"/>
                <a:gd name="connsiteY0" fmla="*/ 0 h 1945402"/>
                <a:gd name="connsiteX1" fmla="*/ 185531 w 1495013"/>
                <a:gd name="connsiteY1" fmla="*/ 0 h 1945402"/>
                <a:gd name="connsiteX2" fmla="*/ 1495013 w 1495013"/>
                <a:gd name="connsiteY2" fmla="*/ 1945402 h 1945402"/>
                <a:gd name="connsiteX3" fmla="*/ 797022 w 1495013"/>
                <a:gd name="connsiteY3" fmla="*/ 1945402 h 194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013" h="1945402">
                  <a:moveTo>
                    <a:pt x="0" y="0"/>
                  </a:moveTo>
                  <a:lnTo>
                    <a:pt x="185531" y="0"/>
                  </a:lnTo>
                  <a:lnTo>
                    <a:pt x="1495013" y="1945402"/>
                  </a:lnTo>
                  <a:lnTo>
                    <a:pt x="797022" y="194540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435849C7-9024-0944-954D-2EA973538900}"/>
                </a:ext>
              </a:extLst>
            </p:cNvPr>
            <p:cNvSpPr/>
            <p:nvPr/>
          </p:nvSpPr>
          <p:spPr>
            <a:xfrm>
              <a:off x="5854017" y="4887928"/>
              <a:ext cx="697903" cy="1970072"/>
            </a:xfrm>
            <a:custGeom>
              <a:avLst/>
              <a:gdLst>
                <a:gd name="connsiteX0" fmla="*/ 26762 w 697903"/>
                <a:gd name="connsiteY0" fmla="*/ 0 h 1970072"/>
                <a:gd name="connsiteX1" fmla="*/ 205473 w 697903"/>
                <a:gd name="connsiteY1" fmla="*/ 0 h 1970072"/>
                <a:gd name="connsiteX2" fmla="*/ 697903 w 697903"/>
                <a:gd name="connsiteY2" fmla="*/ 1970072 h 1970072"/>
                <a:gd name="connsiteX3" fmla="*/ 0 w 697903"/>
                <a:gd name="connsiteY3" fmla="*/ 1970072 h 197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903" h="1970072">
                  <a:moveTo>
                    <a:pt x="26762" y="0"/>
                  </a:moveTo>
                  <a:lnTo>
                    <a:pt x="205473" y="0"/>
                  </a:lnTo>
                  <a:lnTo>
                    <a:pt x="697903" y="1970072"/>
                  </a:lnTo>
                  <a:lnTo>
                    <a:pt x="0" y="197007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0FECCFE9-7EF8-D9BA-4801-1946169E1A04}"/>
                </a:ext>
              </a:extLst>
            </p:cNvPr>
            <p:cNvSpPr/>
            <p:nvPr/>
          </p:nvSpPr>
          <p:spPr>
            <a:xfrm>
              <a:off x="5649788" y="4829279"/>
              <a:ext cx="540113" cy="1430385"/>
            </a:xfrm>
            <a:custGeom>
              <a:avLst/>
              <a:gdLst>
                <a:gd name="connsiteX0" fmla="*/ 540113 w 540113"/>
                <a:gd name="connsiteY0" fmla="*/ 1430385 h 1430385"/>
                <a:gd name="connsiteX1" fmla="*/ 0 w 540113"/>
                <a:gd name="connsiteY1" fmla="*/ 1430385 h 1430385"/>
                <a:gd name="connsiteX2" fmla="*/ 167631 w 540113"/>
                <a:gd name="connsiteY2" fmla="*/ 0 h 1430385"/>
                <a:gd name="connsiteX3" fmla="*/ 331001 w 540113"/>
                <a:gd name="connsiteY3" fmla="*/ 0 h 14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113" h="1430385">
                  <a:moveTo>
                    <a:pt x="540113" y="1430385"/>
                  </a:moveTo>
                  <a:lnTo>
                    <a:pt x="0" y="1430385"/>
                  </a:lnTo>
                  <a:lnTo>
                    <a:pt x="167631" y="0"/>
                  </a:lnTo>
                  <a:lnTo>
                    <a:pt x="331001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A8C0BD3-F1A9-96F4-EB9D-769EA94A0583}"/>
                </a:ext>
              </a:extLst>
            </p:cNvPr>
            <p:cNvSpPr/>
            <p:nvPr/>
          </p:nvSpPr>
          <p:spPr>
            <a:xfrm>
              <a:off x="5516252" y="4746891"/>
              <a:ext cx="367652" cy="822483"/>
            </a:xfrm>
            <a:custGeom>
              <a:avLst/>
              <a:gdLst>
                <a:gd name="connsiteX0" fmla="*/ 358276 w 367652"/>
                <a:gd name="connsiteY0" fmla="*/ 822483 h 822483"/>
                <a:gd name="connsiteX1" fmla="*/ 0 w 367652"/>
                <a:gd name="connsiteY1" fmla="*/ 822483 h 822483"/>
                <a:gd name="connsiteX2" fmla="*/ 225876 w 367652"/>
                <a:gd name="connsiteY2" fmla="*/ 0 h 822483"/>
                <a:gd name="connsiteX3" fmla="*/ 367652 w 367652"/>
                <a:gd name="connsiteY3" fmla="*/ 0 h 82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52" h="822483">
                  <a:moveTo>
                    <a:pt x="358276" y="822483"/>
                  </a:moveTo>
                  <a:lnTo>
                    <a:pt x="0" y="822483"/>
                  </a:lnTo>
                  <a:lnTo>
                    <a:pt x="225876" y="0"/>
                  </a:lnTo>
                  <a:lnTo>
                    <a:pt x="367652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2637370C-C54A-87B6-90E4-134C9D56AABF}"/>
                </a:ext>
              </a:extLst>
            </p:cNvPr>
            <p:cNvSpPr/>
            <p:nvPr/>
          </p:nvSpPr>
          <p:spPr>
            <a:xfrm>
              <a:off x="4923860" y="4867447"/>
              <a:ext cx="889013" cy="1880493"/>
            </a:xfrm>
            <a:custGeom>
              <a:avLst/>
              <a:gdLst>
                <a:gd name="connsiteX0" fmla="*/ 668820 w 889013"/>
                <a:gd name="connsiteY0" fmla="*/ 1880493 h 1880493"/>
                <a:gd name="connsiteX1" fmla="*/ 0 w 889013"/>
                <a:gd name="connsiteY1" fmla="*/ 1880493 h 1880493"/>
                <a:gd name="connsiteX2" fmla="*/ 715700 w 889013"/>
                <a:gd name="connsiteY2" fmla="*/ 0 h 1880493"/>
                <a:gd name="connsiteX3" fmla="*/ 889014 w 889013"/>
                <a:gd name="connsiteY3" fmla="*/ 0 h 188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13" h="1880493">
                  <a:moveTo>
                    <a:pt x="668820" y="1880493"/>
                  </a:moveTo>
                  <a:lnTo>
                    <a:pt x="0" y="1880493"/>
                  </a:lnTo>
                  <a:lnTo>
                    <a:pt x="715700" y="0"/>
                  </a:lnTo>
                  <a:lnTo>
                    <a:pt x="88901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081ABDC2-0B55-AB11-E622-CBAA5F47989D}"/>
                </a:ext>
              </a:extLst>
            </p:cNvPr>
            <p:cNvSpPr/>
            <p:nvPr/>
          </p:nvSpPr>
          <p:spPr>
            <a:xfrm>
              <a:off x="4865331" y="4779474"/>
              <a:ext cx="807755" cy="1020772"/>
            </a:xfrm>
            <a:custGeom>
              <a:avLst/>
              <a:gdLst>
                <a:gd name="connsiteX0" fmla="*/ 419078 w 807755"/>
                <a:gd name="connsiteY0" fmla="*/ 1020773 h 1020772"/>
                <a:gd name="connsiteX1" fmla="*/ 0 w 807755"/>
                <a:gd name="connsiteY1" fmla="*/ 1020773 h 1020772"/>
                <a:gd name="connsiteX2" fmla="*/ 657455 w 807755"/>
                <a:gd name="connsiteY2" fmla="*/ 0 h 1020772"/>
                <a:gd name="connsiteX3" fmla="*/ 807755 w 807755"/>
                <a:gd name="connsiteY3" fmla="*/ 0 h 102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7755" h="1020772">
                  <a:moveTo>
                    <a:pt x="419078" y="1020773"/>
                  </a:moveTo>
                  <a:lnTo>
                    <a:pt x="0" y="1020773"/>
                  </a:lnTo>
                  <a:lnTo>
                    <a:pt x="657455" y="0"/>
                  </a:lnTo>
                  <a:lnTo>
                    <a:pt x="80775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D8CFF4F2-F1A9-4D92-D6D9-7E1A4C6CB887}"/>
                </a:ext>
              </a:extLst>
            </p:cNvPr>
            <p:cNvSpPr/>
            <p:nvPr/>
          </p:nvSpPr>
          <p:spPr>
            <a:xfrm>
              <a:off x="4464091" y="4912598"/>
              <a:ext cx="1232579" cy="1945402"/>
            </a:xfrm>
            <a:custGeom>
              <a:avLst/>
              <a:gdLst>
                <a:gd name="connsiteX0" fmla="*/ 1047048 w 1232579"/>
                <a:gd name="connsiteY0" fmla="*/ 0 h 1945402"/>
                <a:gd name="connsiteX1" fmla="*/ 1232579 w 1232579"/>
                <a:gd name="connsiteY1" fmla="*/ 0 h 1945402"/>
                <a:gd name="connsiteX2" fmla="*/ 697784 w 1232579"/>
                <a:gd name="connsiteY2" fmla="*/ 1945402 h 1945402"/>
                <a:gd name="connsiteX3" fmla="*/ 0 w 1232579"/>
                <a:gd name="connsiteY3" fmla="*/ 1945402 h 194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79" h="1945402">
                  <a:moveTo>
                    <a:pt x="1047048" y="0"/>
                  </a:moveTo>
                  <a:lnTo>
                    <a:pt x="1232579" y="0"/>
                  </a:lnTo>
                  <a:lnTo>
                    <a:pt x="697784" y="1945402"/>
                  </a:lnTo>
                  <a:lnTo>
                    <a:pt x="0" y="194540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0B710396-DBDC-E7AB-5497-B89B79E944B7}"/>
                </a:ext>
              </a:extLst>
            </p:cNvPr>
            <p:cNvSpPr/>
            <p:nvPr/>
          </p:nvSpPr>
          <p:spPr>
            <a:xfrm>
              <a:off x="2097925" y="4887928"/>
              <a:ext cx="2998965" cy="1970072"/>
            </a:xfrm>
            <a:custGeom>
              <a:avLst/>
              <a:gdLst>
                <a:gd name="connsiteX0" fmla="*/ 2820254 w 2998965"/>
                <a:gd name="connsiteY0" fmla="*/ 0 h 1970072"/>
                <a:gd name="connsiteX1" fmla="*/ 2998965 w 2998965"/>
                <a:gd name="connsiteY1" fmla="*/ 0 h 1970072"/>
                <a:gd name="connsiteX2" fmla="*/ 697904 w 2998965"/>
                <a:gd name="connsiteY2" fmla="*/ 1970072 h 1970072"/>
                <a:gd name="connsiteX3" fmla="*/ 0 w 2998965"/>
                <a:gd name="connsiteY3" fmla="*/ 1970072 h 197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8965" h="1970072">
                  <a:moveTo>
                    <a:pt x="2820254" y="0"/>
                  </a:moveTo>
                  <a:lnTo>
                    <a:pt x="2998965" y="0"/>
                  </a:lnTo>
                  <a:lnTo>
                    <a:pt x="697904" y="1970072"/>
                  </a:lnTo>
                  <a:lnTo>
                    <a:pt x="0" y="197007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8A1C6850-EAA8-3E4D-4324-076C655DCDA3}"/>
                </a:ext>
              </a:extLst>
            </p:cNvPr>
            <p:cNvSpPr/>
            <p:nvPr/>
          </p:nvSpPr>
          <p:spPr>
            <a:xfrm>
              <a:off x="3614063" y="4819039"/>
              <a:ext cx="1722339" cy="1334033"/>
            </a:xfrm>
            <a:custGeom>
              <a:avLst/>
              <a:gdLst>
                <a:gd name="connsiteX0" fmla="*/ 511986 w 1722339"/>
                <a:gd name="connsiteY0" fmla="*/ 1334033 h 1334033"/>
                <a:gd name="connsiteX1" fmla="*/ 0 w 1722339"/>
                <a:gd name="connsiteY1" fmla="*/ 1334033 h 1334033"/>
                <a:gd name="connsiteX2" fmla="*/ 1561812 w 1722339"/>
                <a:gd name="connsiteY2" fmla="*/ 0 h 1334033"/>
                <a:gd name="connsiteX3" fmla="*/ 1722340 w 1722339"/>
                <a:gd name="connsiteY3" fmla="*/ 0 h 133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339" h="1334033">
                  <a:moveTo>
                    <a:pt x="511986" y="1334033"/>
                  </a:moveTo>
                  <a:lnTo>
                    <a:pt x="0" y="1334033"/>
                  </a:lnTo>
                  <a:lnTo>
                    <a:pt x="1561812" y="0"/>
                  </a:lnTo>
                  <a:lnTo>
                    <a:pt x="172234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717DA6AE-1C74-0525-4D14-36C9855A65DE}"/>
                </a:ext>
              </a:extLst>
            </p:cNvPr>
            <p:cNvSpPr/>
            <p:nvPr/>
          </p:nvSpPr>
          <p:spPr>
            <a:xfrm>
              <a:off x="3609517" y="4788318"/>
              <a:ext cx="1638808" cy="1084076"/>
            </a:xfrm>
            <a:custGeom>
              <a:avLst/>
              <a:gdLst>
                <a:gd name="connsiteX0" fmla="*/ 438114 w 1638808"/>
                <a:gd name="connsiteY0" fmla="*/ 1084076 h 1084076"/>
                <a:gd name="connsiteX1" fmla="*/ 0 w 1638808"/>
                <a:gd name="connsiteY1" fmla="*/ 1084076 h 1084076"/>
                <a:gd name="connsiteX2" fmla="*/ 1486236 w 1638808"/>
                <a:gd name="connsiteY2" fmla="*/ 0 h 1084076"/>
                <a:gd name="connsiteX3" fmla="*/ 1638808 w 1638808"/>
                <a:gd name="connsiteY3" fmla="*/ 0 h 10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808" h="1084076">
                  <a:moveTo>
                    <a:pt x="438114" y="1084076"/>
                  </a:moveTo>
                  <a:lnTo>
                    <a:pt x="0" y="1084076"/>
                  </a:lnTo>
                  <a:lnTo>
                    <a:pt x="1486236" y="0"/>
                  </a:lnTo>
                  <a:lnTo>
                    <a:pt x="1638808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6DD21C81-C3C7-27EB-E88A-8042A131A215}"/>
                </a:ext>
              </a:extLst>
            </p:cNvPr>
            <p:cNvSpPr/>
            <p:nvPr/>
          </p:nvSpPr>
          <p:spPr>
            <a:xfrm>
              <a:off x="6182799" y="4779474"/>
              <a:ext cx="942996" cy="1020772"/>
            </a:xfrm>
            <a:custGeom>
              <a:avLst/>
              <a:gdLst>
                <a:gd name="connsiteX0" fmla="*/ 942997 w 942996"/>
                <a:gd name="connsiteY0" fmla="*/ 1020773 h 1020772"/>
                <a:gd name="connsiteX1" fmla="*/ 523919 w 942996"/>
                <a:gd name="connsiteY1" fmla="*/ 1020773 h 1020772"/>
                <a:gd name="connsiteX2" fmla="*/ 0 w 942996"/>
                <a:gd name="connsiteY2" fmla="*/ 0 h 1020772"/>
                <a:gd name="connsiteX3" fmla="*/ 150016 w 942996"/>
                <a:gd name="connsiteY3" fmla="*/ 0 h 102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96" h="1020772">
                  <a:moveTo>
                    <a:pt x="942997" y="1020773"/>
                  </a:moveTo>
                  <a:lnTo>
                    <a:pt x="523919" y="1020773"/>
                  </a:lnTo>
                  <a:lnTo>
                    <a:pt x="0" y="0"/>
                  </a:lnTo>
                  <a:lnTo>
                    <a:pt x="15001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16" name="Picture 12">
            <a:extLst>
              <a:ext uri="{FF2B5EF4-FFF2-40B4-BE49-F238E27FC236}">
                <a16:creationId xmlns:a16="http://schemas.microsoft.com/office/drawing/2014/main" id="{6A590ED5-179F-398D-B90F-CEE1A21DF2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1176528" y="0"/>
            <a:ext cx="9838945" cy="6858000"/>
          </a:xfrm>
          <a:prstGeom prst="rect">
            <a:avLst/>
          </a:prstGeom>
        </p:spPr>
      </p:pic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86CF092E-5CC6-7A02-3370-B98F4B3ADFE6}"/>
              </a:ext>
            </a:extLst>
          </p:cNvPr>
          <p:cNvSpPr/>
          <p:nvPr/>
        </p:nvSpPr>
        <p:spPr>
          <a:xfrm>
            <a:off x="1413753" y="0"/>
            <a:ext cx="9364494" cy="6858000"/>
          </a:xfrm>
          <a:custGeom>
            <a:avLst/>
            <a:gdLst>
              <a:gd name="connsiteX0" fmla="*/ 1495323 w 9364494"/>
              <a:gd name="connsiteY0" fmla="*/ 0 h 6858000"/>
              <a:gd name="connsiteX1" fmla="*/ 7869171 w 9364494"/>
              <a:gd name="connsiteY1" fmla="*/ 0 h 6858000"/>
              <a:gd name="connsiteX2" fmla="*/ 7993096 w 9364494"/>
              <a:gd name="connsiteY2" fmla="*/ 118151 h 6858000"/>
              <a:gd name="connsiteX3" fmla="*/ 9364494 w 9364494"/>
              <a:gd name="connsiteY3" fmla="*/ 3429000 h 6858000"/>
              <a:gd name="connsiteX4" fmla="*/ 7993096 w 9364494"/>
              <a:gd name="connsiteY4" fmla="*/ 6739849 h 6858000"/>
              <a:gd name="connsiteX5" fmla="*/ 7869171 w 9364494"/>
              <a:gd name="connsiteY5" fmla="*/ 6858000 h 6858000"/>
              <a:gd name="connsiteX6" fmla="*/ 1495323 w 9364494"/>
              <a:gd name="connsiteY6" fmla="*/ 6858000 h 6858000"/>
              <a:gd name="connsiteX7" fmla="*/ 1371399 w 9364494"/>
              <a:gd name="connsiteY7" fmla="*/ 6739849 h 6858000"/>
              <a:gd name="connsiteX8" fmla="*/ 0 w 9364494"/>
              <a:gd name="connsiteY8" fmla="*/ 3429000 h 6858000"/>
              <a:gd name="connsiteX9" fmla="*/ 1371399 w 9364494"/>
              <a:gd name="connsiteY9" fmla="*/ 1181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64494" h="6858000">
                <a:moveTo>
                  <a:pt x="1495323" y="0"/>
                </a:moveTo>
                <a:lnTo>
                  <a:pt x="7869171" y="0"/>
                </a:lnTo>
                <a:lnTo>
                  <a:pt x="7993096" y="118151"/>
                </a:lnTo>
                <a:cubicBezTo>
                  <a:pt x="8840416" y="965471"/>
                  <a:pt x="9364494" y="2136033"/>
                  <a:pt x="9364494" y="3429000"/>
                </a:cubicBezTo>
                <a:cubicBezTo>
                  <a:pt x="9364494" y="4721967"/>
                  <a:pt x="8840416" y="5892529"/>
                  <a:pt x="7993096" y="6739849"/>
                </a:cubicBezTo>
                <a:lnTo>
                  <a:pt x="7869171" y="6858000"/>
                </a:lnTo>
                <a:lnTo>
                  <a:pt x="1495323" y="6858000"/>
                </a:lnTo>
                <a:lnTo>
                  <a:pt x="1371399" y="6739849"/>
                </a:lnTo>
                <a:cubicBezTo>
                  <a:pt x="524078" y="5892529"/>
                  <a:pt x="0" y="4721967"/>
                  <a:pt x="0" y="3429000"/>
                </a:cubicBezTo>
                <a:cubicBezTo>
                  <a:pt x="0" y="2136033"/>
                  <a:pt x="524078" y="965471"/>
                  <a:pt x="1371399" y="118151"/>
                </a:cubicBezTo>
                <a:close/>
              </a:path>
            </a:pathLst>
          </a:custGeom>
          <a:gradFill flip="none" rotWithShape="1">
            <a:gsLst>
              <a:gs pos="82036">
                <a:schemeClr val="accent2">
                  <a:alpha val="41000"/>
                </a:schemeClr>
              </a:gs>
              <a:gs pos="54000">
                <a:schemeClr val="accent1">
                  <a:alpha val="5000"/>
                </a:schemeClr>
              </a:gs>
              <a:gs pos="100000">
                <a:schemeClr val="accent2">
                  <a:alpha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7A22FC0-21BC-C02B-00D6-3C84CD09C141}"/>
              </a:ext>
            </a:extLst>
          </p:cNvPr>
          <p:cNvGrpSpPr/>
          <p:nvPr/>
        </p:nvGrpSpPr>
        <p:grpSpPr>
          <a:xfrm>
            <a:off x="351163" y="2750863"/>
            <a:ext cx="11489675" cy="2015905"/>
            <a:chOff x="2777867" y="1635833"/>
            <a:chExt cx="5244028" cy="920080"/>
          </a:xfrm>
        </p:grpSpPr>
        <p:sp>
          <p:nvSpPr>
            <p:cNvPr id="26" name="图形 3">
              <a:extLst>
                <a:ext uri="{FF2B5EF4-FFF2-40B4-BE49-F238E27FC236}">
                  <a16:creationId xmlns:a16="http://schemas.microsoft.com/office/drawing/2014/main" id="{EC6D2FCE-6F7E-C6F8-66C0-B11DA494B566}"/>
                </a:ext>
              </a:extLst>
            </p:cNvPr>
            <p:cNvSpPr/>
            <p:nvPr/>
          </p:nvSpPr>
          <p:spPr>
            <a:xfrm>
              <a:off x="2777867" y="1635833"/>
              <a:ext cx="1713342" cy="920080"/>
            </a:xfrm>
            <a:custGeom>
              <a:avLst/>
              <a:gdLst>
                <a:gd name="connsiteX0" fmla="*/ 711870 w 2200341"/>
                <a:gd name="connsiteY0" fmla="*/ 1047970 h 1181605"/>
                <a:gd name="connsiteX1" fmla="*/ 677484 w 2200341"/>
                <a:gd name="connsiteY1" fmla="*/ 1181606 h 1181605"/>
                <a:gd name="connsiteX2" fmla="*/ 984951 w 2200341"/>
                <a:gd name="connsiteY2" fmla="*/ 1055209 h 1181605"/>
                <a:gd name="connsiteX3" fmla="*/ 791784 w 2200341"/>
                <a:gd name="connsiteY3" fmla="*/ 782604 h 1181605"/>
                <a:gd name="connsiteX4" fmla="*/ 753780 w 2200341"/>
                <a:gd name="connsiteY4" fmla="*/ 904809 h 1181605"/>
                <a:gd name="connsiteX5" fmla="*/ 207902 w 2200341"/>
                <a:gd name="connsiteY5" fmla="*/ 519523 h 1181605"/>
                <a:gd name="connsiteX6" fmla="*/ 2200341 w 2200341"/>
                <a:gd name="connsiteY6" fmla="*/ 125 h 1181605"/>
                <a:gd name="connsiteX7" fmla="*/ 3781 w 2200341"/>
                <a:gd name="connsiteY7" fmla="*/ 486852 h 1181605"/>
                <a:gd name="connsiteX8" fmla="*/ 711870 w 2200341"/>
                <a:gd name="connsiteY8" fmla="*/ 1047970 h 118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341" h="1181605">
                  <a:moveTo>
                    <a:pt x="711870" y="1047970"/>
                  </a:moveTo>
                  <a:lnTo>
                    <a:pt x="677484" y="1181606"/>
                  </a:lnTo>
                  <a:lnTo>
                    <a:pt x="984951" y="1055209"/>
                  </a:lnTo>
                  <a:lnTo>
                    <a:pt x="791784" y="782604"/>
                  </a:lnTo>
                  <a:lnTo>
                    <a:pt x="753780" y="904809"/>
                  </a:lnTo>
                  <a:cubicBezTo>
                    <a:pt x="753780" y="904809"/>
                    <a:pt x="195424" y="713262"/>
                    <a:pt x="207902" y="519523"/>
                  </a:cubicBezTo>
                  <a:cubicBezTo>
                    <a:pt x="225999" y="238250"/>
                    <a:pt x="963711" y="133570"/>
                    <a:pt x="2200341" y="125"/>
                  </a:cubicBezTo>
                  <a:cubicBezTo>
                    <a:pt x="2200341" y="125"/>
                    <a:pt x="93221" y="-21021"/>
                    <a:pt x="3781" y="486852"/>
                  </a:cubicBezTo>
                  <a:cubicBezTo>
                    <a:pt x="-60322" y="850326"/>
                    <a:pt x="711870" y="1047970"/>
                    <a:pt x="711870" y="104797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lumMod val="60000"/>
                    <a:lumOff val="40000"/>
                    <a:alpha val="40000"/>
                  </a:schemeClr>
                </a:gs>
              </a:gsLst>
              <a:lin ang="10800000" scaled="0"/>
            </a:gradFill>
            <a:ln w="15875" cap="flat">
              <a:gradFill>
                <a:gsLst>
                  <a:gs pos="0">
                    <a:schemeClr val="accent2">
                      <a:lumMod val="60000"/>
                      <a:lumOff val="40000"/>
                      <a:alpha val="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图形 3">
              <a:extLst>
                <a:ext uri="{FF2B5EF4-FFF2-40B4-BE49-F238E27FC236}">
                  <a16:creationId xmlns:a16="http://schemas.microsoft.com/office/drawing/2014/main" id="{EF1C1524-9F44-1119-604E-55EBCB3C0F64}"/>
                </a:ext>
              </a:extLst>
            </p:cNvPr>
            <p:cNvSpPr/>
            <p:nvPr/>
          </p:nvSpPr>
          <p:spPr>
            <a:xfrm flipH="1">
              <a:off x="6308553" y="1635833"/>
              <a:ext cx="1713342" cy="920080"/>
            </a:xfrm>
            <a:custGeom>
              <a:avLst/>
              <a:gdLst>
                <a:gd name="connsiteX0" fmla="*/ 711870 w 2200341"/>
                <a:gd name="connsiteY0" fmla="*/ 1047970 h 1181605"/>
                <a:gd name="connsiteX1" fmla="*/ 677484 w 2200341"/>
                <a:gd name="connsiteY1" fmla="*/ 1181606 h 1181605"/>
                <a:gd name="connsiteX2" fmla="*/ 984951 w 2200341"/>
                <a:gd name="connsiteY2" fmla="*/ 1055209 h 1181605"/>
                <a:gd name="connsiteX3" fmla="*/ 791784 w 2200341"/>
                <a:gd name="connsiteY3" fmla="*/ 782604 h 1181605"/>
                <a:gd name="connsiteX4" fmla="*/ 753780 w 2200341"/>
                <a:gd name="connsiteY4" fmla="*/ 904809 h 1181605"/>
                <a:gd name="connsiteX5" fmla="*/ 207902 w 2200341"/>
                <a:gd name="connsiteY5" fmla="*/ 519523 h 1181605"/>
                <a:gd name="connsiteX6" fmla="*/ 2200341 w 2200341"/>
                <a:gd name="connsiteY6" fmla="*/ 125 h 1181605"/>
                <a:gd name="connsiteX7" fmla="*/ 3781 w 2200341"/>
                <a:gd name="connsiteY7" fmla="*/ 486852 h 1181605"/>
                <a:gd name="connsiteX8" fmla="*/ 711870 w 2200341"/>
                <a:gd name="connsiteY8" fmla="*/ 1047970 h 118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341" h="1181605">
                  <a:moveTo>
                    <a:pt x="711870" y="1047970"/>
                  </a:moveTo>
                  <a:lnTo>
                    <a:pt x="677484" y="1181606"/>
                  </a:lnTo>
                  <a:lnTo>
                    <a:pt x="984951" y="1055209"/>
                  </a:lnTo>
                  <a:lnTo>
                    <a:pt x="791784" y="782604"/>
                  </a:lnTo>
                  <a:lnTo>
                    <a:pt x="753780" y="904809"/>
                  </a:lnTo>
                  <a:cubicBezTo>
                    <a:pt x="753780" y="904809"/>
                    <a:pt x="195424" y="713262"/>
                    <a:pt x="207902" y="519523"/>
                  </a:cubicBezTo>
                  <a:cubicBezTo>
                    <a:pt x="225999" y="238250"/>
                    <a:pt x="963711" y="133570"/>
                    <a:pt x="2200341" y="125"/>
                  </a:cubicBezTo>
                  <a:cubicBezTo>
                    <a:pt x="2200341" y="125"/>
                    <a:pt x="93221" y="-21021"/>
                    <a:pt x="3781" y="486852"/>
                  </a:cubicBezTo>
                  <a:cubicBezTo>
                    <a:pt x="-60322" y="850326"/>
                    <a:pt x="711870" y="1047970"/>
                    <a:pt x="711870" y="104797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lumMod val="60000"/>
                    <a:lumOff val="40000"/>
                    <a:alpha val="40000"/>
                  </a:schemeClr>
                </a:gs>
              </a:gsLst>
              <a:lin ang="10800000" scaled="0"/>
            </a:gradFill>
            <a:ln w="15875" cap="flat">
              <a:gradFill>
                <a:gsLst>
                  <a:gs pos="0">
                    <a:schemeClr val="accent2">
                      <a:lumMod val="60000"/>
                      <a:lumOff val="40000"/>
                      <a:alpha val="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id="{BBFC54F5-3E55-46F4-9077-B44F85EF3E45}"/>
              </a:ext>
            </a:extLst>
          </p:cNvPr>
          <p:cNvSpPr/>
          <p:nvPr/>
        </p:nvSpPr>
        <p:spPr>
          <a:xfrm>
            <a:off x="4185820" y="1518820"/>
            <a:ext cx="3820360" cy="38203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CDB6A39-C9DE-4A91-61EF-6F844AFA60FB}"/>
              </a:ext>
            </a:extLst>
          </p:cNvPr>
          <p:cNvSpPr txBox="1"/>
          <p:nvPr/>
        </p:nvSpPr>
        <p:spPr>
          <a:xfrm>
            <a:off x="3868479" y="2173633"/>
            <a:ext cx="4455042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站酷高端黑" panose="02010600030101010101" pitchFamily="2" charset="-122"/>
                <a:ea typeface="站酷高端黑" panose="02010600030101010101" pitchFamily="2" charset="-122"/>
                <a:cs typeface="+mn-cs"/>
              </a:rPr>
              <a:t>科技为马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F5F50DB-0801-318C-D5F2-F9DA5FBD3D61}"/>
              </a:ext>
            </a:extLst>
          </p:cNvPr>
          <p:cNvSpPr txBox="1"/>
          <p:nvPr/>
        </p:nvSpPr>
        <p:spPr>
          <a:xfrm>
            <a:off x="3868479" y="3264902"/>
            <a:ext cx="4455042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站酷高端黑" panose="02010600030101010101" pitchFamily="2" charset="-122"/>
                <a:ea typeface="站酷高端黑" panose="02010600030101010101" pitchFamily="2" charset="-122"/>
                <a:cs typeface="+mn-cs"/>
              </a:rPr>
              <a:t>奔向未来</a:t>
            </a: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74D15FC1-F826-36F9-8847-B2DC532B9969}"/>
              </a:ext>
            </a:extLst>
          </p:cNvPr>
          <p:cNvSpPr/>
          <p:nvPr/>
        </p:nvSpPr>
        <p:spPr>
          <a:xfrm>
            <a:off x="1" y="1"/>
            <a:ext cx="1951719" cy="1776139"/>
          </a:xfrm>
          <a:custGeom>
            <a:avLst/>
            <a:gdLst>
              <a:gd name="connsiteX0" fmla="*/ 0 w 1951719"/>
              <a:gd name="connsiteY0" fmla="*/ 0 h 1776139"/>
              <a:gd name="connsiteX1" fmla="*/ 1949296 w 1951719"/>
              <a:gd name="connsiteY1" fmla="*/ 0 h 1776139"/>
              <a:gd name="connsiteX2" fmla="*/ 1951719 w 1951719"/>
              <a:gd name="connsiteY2" fmla="*/ 47992 h 1776139"/>
              <a:gd name="connsiteX3" fmla="*/ 223572 w 1951719"/>
              <a:gd name="connsiteY3" fmla="*/ 1776139 h 1776139"/>
              <a:gd name="connsiteX4" fmla="*/ 46879 w 1951719"/>
              <a:gd name="connsiteY4" fmla="*/ 1767217 h 1776139"/>
              <a:gd name="connsiteX5" fmla="*/ 0 w 1951719"/>
              <a:gd name="connsiteY5" fmla="*/ 1760062 h 177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1719" h="1776139">
                <a:moveTo>
                  <a:pt x="0" y="0"/>
                </a:moveTo>
                <a:lnTo>
                  <a:pt x="1949296" y="0"/>
                </a:lnTo>
                <a:lnTo>
                  <a:pt x="1951719" y="47992"/>
                </a:lnTo>
                <a:cubicBezTo>
                  <a:pt x="1951719" y="1002421"/>
                  <a:pt x="1178001" y="1776139"/>
                  <a:pt x="223572" y="1776139"/>
                </a:cubicBezTo>
                <a:cubicBezTo>
                  <a:pt x="163920" y="1776139"/>
                  <a:pt x="104975" y="1773117"/>
                  <a:pt x="46879" y="1767217"/>
                </a:cubicBezTo>
                <a:lnTo>
                  <a:pt x="0" y="17600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3F9E008-6781-349A-BEB0-C869D14455A1}"/>
              </a:ext>
            </a:extLst>
          </p:cNvPr>
          <p:cNvGrpSpPr/>
          <p:nvPr/>
        </p:nvGrpSpPr>
        <p:grpSpPr>
          <a:xfrm>
            <a:off x="2911475" y="4224166"/>
            <a:ext cx="6369050" cy="715682"/>
            <a:chOff x="2911475" y="4263342"/>
            <a:chExt cx="6369050" cy="715682"/>
          </a:xfrm>
        </p:grpSpPr>
        <p:sp>
          <p:nvSpPr>
            <p:cNvPr id="28" name="梯形 27">
              <a:extLst>
                <a:ext uri="{FF2B5EF4-FFF2-40B4-BE49-F238E27FC236}">
                  <a16:creationId xmlns:a16="http://schemas.microsoft.com/office/drawing/2014/main" id="{720B2CB5-0154-E4EF-616A-EB7778CEBB60}"/>
                </a:ext>
              </a:extLst>
            </p:cNvPr>
            <p:cNvSpPr/>
            <p:nvPr/>
          </p:nvSpPr>
          <p:spPr>
            <a:xfrm>
              <a:off x="2911475" y="4263342"/>
              <a:ext cx="6369050" cy="483240"/>
            </a:xfrm>
            <a:prstGeom prst="trapezoid">
              <a:avLst>
                <a:gd name="adj" fmla="val 59777"/>
              </a:avLst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  <a:ln w="15875" cap="rnd">
              <a:gradFill>
                <a:gsLst>
                  <a:gs pos="8000">
                    <a:schemeClr val="accent2">
                      <a:lumMod val="60000"/>
                      <a:lumOff val="40000"/>
                      <a:alpha val="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DFBB89D-69BE-4BBD-68EE-87CF6D6CB41D}"/>
                </a:ext>
              </a:extLst>
            </p:cNvPr>
            <p:cNvGrpSpPr/>
            <p:nvPr/>
          </p:nvGrpSpPr>
          <p:grpSpPr>
            <a:xfrm>
              <a:off x="4177244" y="4514138"/>
              <a:ext cx="3837514" cy="464886"/>
              <a:chOff x="4177244" y="4514138"/>
              <a:chExt cx="3837514" cy="464886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E8389CFA-3A51-1C81-B27C-AEC0A103F501}"/>
                  </a:ext>
                </a:extLst>
              </p:cNvPr>
              <p:cNvSpPr/>
              <p:nvPr/>
            </p:nvSpPr>
            <p:spPr>
              <a:xfrm>
                <a:off x="4177244" y="4514138"/>
                <a:ext cx="3837514" cy="46488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3AEEF1B-2837-83CA-9503-83370597594B}"/>
                  </a:ext>
                </a:extLst>
              </p:cNvPr>
              <p:cNvSpPr txBox="1"/>
              <p:nvPr/>
            </p:nvSpPr>
            <p:spPr>
              <a:xfrm>
                <a:off x="4379648" y="4559919"/>
                <a:ext cx="3431116" cy="400110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en-US"/>
                </a:defPPr>
                <a:lvl1pPr algn="ctr">
                  <a:defRPr kumimoji="1" sz="3200" spc="-300">
                    <a:solidFill>
                      <a:schemeClr val="bg1"/>
                    </a:solidFill>
                    <a:latin typeface="FZLanTingHeiS-B-GB" panose="02000000000000000000" pitchFamily="2" charset="-122"/>
                    <a:ea typeface="FZLanTingHeiS-B-GB" panose="02000000000000000000" pitchFamily="2" charset="-122"/>
                  </a:defRPr>
                </a:lvl1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Medium" panose="00020600040101010101" pitchFamily="18" charset="-122"/>
                  </a:rPr>
                  <a:t>汇报人：</a:t>
                </a:r>
                <a:r>
                  <a:rPr kumimoji="1" lang="en-US" altLang="zh-C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 panose="020B0503020204020204" pitchFamily="34" charset="-122"/>
                    <a:cs typeface="阿里巴巴普惠体 Medium" panose="00020600040101010101" pitchFamily="18" charset="-122"/>
                  </a:rPr>
                  <a:t>OfficePLUS</a:t>
                </a:r>
                <a:endPara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/>
                  <a:ea typeface="微软雅黑" panose="020B0503020204020204" pitchFamily="34" charset="-122"/>
                  <a:cs typeface="阿里巴巴普惠体 Medium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279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>
            <a:extLst>
              <a:ext uri="{FF2B5EF4-FFF2-40B4-BE49-F238E27FC236}">
                <a16:creationId xmlns:a16="http://schemas.microsoft.com/office/drawing/2014/main" id="{61A65CF7-0B76-828D-8DAD-B1FCB5C53F4F}"/>
              </a:ext>
            </a:extLst>
          </p:cNvPr>
          <p:cNvSpPr txBox="1"/>
          <p:nvPr/>
        </p:nvSpPr>
        <p:spPr>
          <a:xfrm>
            <a:off x="508000" y="124512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0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  <a:alpha val="1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ACHIEVEMENT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  <a:alpha val="1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3" name="梯形 2">
            <a:extLst>
              <a:ext uri="{FF2B5EF4-FFF2-40B4-BE49-F238E27FC236}">
                <a16:creationId xmlns:a16="http://schemas.microsoft.com/office/drawing/2014/main" id="{B0C00D7E-0628-7036-3453-3BC4EE4191E6}"/>
              </a:ext>
            </a:extLst>
          </p:cNvPr>
          <p:cNvSpPr/>
          <p:nvPr/>
        </p:nvSpPr>
        <p:spPr>
          <a:xfrm>
            <a:off x="7267216" y="2220033"/>
            <a:ext cx="3721523" cy="430160"/>
          </a:xfrm>
          <a:prstGeom prst="trapezoid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5" name="梯形 74">
            <a:extLst>
              <a:ext uri="{FF2B5EF4-FFF2-40B4-BE49-F238E27FC236}">
                <a16:creationId xmlns:a16="http://schemas.microsoft.com/office/drawing/2014/main" id="{17B07D74-1FD3-1EE4-ABF1-87DE6BD449C8}"/>
              </a:ext>
            </a:extLst>
          </p:cNvPr>
          <p:cNvSpPr/>
          <p:nvPr/>
        </p:nvSpPr>
        <p:spPr>
          <a:xfrm>
            <a:off x="895461" y="4783935"/>
            <a:ext cx="5051655" cy="315905"/>
          </a:xfrm>
          <a:prstGeom prst="trapezoid">
            <a:avLst>
              <a:gd name="adj" fmla="val 58511"/>
            </a:avLst>
          </a:prstGeom>
          <a:gradFill>
            <a:gsLst>
              <a:gs pos="0">
                <a:schemeClr val="accent1">
                  <a:alpha val="3000"/>
                </a:schemeClr>
              </a:gs>
              <a:gs pos="100000">
                <a:schemeClr val="accent1"/>
              </a:gs>
            </a:gsLst>
            <a:lin ang="5400000" scaled="1"/>
          </a:gradFill>
          <a:ln w="15875" cap="rnd">
            <a:gradFill>
              <a:gsLst>
                <a:gs pos="8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410344AE-CAA2-B991-022C-D50779FABD03}"/>
              </a:ext>
            </a:extLst>
          </p:cNvPr>
          <p:cNvSpPr/>
          <p:nvPr/>
        </p:nvSpPr>
        <p:spPr>
          <a:xfrm>
            <a:off x="2047608" y="2551941"/>
            <a:ext cx="3345671" cy="2246797"/>
          </a:xfrm>
          <a:custGeom>
            <a:avLst/>
            <a:gdLst>
              <a:gd name="connsiteX0" fmla="*/ 0 w 3632200"/>
              <a:gd name="connsiteY0" fmla="*/ 1696720 h 2443480"/>
              <a:gd name="connsiteX1" fmla="*/ 0 w 3632200"/>
              <a:gd name="connsiteY1" fmla="*/ 2443480 h 2443480"/>
              <a:gd name="connsiteX2" fmla="*/ 3632200 w 3632200"/>
              <a:gd name="connsiteY2" fmla="*/ 2443480 h 2443480"/>
              <a:gd name="connsiteX3" fmla="*/ 3632200 w 3632200"/>
              <a:gd name="connsiteY3" fmla="*/ 0 h 2443480"/>
              <a:gd name="connsiteX4" fmla="*/ 2423160 w 3632200"/>
              <a:gd name="connsiteY4" fmla="*/ 716280 h 2443480"/>
              <a:gd name="connsiteX5" fmla="*/ 1214120 w 3632200"/>
              <a:gd name="connsiteY5" fmla="*/ 1356360 h 2443480"/>
              <a:gd name="connsiteX6" fmla="*/ 0 w 3632200"/>
              <a:gd name="connsiteY6" fmla="*/ 1696720 h 2443480"/>
              <a:gd name="connsiteX0" fmla="*/ 0 w 3632200"/>
              <a:gd name="connsiteY0" fmla="*/ 1660502 h 2407262"/>
              <a:gd name="connsiteX1" fmla="*/ 0 w 3632200"/>
              <a:gd name="connsiteY1" fmla="*/ 2407262 h 2407262"/>
              <a:gd name="connsiteX2" fmla="*/ 3632200 w 3632200"/>
              <a:gd name="connsiteY2" fmla="*/ 2407262 h 2407262"/>
              <a:gd name="connsiteX3" fmla="*/ 3614092 w 3632200"/>
              <a:gd name="connsiteY3" fmla="*/ 0 h 2407262"/>
              <a:gd name="connsiteX4" fmla="*/ 2423160 w 3632200"/>
              <a:gd name="connsiteY4" fmla="*/ 680062 h 2407262"/>
              <a:gd name="connsiteX5" fmla="*/ 1214120 w 3632200"/>
              <a:gd name="connsiteY5" fmla="*/ 1320142 h 2407262"/>
              <a:gd name="connsiteX6" fmla="*/ 0 w 3632200"/>
              <a:gd name="connsiteY6" fmla="*/ 1660502 h 2407262"/>
              <a:gd name="connsiteX0" fmla="*/ 0 w 3632200"/>
              <a:gd name="connsiteY0" fmla="*/ 1646921 h 2393681"/>
              <a:gd name="connsiteX1" fmla="*/ 0 w 3632200"/>
              <a:gd name="connsiteY1" fmla="*/ 2393681 h 2393681"/>
              <a:gd name="connsiteX2" fmla="*/ 3632200 w 3632200"/>
              <a:gd name="connsiteY2" fmla="*/ 2393681 h 2393681"/>
              <a:gd name="connsiteX3" fmla="*/ 3582402 w 3632200"/>
              <a:gd name="connsiteY3" fmla="*/ 0 h 2393681"/>
              <a:gd name="connsiteX4" fmla="*/ 2423160 w 3632200"/>
              <a:gd name="connsiteY4" fmla="*/ 666481 h 2393681"/>
              <a:gd name="connsiteX5" fmla="*/ 1214120 w 3632200"/>
              <a:gd name="connsiteY5" fmla="*/ 1306561 h 2393681"/>
              <a:gd name="connsiteX6" fmla="*/ 0 w 3632200"/>
              <a:gd name="connsiteY6" fmla="*/ 1646921 h 2393681"/>
              <a:gd name="connsiteX0" fmla="*/ 0 w 3632200"/>
              <a:gd name="connsiteY0" fmla="*/ 1646921 h 2393681"/>
              <a:gd name="connsiteX1" fmla="*/ 0 w 3632200"/>
              <a:gd name="connsiteY1" fmla="*/ 2393681 h 2393681"/>
              <a:gd name="connsiteX2" fmla="*/ 3632200 w 3632200"/>
              <a:gd name="connsiteY2" fmla="*/ 2393681 h 2393681"/>
              <a:gd name="connsiteX3" fmla="*/ 3595984 w 3632200"/>
              <a:gd name="connsiteY3" fmla="*/ 0 h 2393681"/>
              <a:gd name="connsiteX4" fmla="*/ 2423160 w 3632200"/>
              <a:gd name="connsiteY4" fmla="*/ 666481 h 2393681"/>
              <a:gd name="connsiteX5" fmla="*/ 1214120 w 3632200"/>
              <a:gd name="connsiteY5" fmla="*/ 1306561 h 2393681"/>
              <a:gd name="connsiteX6" fmla="*/ 0 w 3632200"/>
              <a:gd name="connsiteY6" fmla="*/ 1646921 h 2393681"/>
              <a:gd name="connsiteX0" fmla="*/ 0 w 3632200"/>
              <a:gd name="connsiteY0" fmla="*/ 1646921 h 2393681"/>
              <a:gd name="connsiteX1" fmla="*/ 0 w 3632200"/>
              <a:gd name="connsiteY1" fmla="*/ 2393681 h 2393681"/>
              <a:gd name="connsiteX2" fmla="*/ 3632200 w 3632200"/>
              <a:gd name="connsiteY2" fmla="*/ 2393681 h 2393681"/>
              <a:gd name="connsiteX3" fmla="*/ 3595984 w 3632200"/>
              <a:gd name="connsiteY3" fmla="*/ 0 h 2393681"/>
              <a:gd name="connsiteX4" fmla="*/ 2423160 w 3632200"/>
              <a:gd name="connsiteY4" fmla="*/ 666481 h 2393681"/>
              <a:gd name="connsiteX5" fmla="*/ 1214120 w 3632200"/>
              <a:gd name="connsiteY5" fmla="*/ 1306561 h 2393681"/>
              <a:gd name="connsiteX6" fmla="*/ 0 w 3632200"/>
              <a:gd name="connsiteY6" fmla="*/ 1646921 h 2393681"/>
              <a:gd name="connsiteX0" fmla="*/ 0 w 3632200"/>
              <a:gd name="connsiteY0" fmla="*/ 1646921 h 2393681"/>
              <a:gd name="connsiteX1" fmla="*/ 0 w 3632200"/>
              <a:gd name="connsiteY1" fmla="*/ 2393681 h 2393681"/>
              <a:gd name="connsiteX2" fmla="*/ 3632200 w 3632200"/>
              <a:gd name="connsiteY2" fmla="*/ 2393681 h 2393681"/>
              <a:gd name="connsiteX3" fmla="*/ 3595984 w 3632200"/>
              <a:gd name="connsiteY3" fmla="*/ 0 h 2393681"/>
              <a:gd name="connsiteX4" fmla="*/ 2423160 w 3632200"/>
              <a:gd name="connsiteY4" fmla="*/ 666481 h 2393681"/>
              <a:gd name="connsiteX5" fmla="*/ 1214120 w 3632200"/>
              <a:gd name="connsiteY5" fmla="*/ 1306561 h 2393681"/>
              <a:gd name="connsiteX6" fmla="*/ 0 w 3632200"/>
              <a:gd name="connsiteY6" fmla="*/ 1646921 h 2393681"/>
              <a:gd name="connsiteX0" fmla="*/ 0 w 3632200"/>
              <a:gd name="connsiteY0" fmla="*/ 1646921 h 2393681"/>
              <a:gd name="connsiteX1" fmla="*/ 0 w 3632200"/>
              <a:gd name="connsiteY1" fmla="*/ 2393681 h 2393681"/>
              <a:gd name="connsiteX2" fmla="*/ 3632200 w 3632200"/>
              <a:gd name="connsiteY2" fmla="*/ 2393681 h 2393681"/>
              <a:gd name="connsiteX3" fmla="*/ 3577876 w 3632200"/>
              <a:gd name="connsiteY3" fmla="*/ 0 h 2393681"/>
              <a:gd name="connsiteX4" fmla="*/ 2423160 w 3632200"/>
              <a:gd name="connsiteY4" fmla="*/ 666481 h 2393681"/>
              <a:gd name="connsiteX5" fmla="*/ 1214120 w 3632200"/>
              <a:gd name="connsiteY5" fmla="*/ 1306561 h 2393681"/>
              <a:gd name="connsiteX6" fmla="*/ 0 w 3632200"/>
              <a:gd name="connsiteY6" fmla="*/ 1646921 h 2393681"/>
              <a:gd name="connsiteX0" fmla="*/ 0 w 3595982"/>
              <a:gd name="connsiteY0" fmla="*/ 1646921 h 2402736"/>
              <a:gd name="connsiteX1" fmla="*/ 0 w 3595982"/>
              <a:gd name="connsiteY1" fmla="*/ 2393681 h 2402736"/>
              <a:gd name="connsiteX2" fmla="*/ 3595982 w 3595982"/>
              <a:gd name="connsiteY2" fmla="*/ 2402736 h 2402736"/>
              <a:gd name="connsiteX3" fmla="*/ 3577876 w 3595982"/>
              <a:gd name="connsiteY3" fmla="*/ 0 h 2402736"/>
              <a:gd name="connsiteX4" fmla="*/ 2423160 w 3595982"/>
              <a:gd name="connsiteY4" fmla="*/ 666481 h 2402736"/>
              <a:gd name="connsiteX5" fmla="*/ 1214120 w 3595982"/>
              <a:gd name="connsiteY5" fmla="*/ 1306561 h 2402736"/>
              <a:gd name="connsiteX6" fmla="*/ 0 w 3595982"/>
              <a:gd name="connsiteY6" fmla="*/ 1646921 h 2402736"/>
              <a:gd name="connsiteX0" fmla="*/ 0 w 3577876"/>
              <a:gd name="connsiteY0" fmla="*/ 1646921 h 2402736"/>
              <a:gd name="connsiteX1" fmla="*/ 0 w 3577876"/>
              <a:gd name="connsiteY1" fmla="*/ 2393681 h 2402736"/>
              <a:gd name="connsiteX2" fmla="*/ 3568819 w 3577876"/>
              <a:gd name="connsiteY2" fmla="*/ 2402736 h 2402736"/>
              <a:gd name="connsiteX3" fmla="*/ 3577876 w 3577876"/>
              <a:gd name="connsiteY3" fmla="*/ 0 h 2402736"/>
              <a:gd name="connsiteX4" fmla="*/ 2423160 w 3577876"/>
              <a:gd name="connsiteY4" fmla="*/ 666481 h 2402736"/>
              <a:gd name="connsiteX5" fmla="*/ 1214120 w 3577876"/>
              <a:gd name="connsiteY5" fmla="*/ 1306561 h 2402736"/>
              <a:gd name="connsiteX6" fmla="*/ 0 w 3577876"/>
              <a:gd name="connsiteY6" fmla="*/ 1646921 h 240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7876" h="2402736">
                <a:moveTo>
                  <a:pt x="0" y="1646921"/>
                </a:moveTo>
                <a:lnTo>
                  <a:pt x="0" y="2393681"/>
                </a:lnTo>
                <a:lnTo>
                  <a:pt x="3568819" y="2402736"/>
                </a:lnTo>
                <a:lnTo>
                  <a:pt x="3577876" y="0"/>
                </a:lnTo>
                <a:lnTo>
                  <a:pt x="2423160" y="666481"/>
                </a:lnTo>
                <a:cubicBezTo>
                  <a:pt x="1988458" y="929640"/>
                  <a:pt x="1861599" y="993604"/>
                  <a:pt x="1214120" y="1306561"/>
                </a:cubicBezTo>
                <a:lnTo>
                  <a:pt x="0" y="16469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5BCCEC-8382-7577-37EC-7E655074E164}"/>
              </a:ext>
            </a:extLst>
          </p:cNvPr>
          <p:cNvSpPr txBox="1"/>
          <p:nvPr/>
        </p:nvSpPr>
        <p:spPr>
          <a:xfrm>
            <a:off x="5257494" y="674301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取得成就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等腰三角形 48">
            <a:extLst>
              <a:ext uri="{FF2B5EF4-FFF2-40B4-BE49-F238E27FC236}">
                <a16:creationId xmlns:a16="http://schemas.microsoft.com/office/drawing/2014/main" id="{885CAD44-8414-6CC5-5B68-43B6A04F5E91}"/>
              </a:ext>
            </a:extLst>
          </p:cNvPr>
          <p:cNvSpPr/>
          <p:nvPr/>
        </p:nvSpPr>
        <p:spPr>
          <a:xfrm>
            <a:off x="4767244" y="557666"/>
            <a:ext cx="2657513" cy="291919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492165B9-8E39-B197-5741-418C3157A406}"/>
              </a:ext>
            </a:extLst>
          </p:cNvPr>
          <p:cNvGrpSpPr/>
          <p:nvPr/>
        </p:nvGrpSpPr>
        <p:grpSpPr>
          <a:xfrm>
            <a:off x="6889183" y="3859239"/>
            <a:ext cx="4479992" cy="1472953"/>
            <a:chOff x="5085159" y="839270"/>
            <a:chExt cx="2021682" cy="2222500"/>
          </a:xfrm>
        </p:grpSpPr>
        <p:sp>
          <p:nvSpPr>
            <p:cNvPr id="61" name="菱形 60">
              <a:extLst>
                <a:ext uri="{FF2B5EF4-FFF2-40B4-BE49-F238E27FC236}">
                  <a16:creationId xmlns:a16="http://schemas.microsoft.com/office/drawing/2014/main" id="{21223F8D-43AD-3CD8-3C05-C6C6F60A83A0}"/>
                </a:ext>
              </a:extLst>
            </p:cNvPr>
            <p:cNvSpPr/>
            <p:nvPr/>
          </p:nvSpPr>
          <p:spPr>
            <a:xfrm>
              <a:off x="5272088" y="1960869"/>
              <a:ext cx="1646742" cy="551386"/>
            </a:xfrm>
            <a:prstGeom prst="diamond">
              <a:avLst/>
            </a:pr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平行四边形 61">
              <a:extLst>
                <a:ext uri="{FF2B5EF4-FFF2-40B4-BE49-F238E27FC236}">
                  <a16:creationId xmlns:a16="http://schemas.microsoft.com/office/drawing/2014/main" id="{87BFF5D6-33D2-A218-6EA5-AE4302E332F7}"/>
                </a:ext>
              </a:extLst>
            </p:cNvPr>
            <p:cNvSpPr/>
            <p:nvPr/>
          </p:nvSpPr>
          <p:spPr>
            <a:xfrm rot="16200000" flipH="1" flipV="1">
              <a:off x="5273100" y="2236939"/>
              <a:ext cx="825206" cy="824456"/>
            </a:xfrm>
            <a:prstGeom prst="parallelogram">
              <a:avLst>
                <a:gd name="adj" fmla="val 33074"/>
              </a:avLst>
            </a:prstGeom>
            <a:gradFill>
              <a:gsLst>
                <a:gs pos="0">
                  <a:schemeClr val="accent1">
                    <a:alpha val="4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平行四边形 62">
              <a:extLst>
                <a:ext uri="{FF2B5EF4-FFF2-40B4-BE49-F238E27FC236}">
                  <a16:creationId xmlns:a16="http://schemas.microsoft.com/office/drawing/2014/main" id="{5A5185AB-6A74-E982-EFF9-5D3DDB3C7FBF}"/>
                </a:ext>
              </a:extLst>
            </p:cNvPr>
            <p:cNvSpPr/>
            <p:nvPr/>
          </p:nvSpPr>
          <p:spPr>
            <a:xfrm rot="5400000" flipV="1">
              <a:off x="6095084" y="2236938"/>
              <a:ext cx="825204" cy="824456"/>
            </a:xfrm>
            <a:prstGeom prst="parallelogram">
              <a:avLst>
                <a:gd name="adj" fmla="val 33074"/>
              </a:avLst>
            </a:prstGeom>
            <a:gradFill>
              <a:gsLst>
                <a:gs pos="0">
                  <a:schemeClr val="accent1">
                    <a:alpha val="4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BE22FF58-03B7-7C29-69FE-800E9D89E024}"/>
                </a:ext>
              </a:extLst>
            </p:cNvPr>
            <p:cNvCxnSpPr>
              <a:endCxn id="61" idx="1"/>
            </p:cNvCxnSpPr>
            <p:nvPr/>
          </p:nvCxnSpPr>
          <p:spPr>
            <a:xfrm flipH="1" flipV="1">
              <a:off x="5272088" y="2236562"/>
              <a:ext cx="823370" cy="275693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8BF2D5ED-5186-85A0-5886-4F294C251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543" y="2236562"/>
              <a:ext cx="823370" cy="275693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7DCE8475-48D6-5A0D-F0DD-F462B9CFDE1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544" y="2512256"/>
              <a:ext cx="0" cy="549512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菱形 66">
              <a:extLst>
                <a:ext uri="{FF2B5EF4-FFF2-40B4-BE49-F238E27FC236}">
                  <a16:creationId xmlns:a16="http://schemas.microsoft.com/office/drawing/2014/main" id="{DB17DD51-ABD7-AD49-659F-B4194FD6BBF0}"/>
                </a:ext>
              </a:extLst>
            </p:cNvPr>
            <p:cNvSpPr/>
            <p:nvPr/>
          </p:nvSpPr>
          <p:spPr>
            <a:xfrm>
              <a:off x="5484019" y="2020669"/>
              <a:ext cx="1223962" cy="40982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alpha val="63000"/>
                </a:schemeClr>
              </a:glow>
            </a:effectLst>
            <a:scene3d>
              <a:camera prst="orthographicFront"/>
              <a:lightRig rig="flat" dir="t"/>
            </a:scene3d>
            <a:sp3d>
              <a:bevelT w="0" h="0" prst="riblet"/>
              <a:bevelB w="0" h="0" prst="relaxedInset"/>
              <a:extrusionClr>
                <a:schemeClr val="tx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A6E54542-0C20-10B9-E7D5-834A4C4019A4}"/>
                </a:ext>
              </a:extLst>
            </p:cNvPr>
            <p:cNvSpPr/>
            <p:nvPr/>
          </p:nvSpPr>
          <p:spPr>
            <a:xfrm>
              <a:off x="5085159" y="1547295"/>
              <a:ext cx="2021682" cy="675724"/>
            </a:xfrm>
            <a:custGeom>
              <a:avLst/>
              <a:gdLst>
                <a:gd name="connsiteX0" fmla="*/ 0 w 2021682"/>
                <a:gd name="connsiteY0" fmla="*/ 0 h 675724"/>
                <a:gd name="connsiteX1" fmla="*/ 2021682 w 2021682"/>
                <a:gd name="connsiteY1" fmla="*/ 0 h 675724"/>
                <a:gd name="connsiteX2" fmla="*/ 1617346 w 2021682"/>
                <a:gd name="connsiteY2" fmla="*/ 675724 h 675724"/>
                <a:gd name="connsiteX3" fmla="*/ 1615171 w 2021682"/>
                <a:gd name="connsiteY3" fmla="*/ 675724 h 675724"/>
                <a:gd name="connsiteX4" fmla="*/ 1010841 w 2021682"/>
                <a:gd name="connsiteY4" fmla="*/ 473374 h 675724"/>
                <a:gd name="connsiteX5" fmla="*/ 406512 w 2021682"/>
                <a:gd name="connsiteY5" fmla="*/ 675724 h 675724"/>
                <a:gd name="connsiteX6" fmla="*/ 404337 w 2021682"/>
                <a:gd name="connsiteY6" fmla="*/ 675724 h 67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682" h="675724">
                  <a:moveTo>
                    <a:pt x="0" y="0"/>
                  </a:moveTo>
                  <a:lnTo>
                    <a:pt x="2021682" y="0"/>
                  </a:lnTo>
                  <a:lnTo>
                    <a:pt x="1617346" y="675724"/>
                  </a:lnTo>
                  <a:lnTo>
                    <a:pt x="1615171" y="675724"/>
                  </a:lnTo>
                  <a:lnTo>
                    <a:pt x="1010841" y="473374"/>
                  </a:lnTo>
                  <a:lnTo>
                    <a:pt x="406512" y="675724"/>
                  </a:lnTo>
                  <a:lnTo>
                    <a:pt x="404337" y="675724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24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F2DA3C60-1362-8CB3-089B-D54E55E66889}"/>
                </a:ext>
              </a:extLst>
            </p:cNvPr>
            <p:cNvSpPr/>
            <p:nvPr/>
          </p:nvSpPr>
          <p:spPr>
            <a:xfrm>
              <a:off x="5085159" y="839270"/>
              <a:ext cx="2021682" cy="1383749"/>
            </a:xfrm>
            <a:custGeom>
              <a:avLst/>
              <a:gdLst>
                <a:gd name="connsiteX0" fmla="*/ 0 w 2021682"/>
                <a:gd name="connsiteY0" fmla="*/ 0 h 1383749"/>
                <a:gd name="connsiteX1" fmla="*/ 2021682 w 2021682"/>
                <a:gd name="connsiteY1" fmla="*/ 0 h 1383749"/>
                <a:gd name="connsiteX2" fmla="*/ 1617346 w 2021682"/>
                <a:gd name="connsiteY2" fmla="*/ 1383749 h 1383749"/>
                <a:gd name="connsiteX3" fmla="*/ 1615171 w 2021682"/>
                <a:gd name="connsiteY3" fmla="*/ 1383749 h 1383749"/>
                <a:gd name="connsiteX4" fmla="*/ 1010841 w 2021682"/>
                <a:gd name="connsiteY4" fmla="*/ 1181399 h 1383749"/>
                <a:gd name="connsiteX5" fmla="*/ 406512 w 2021682"/>
                <a:gd name="connsiteY5" fmla="*/ 1383749 h 1383749"/>
                <a:gd name="connsiteX6" fmla="*/ 404337 w 2021682"/>
                <a:gd name="connsiteY6" fmla="*/ 1383749 h 138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682" h="1383749">
                  <a:moveTo>
                    <a:pt x="0" y="0"/>
                  </a:moveTo>
                  <a:lnTo>
                    <a:pt x="2021682" y="0"/>
                  </a:lnTo>
                  <a:lnTo>
                    <a:pt x="1617346" y="1383749"/>
                  </a:lnTo>
                  <a:lnTo>
                    <a:pt x="1615171" y="1383749"/>
                  </a:lnTo>
                  <a:lnTo>
                    <a:pt x="1010841" y="1181399"/>
                  </a:lnTo>
                  <a:lnTo>
                    <a:pt x="406512" y="1383749"/>
                  </a:lnTo>
                  <a:lnTo>
                    <a:pt x="404337" y="1383749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24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72" name="图表 71">
            <a:extLst>
              <a:ext uri="{FF2B5EF4-FFF2-40B4-BE49-F238E27FC236}">
                <a16:creationId xmlns:a16="http://schemas.microsoft.com/office/drawing/2014/main" id="{CE2403C4-6EA6-E0A3-6E3D-AD8FC84DD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27328"/>
              </p:ext>
            </p:extLst>
          </p:nvPr>
        </p:nvGraphicFramePr>
        <p:xfrm>
          <a:off x="898749" y="2065489"/>
          <a:ext cx="5197251" cy="293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4" name="图形 73">
            <a:extLst>
              <a:ext uri="{FF2B5EF4-FFF2-40B4-BE49-F238E27FC236}">
                <a16:creationId xmlns:a16="http://schemas.microsoft.com/office/drawing/2014/main" id="{2BF8BF6E-266D-0153-5495-DE08E2B3B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77" r="577" b="30268"/>
          <a:stretch/>
        </p:blipFill>
        <p:spPr>
          <a:xfrm flipH="1">
            <a:off x="0" y="5332193"/>
            <a:ext cx="12192000" cy="1525808"/>
          </a:xfrm>
          <a:prstGeom prst="rect">
            <a:avLst/>
          </a:prstGeom>
        </p:spPr>
      </p:pic>
      <p:sp>
        <p:nvSpPr>
          <p:cNvPr id="76" name="文本框 75">
            <a:extLst>
              <a:ext uri="{FF2B5EF4-FFF2-40B4-BE49-F238E27FC236}">
                <a16:creationId xmlns:a16="http://schemas.microsoft.com/office/drawing/2014/main" id="{ACD9EC8C-CA53-005E-D279-88E4A9A142A1}"/>
              </a:ext>
            </a:extLst>
          </p:cNvPr>
          <p:cNvSpPr txBox="1"/>
          <p:nvPr/>
        </p:nvSpPr>
        <p:spPr>
          <a:xfrm>
            <a:off x="7966587" y="3031100"/>
            <a:ext cx="2227533" cy="1107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5200</a:t>
            </a:r>
            <a:endParaRPr kumimoji="0" lang="zh-CN" altLang="en-US" sz="6600" b="0" i="0" u="none" strike="noStrike" kern="1200" cap="none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AA28600D-6D99-BA2F-1E64-2B1FBC5C8708}"/>
              </a:ext>
            </a:extLst>
          </p:cNvPr>
          <p:cNvSpPr txBox="1"/>
          <p:nvPr/>
        </p:nvSpPr>
        <p:spPr>
          <a:xfrm>
            <a:off x="10053735" y="3547479"/>
            <a:ext cx="35298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k</a:t>
            </a:r>
            <a:endParaRPr lang="zh-CN" altLang="en-US" sz="4400" b="1" dirty="0">
              <a:solidFill>
                <a:schemeClr val="accent1"/>
              </a:solidFill>
              <a:ea typeface="OPPOSans M" panose="00020600040101010101" pitchFamily="18" charset="-122"/>
              <a:cs typeface="Open Sans Extrabold" panose="020B0906030804020204" pitchFamily="34" charset="0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A8917A49-5ECB-9F71-6114-C303FC22DDEB}"/>
              </a:ext>
            </a:extLst>
          </p:cNvPr>
          <p:cNvSpPr/>
          <p:nvPr/>
        </p:nvSpPr>
        <p:spPr>
          <a:xfrm flipV="1">
            <a:off x="7370604" y="2197806"/>
            <a:ext cx="3517151" cy="4571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0EC15742-1512-63D6-5C0F-C9B903D3C9D6}"/>
              </a:ext>
            </a:extLst>
          </p:cNvPr>
          <p:cNvSpPr/>
          <p:nvPr/>
        </p:nvSpPr>
        <p:spPr>
          <a:xfrm rot="10800000">
            <a:off x="7905864" y="3925047"/>
            <a:ext cx="1250373" cy="128246"/>
          </a:xfrm>
          <a:custGeom>
            <a:avLst/>
            <a:gdLst>
              <a:gd name="connsiteX0" fmla="*/ 1250373 w 1250373"/>
              <a:gd name="connsiteY0" fmla="*/ 128246 h 128246"/>
              <a:gd name="connsiteX1" fmla="*/ 0 w 1250373"/>
              <a:gd name="connsiteY1" fmla="*/ 128246 h 128246"/>
              <a:gd name="connsiteX2" fmla="*/ 0 w 1250373"/>
              <a:gd name="connsiteY2" fmla="*/ 113846 h 128246"/>
              <a:gd name="connsiteX3" fmla="*/ 681540 w 1250373"/>
              <a:gd name="connsiteY3" fmla="*/ 113846 h 128246"/>
              <a:gd name="connsiteX4" fmla="*/ 853773 w 1250373"/>
              <a:gd name="connsiteY4" fmla="*/ 0 h 128246"/>
              <a:gd name="connsiteX5" fmla="*/ 855588 w 1250373"/>
              <a:gd name="connsiteY5" fmla="*/ 113846 h 128246"/>
              <a:gd name="connsiteX6" fmla="*/ 1250373 w 1250373"/>
              <a:gd name="connsiteY6" fmla="*/ 113846 h 1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373" h="128246">
                <a:moveTo>
                  <a:pt x="1250373" y="128246"/>
                </a:moveTo>
                <a:lnTo>
                  <a:pt x="0" y="128246"/>
                </a:lnTo>
                <a:lnTo>
                  <a:pt x="0" y="113846"/>
                </a:lnTo>
                <a:lnTo>
                  <a:pt x="681540" y="113846"/>
                </a:lnTo>
                <a:lnTo>
                  <a:pt x="853773" y="0"/>
                </a:lnTo>
                <a:lnTo>
                  <a:pt x="855588" y="113846"/>
                </a:lnTo>
                <a:lnTo>
                  <a:pt x="1250373" y="11384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CE66DD64-2F49-697B-72A1-B558D57DC547}"/>
              </a:ext>
            </a:extLst>
          </p:cNvPr>
          <p:cNvSpPr txBox="1"/>
          <p:nvPr/>
        </p:nvSpPr>
        <p:spPr>
          <a:xfrm>
            <a:off x="7999376" y="4111723"/>
            <a:ext cx="2442533" cy="5140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+mn-ea"/>
                <a:cs typeface="OPPOSans R" panose="00020600040101010101" pitchFamily="18" charset="-122"/>
              </a:rPr>
              <a:t>销售额</a:t>
            </a:r>
          </a:p>
        </p:txBody>
      </p:sp>
      <p:sp>
        <p:nvSpPr>
          <p:cNvPr id="4" name="箭头: 上 3">
            <a:extLst>
              <a:ext uri="{FF2B5EF4-FFF2-40B4-BE49-F238E27FC236}">
                <a16:creationId xmlns:a16="http://schemas.microsoft.com/office/drawing/2014/main" id="{09464DE6-4ED3-2C6B-35B7-64FA8945F20F}"/>
              </a:ext>
            </a:extLst>
          </p:cNvPr>
          <p:cNvSpPr/>
          <p:nvPr/>
        </p:nvSpPr>
        <p:spPr>
          <a:xfrm>
            <a:off x="10017629" y="2924288"/>
            <a:ext cx="424280" cy="402408"/>
          </a:xfrm>
          <a:prstGeom prst="upArrow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70F36CE-4FCA-BAA3-95E6-0E97B028563D}"/>
              </a:ext>
            </a:extLst>
          </p:cNvPr>
          <p:cNvGrpSpPr/>
          <p:nvPr/>
        </p:nvGrpSpPr>
        <p:grpSpPr>
          <a:xfrm>
            <a:off x="6120495" y="2944827"/>
            <a:ext cx="931870" cy="1864845"/>
            <a:chOff x="5832533" y="2750534"/>
            <a:chExt cx="1240800" cy="1946849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778D7D27-BAB1-AA42-E973-D0893DD58D80}"/>
                </a:ext>
              </a:extLst>
            </p:cNvPr>
            <p:cNvSpPr/>
            <p:nvPr/>
          </p:nvSpPr>
          <p:spPr>
            <a:xfrm rot="5400000">
              <a:off x="5733679" y="3357728"/>
              <a:ext cx="1946847" cy="732460"/>
            </a:xfrm>
            <a:prstGeom prst="triangle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2">
                    <a:alpha val="22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8" name="等腰三角形 87">
              <a:extLst>
                <a:ext uri="{FF2B5EF4-FFF2-40B4-BE49-F238E27FC236}">
                  <a16:creationId xmlns:a16="http://schemas.microsoft.com/office/drawing/2014/main" id="{CE103BA4-4E8E-C599-5478-E54190B9190D}"/>
                </a:ext>
              </a:extLst>
            </p:cNvPr>
            <p:cNvSpPr/>
            <p:nvPr/>
          </p:nvSpPr>
          <p:spPr>
            <a:xfrm rot="5400000">
              <a:off x="5503681" y="3357729"/>
              <a:ext cx="1946847" cy="732460"/>
            </a:xfrm>
            <a:prstGeom prst="triangle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2">
                    <a:alpha val="22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9" name="等腰三角形 88">
              <a:extLst>
                <a:ext uri="{FF2B5EF4-FFF2-40B4-BE49-F238E27FC236}">
                  <a16:creationId xmlns:a16="http://schemas.microsoft.com/office/drawing/2014/main" id="{E11CCD4B-F5B2-B8D4-A41A-79A6010E3A5A}"/>
                </a:ext>
              </a:extLst>
            </p:cNvPr>
            <p:cNvSpPr/>
            <p:nvPr/>
          </p:nvSpPr>
          <p:spPr>
            <a:xfrm rot="5400000">
              <a:off x="5225339" y="3357730"/>
              <a:ext cx="1946847" cy="732460"/>
            </a:xfrm>
            <a:prstGeom prst="triangle">
              <a:avLst/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2">
                    <a:alpha val="22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DD4B2B90-6AF0-E897-FC10-5B758706EF2C}"/>
              </a:ext>
            </a:extLst>
          </p:cNvPr>
          <p:cNvGrpSpPr/>
          <p:nvPr/>
        </p:nvGrpSpPr>
        <p:grpSpPr>
          <a:xfrm>
            <a:off x="0" y="426165"/>
            <a:ext cx="12192000" cy="246219"/>
            <a:chOff x="0" y="426165"/>
            <a:chExt cx="12192000" cy="246219"/>
          </a:xfrm>
        </p:grpSpPr>
        <p:sp>
          <p:nvSpPr>
            <p:cNvPr id="71" name="Freeform 492">
              <a:extLst>
                <a:ext uri="{FF2B5EF4-FFF2-40B4-BE49-F238E27FC236}">
                  <a16:creationId xmlns:a16="http://schemas.microsoft.com/office/drawing/2014/main" id="{7324EC72-FFC9-7D90-B536-EB6179A7006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16586" y="557668"/>
              <a:ext cx="1676808" cy="114716"/>
            </a:xfrm>
            <a:custGeom>
              <a:avLst/>
              <a:gdLst>
                <a:gd name="T0" fmla="*/ 0 w 823"/>
                <a:gd name="T1" fmla="*/ 74 h 123"/>
                <a:gd name="T2" fmla="*/ 270 w 823"/>
                <a:gd name="T3" fmla="*/ 74 h 123"/>
                <a:gd name="T4" fmla="*/ 346 w 823"/>
                <a:gd name="T5" fmla="*/ 0 h 123"/>
                <a:gd name="T6" fmla="*/ 700 w 823"/>
                <a:gd name="T7" fmla="*/ 0 h 123"/>
                <a:gd name="T8" fmla="*/ 823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0" y="74"/>
                  </a:moveTo>
                  <a:lnTo>
                    <a:pt x="270" y="74"/>
                  </a:lnTo>
                  <a:lnTo>
                    <a:pt x="346" y="0"/>
                  </a:lnTo>
                  <a:lnTo>
                    <a:pt x="700" y="0"/>
                  </a:lnTo>
                  <a:lnTo>
                    <a:pt x="823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93">
              <a:extLst>
                <a:ext uri="{FF2B5EF4-FFF2-40B4-BE49-F238E27FC236}">
                  <a16:creationId xmlns:a16="http://schemas.microsoft.com/office/drawing/2014/main" id="{0D0738F4-2A5A-D0B2-2D86-E099FCC930C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545893" y="426165"/>
              <a:ext cx="6646107" cy="131504"/>
            </a:xfrm>
            <a:custGeom>
              <a:avLst/>
              <a:gdLst>
                <a:gd name="T0" fmla="*/ 3262 w 3262"/>
                <a:gd name="T1" fmla="*/ 0 h 141"/>
                <a:gd name="T2" fmla="*/ 2030 w 3262"/>
                <a:gd name="T3" fmla="*/ 0 h 141"/>
                <a:gd name="T4" fmla="*/ 1889 w 3262"/>
                <a:gd name="T5" fmla="*/ 141 h 141"/>
                <a:gd name="T6" fmla="*/ 141 w 3262"/>
                <a:gd name="T7" fmla="*/ 141 h 141"/>
                <a:gd name="T8" fmla="*/ 0 w 326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141">
                  <a:moveTo>
                    <a:pt x="3262" y="0"/>
                  </a:moveTo>
                  <a:lnTo>
                    <a:pt x="2030" y="0"/>
                  </a:lnTo>
                  <a:lnTo>
                    <a:pt x="1889" y="141"/>
                  </a:lnTo>
                  <a:lnTo>
                    <a:pt x="141" y="14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94">
              <a:extLst>
                <a:ext uri="{FF2B5EF4-FFF2-40B4-BE49-F238E27FC236}">
                  <a16:creationId xmlns:a16="http://schemas.microsoft.com/office/drawing/2014/main" id="{D4A06578-5FFA-902E-A2DA-490916DC667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137507" y="426165"/>
              <a:ext cx="929069" cy="93265"/>
            </a:xfrm>
            <a:custGeom>
              <a:avLst/>
              <a:gdLst>
                <a:gd name="T0" fmla="*/ 0 w 456"/>
                <a:gd name="T1" fmla="*/ 100 h 100"/>
                <a:gd name="T2" fmla="*/ 355 w 456"/>
                <a:gd name="T3" fmla="*/ 100 h 100"/>
                <a:gd name="T4" fmla="*/ 456 w 45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" h="100">
                  <a:moveTo>
                    <a:pt x="0" y="100"/>
                  </a:moveTo>
                  <a:lnTo>
                    <a:pt x="355" y="100"/>
                  </a:lnTo>
                  <a:lnTo>
                    <a:pt x="456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95">
              <a:extLst>
                <a:ext uri="{FF2B5EF4-FFF2-40B4-BE49-F238E27FC236}">
                  <a16:creationId xmlns:a16="http://schemas.microsoft.com/office/drawing/2014/main" id="{AD4E3101-BDD6-B35C-C28E-A23274819DE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809480" y="431760"/>
              <a:ext cx="246530" cy="73679"/>
            </a:xfrm>
            <a:custGeom>
              <a:avLst/>
              <a:gdLst>
                <a:gd name="T0" fmla="*/ 79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9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9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96">
              <a:extLst>
                <a:ext uri="{FF2B5EF4-FFF2-40B4-BE49-F238E27FC236}">
                  <a16:creationId xmlns:a16="http://schemas.microsoft.com/office/drawing/2014/main" id="{5687CD98-9EF7-854C-20A7-76D6014349A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668898" y="431760"/>
              <a:ext cx="240417" cy="73679"/>
            </a:xfrm>
            <a:custGeom>
              <a:avLst/>
              <a:gdLst>
                <a:gd name="T0" fmla="*/ 78 w 118"/>
                <a:gd name="T1" fmla="*/ 0 h 79"/>
                <a:gd name="T2" fmla="*/ 0 w 118"/>
                <a:gd name="T3" fmla="*/ 79 h 79"/>
                <a:gd name="T4" fmla="*/ 40 w 118"/>
                <a:gd name="T5" fmla="*/ 79 h 79"/>
                <a:gd name="T6" fmla="*/ 118 w 118"/>
                <a:gd name="T7" fmla="*/ 0 h 79"/>
                <a:gd name="T8" fmla="*/ 78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97">
              <a:extLst>
                <a:ext uri="{FF2B5EF4-FFF2-40B4-BE49-F238E27FC236}">
                  <a16:creationId xmlns:a16="http://schemas.microsoft.com/office/drawing/2014/main" id="{78B3DCC0-F851-A253-29EC-CDCCF2A6483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2203" y="431760"/>
              <a:ext cx="246530" cy="73679"/>
            </a:xfrm>
            <a:custGeom>
              <a:avLst/>
              <a:gdLst>
                <a:gd name="T0" fmla="*/ 78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8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8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98">
              <a:extLst>
                <a:ext uri="{FF2B5EF4-FFF2-40B4-BE49-F238E27FC236}">
                  <a16:creationId xmlns:a16="http://schemas.microsoft.com/office/drawing/2014/main" id="{0D31E343-29E8-B59F-97C0-36C5ED0970D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81621" y="431760"/>
              <a:ext cx="244492" cy="73679"/>
            </a:xfrm>
            <a:custGeom>
              <a:avLst/>
              <a:gdLst>
                <a:gd name="T0" fmla="*/ 78 w 120"/>
                <a:gd name="T1" fmla="*/ 0 h 79"/>
                <a:gd name="T2" fmla="*/ 0 w 120"/>
                <a:gd name="T3" fmla="*/ 79 h 79"/>
                <a:gd name="T4" fmla="*/ 42 w 120"/>
                <a:gd name="T5" fmla="*/ 79 h 79"/>
                <a:gd name="T6" fmla="*/ 120 w 120"/>
                <a:gd name="T7" fmla="*/ 0 h 79"/>
                <a:gd name="T8" fmla="*/ 78 w 12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78" y="0"/>
                  </a:moveTo>
                  <a:lnTo>
                    <a:pt x="0" y="79"/>
                  </a:lnTo>
                  <a:lnTo>
                    <a:pt x="42" y="79"/>
                  </a:lnTo>
                  <a:lnTo>
                    <a:pt x="12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99">
              <a:extLst>
                <a:ext uri="{FF2B5EF4-FFF2-40B4-BE49-F238E27FC236}">
                  <a16:creationId xmlns:a16="http://schemas.microsoft.com/office/drawing/2014/main" id="{DBE3D615-CD7C-36BF-782D-C3F13A1E001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38999" y="431760"/>
              <a:ext cx="242455" cy="73679"/>
            </a:xfrm>
            <a:custGeom>
              <a:avLst/>
              <a:gdLst>
                <a:gd name="T0" fmla="*/ 78 w 119"/>
                <a:gd name="T1" fmla="*/ 0 h 79"/>
                <a:gd name="T2" fmla="*/ 0 w 119"/>
                <a:gd name="T3" fmla="*/ 79 h 79"/>
                <a:gd name="T4" fmla="*/ 40 w 119"/>
                <a:gd name="T5" fmla="*/ 79 h 79"/>
                <a:gd name="T6" fmla="*/ 119 w 119"/>
                <a:gd name="T7" fmla="*/ 0 h 79"/>
                <a:gd name="T8" fmla="*/ 78 w 11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Oval 501">
              <a:extLst>
                <a:ext uri="{FF2B5EF4-FFF2-40B4-BE49-F238E27FC236}">
                  <a16:creationId xmlns:a16="http://schemas.microsoft.com/office/drawing/2014/main" id="{965E6CDD-E72B-4622-9A48-8DFB9F1258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76096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Oval 502">
              <a:extLst>
                <a:ext uri="{FF2B5EF4-FFF2-40B4-BE49-F238E27FC236}">
                  <a16:creationId xmlns:a16="http://schemas.microsoft.com/office/drawing/2014/main" id="{31F70692-6694-C25A-5CE7-F32D240376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657053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Oval 503">
              <a:extLst>
                <a:ext uri="{FF2B5EF4-FFF2-40B4-BE49-F238E27FC236}">
                  <a16:creationId xmlns:a16="http://schemas.microsoft.com/office/drawing/2014/main" id="{F7DDC8D7-42D0-21D3-80CB-4F53B9BFDF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866910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Oval 504">
              <a:extLst>
                <a:ext uri="{FF2B5EF4-FFF2-40B4-BE49-F238E27FC236}">
                  <a16:creationId xmlns:a16="http://schemas.microsoft.com/office/drawing/2014/main" id="{87CD1C5D-3A00-7DAC-64AD-F41075C5F2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547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Oval 505">
              <a:extLst>
                <a:ext uri="{FF2B5EF4-FFF2-40B4-BE49-F238E27FC236}">
                  <a16:creationId xmlns:a16="http://schemas.microsoft.com/office/drawing/2014/main" id="{4E2021DE-B1F9-3F52-CEE3-DD90120241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44312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506">
              <a:extLst>
                <a:ext uri="{FF2B5EF4-FFF2-40B4-BE49-F238E27FC236}">
                  <a16:creationId xmlns:a16="http://schemas.microsoft.com/office/drawing/2014/main" id="{70F4F325-C6CF-1914-7A4E-9A9A994773B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02679" y="557668"/>
              <a:ext cx="1676808" cy="114716"/>
            </a:xfrm>
            <a:custGeom>
              <a:avLst/>
              <a:gdLst>
                <a:gd name="T0" fmla="*/ 823 w 823"/>
                <a:gd name="T1" fmla="*/ 74 h 123"/>
                <a:gd name="T2" fmla="*/ 552 w 823"/>
                <a:gd name="T3" fmla="*/ 74 h 123"/>
                <a:gd name="T4" fmla="*/ 476 w 823"/>
                <a:gd name="T5" fmla="*/ 0 h 123"/>
                <a:gd name="T6" fmla="*/ 123 w 823"/>
                <a:gd name="T7" fmla="*/ 0 h 123"/>
                <a:gd name="T8" fmla="*/ 0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823" y="74"/>
                  </a:moveTo>
                  <a:lnTo>
                    <a:pt x="552" y="74"/>
                  </a:lnTo>
                  <a:lnTo>
                    <a:pt x="476" y="0"/>
                  </a:lnTo>
                  <a:lnTo>
                    <a:pt x="123" y="0"/>
                  </a:lnTo>
                  <a:lnTo>
                    <a:pt x="0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507">
              <a:extLst>
                <a:ext uri="{FF2B5EF4-FFF2-40B4-BE49-F238E27FC236}">
                  <a16:creationId xmlns:a16="http://schemas.microsoft.com/office/drawing/2014/main" id="{70379A93-F511-555C-B20F-7ECED01F2E6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0" y="426165"/>
              <a:ext cx="5545893" cy="131504"/>
            </a:xfrm>
            <a:custGeom>
              <a:avLst/>
              <a:gdLst>
                <a:gd name="T0" fmla="*/ 0 w 2722"/>
                <a:gd name="T1" fmla="*/ 0 h 141"/>
                <a:gd name="T2" fmla="*/ 689 w 2722"/>
                <a:gd name="T3" fmla="*/ 0 h 141"/>
                <a:gd name="T4" fmla="*/ 830 w 2722"/>
                <a:gd name="T5" fmla="*/ 141 h 141"/>
                <a:gd name="T6" fmla="*/ 2581 w 2722"/>
                <a:gd name="T7" fmla="*/ 141 h 141"/>
                <a:gd name="T8" fmla="*/ 2722 w 272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2" h="141">
                  <a:moveTo>
                    <a:pt x="0" y="0"/>
                  </a:moveTo>
                  <a:lnTo>
                    <a:pt x="689" y="0"/>
                  </a:lnTo>
                  <a:lnTo>
                    <a:pt x="830" y="141"/>
                  </a:lnTo>
                  <a:lnTo>
                    <a:pt x="2581" y="141"/>
                  </a:lnTo>
                  <a:lnTo>
                    <a:pt x="2722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508">
              <a:extLst>
                <a:ext uri="{FF2B5EF4-FFF2-40B4-BE49-F238E27FC236}">
                  <a16:creationId xmlns:a16="http://schemas.microsoft.com/office/drawing/2014/main" id="{42933282-5430-55D2-6548-5D2593FAA7A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25422" y="426165"/>
              <a:ext cx="935182" cy="93265"/>
            </a:xfrm>
            <a:custGeom>
              <a:avLst/>
              <a:gdLst>
                <a:gd name="T0" fmla="*/ 459 w 459"/>
                <a:gd name="T1" fmla="*/ 100 h 100"/>
                <a:gd name="T2" fmla="*/ 101 w 459"/>
                <a:gd name="T3" fmla="*/ 100 h 100"/>
                <a:gd name="T4" fmla="*/ 0 w 459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100">
                  <a:moveTo>
                    <a:pt x="459" y="100"/>
                  </a:moveTo>
                  <a:lnTo>
                    <a:pt x="101" y="100"/>
                  </a:lnTo>
                  <a:lnTo>
                    <a:pt x="0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509">
              <a:extLst>
                <a:ext uri="{FF2B5EF4-FFF2-40B4-BE49-F238E27FC236}">
                  <a16:creationId xmlns:a16="http://schemas.microsoft.com/office/drawing/2014/main" id="{A500F675-39C0-43C2-A6C7-02BEE246AC7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142101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510">
              <a:extLst>
                <a:ext uri="{FF2B5EF4-FFF2-40B4-BE49-F238E27FC236}">
                  <a16:creationId xmlns:a16="http://schemas.microsoft.com/office/drawing/2014/main" id="{0176622B-7DD8-C4D6-3B46-4DF1DE89FF3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282683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511">
              <a:extLst>
                <a:ext uri="{FF2B5EF4-FFF2-40B4-BE49-F238E27FC236}">
                  <a16:creationId xmlns:a16="http://schemas.microsoft.com/office/drawing/2014/main" id="{55A6F07E-27F1-679C-2C91-65B3652FAB1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29380" y="431760"/>
              <a:ext cx="240417" cy="73679"/>
            </a:xfrm>
            <a:custGeom>
              <a:avLst/>
              <a:gdLst>
                <a:gd name="T0" fmla="*/ 40 w 118"/>
                <a:gd name="T1" fmla="*/ 0 h 79"/>
                <a:gd name="T2" fmla="*/ 118 w 118"/>
                <a:gd name="T3" fmla="*/ 79 h 79"/>
                <a:gd name="T4" fmla="*/ 78 w 118"/>
                <a:gd name="T5" fmla="*/ 79 h 79"/>
                <a:gd name="T6" fmla="*/ 0 w 118"/>
                <a:gd name="T7" fmla="*/ 0 h 79"/>
                <a:gd name="T8" fmla="*/ 40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40" y="0"/>
                  </a:moveTo>
                  <a:lnTo>
                    <a:pt x="118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512">
              <a:extLst>
                <a:ext uri="{FF2B5EF4-FFF2-40B4-BE49-F238E27FC236}">
                  <a16:creationId xmlns:a16="http://schemas.microsoft.com/office/drawing/2014/main" id="{2B2B839A-A32B-A055-A8B6-CBC69C528B7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69962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513">
              <a:extLst>
                <a:ext uri="{FF2B5EF4-FFF2-40B4-BE49-F238E27FC236}">
                  <a16:creationId xmlns:a16="http://schemas.microsoft.com/office/drawing/2014/main" id="{4D1A46F7-0760-DB1B-462F-1312B455CBF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10544" y="431760"/>
              <a:ext cx="246530" cy="73679"/>
            </a:xfrm>
            <a:custGeom>
              <a:avLst/>
              <a:gdLst>
                <a:gd name="T0" fmla="*/ 42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2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2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515">
              <a:extLst>
                <a:ext uri="{FF2B5EF4-FFF2-40B4-BE49-F238E27FC236}">
                  <a16:creationId xmlns:a16="http://schemas.microsoft.com/office/drawing/2014/main" id="{FE598F4D-CC27-D472-FAF3-7051A27A56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8621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Oval 516">
              <a:extLst>
                <a:ext uri="{FF2B5EF4-FFF2-40B4-BE49-F238E27FC236}">
                  <a16:creationId xmlns:a16="http://schemas.microsoft.com/office/drawing/2014/main" id="{EF87B6E5-E577-A3E4-8AF1-DD4DD0F6CC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90123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Oval 517">
              <a:extLst>
                <a:ext uri="{FF2B5EF4-FFF2-40B4-BE49-F238E27FC236}">
                  <a16:creationId xmlns:a16="http://schemas.microsoft.com/office/drawing/2014/main" id="{461578A6-7891-5840-9963-358019FCDD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27619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Oval 518">
              <a:extLst>
                <a:ext uri="{FF2B5EF4-FFF2-40B4-BE49-F238E27FC236}">
                  <a16:creationId xmlns:a16="http://schemas.microsoft.com/office/drawing/2014/main" id="{73EDAB86-5EC2-174B-0777-B6ACCDE579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594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Oval 519">
              <a:extLst>
                <a:ext uri="{FF2B5EF4-FFF2-40B4-BE49-F238E27FC236}">
                  <a16:creationId xmlns:a16="http://schemas.microsoft.com/office/drawing/2014/main" id="{21533B8B-2C28-83C0-E42E-78401F8D0D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70405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Line 520">
              <a:extLst>
                <a:ext uri="{FF2B5EF4-FFF2-40B4-BE49-F238E27FC236}">
                  <a16:creationId xmlns:a16="http://schemas.microsoft.com/office/drawing/2014/main" id="{797B9DC6-905F-A034-D73A-D3C2A7D2C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5994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Line 521">
              <a:extLst>
                <a:ext uri="{FF2B5EF4-FFF2-40B4-BE49-F238E27FC236}">
                  <a16:creationId xmlns:a16="http://schemas.microsoft.com/office/drawing/2014/main" id="{082BAC1A-B611-A03F-F15E-735FE28EF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102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Line 522">
              <a:extLst>
                <a:ext uri="{FF2B5EF4-FFF2-40B4-BE49-F238E27FC236}">
                  <a16:creationId xmlns:a16="http://schemas.microsoft.com/office/drawing/2014/main" id="{74601CBE-CDD9-E15D-9D01-5D92BB7D2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994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Line 523">
              <a:extLst>
                <a:ext uri="{FF2B5EF4-FFF2-40B4-BE49-F238E27FC236}">
                  <a16:creationId xmlns:a16="http://schemas.microsoft.com/office/drawing/2014/main" id="{6FFD889A-5756-0F5A-7426-A0FF245602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497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Line 524">
              <a:extLst>
                <a:ext uri="{FF2B5EF4-FFF2-40B4-BE49-F238E27FC236}">
                  <a16:creationId xmlns:a16="http://schemas.microsoft.com/office/drawing/2014/main" id="{BD92E88A-E765-71B5-A515-F4FFC8469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7972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Line 525">
              <a:extLst>
                <a:ext uri="{FF2B5EF4-FFF2-40B4-BE49-F238E27FC236}">
                  <a16:creationId xmlns:a16="http://schemas.microsoft.com/office/drawing/2014/main" id="{4062F29B-7B87-6DBA-B7D1-D59EC4A5E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3005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Line 526">
              <a:extLst>
                <a:ext uri="{FF2B5EF4-FFF2-40B4-BE49-F238E27FC236}">
                  <a16:creationId xmlns:a16="http://schemas.microsoft.com/office/drawing/2014/main" id="{63989634-306B-AF42-D034-1460DFA41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Line 527">
              <a:extLst>
                <a:ext uri="{FF2B5EF4-FFF2-40B4-BE49-F238E27FC236}">
                  <a16:creationId xmlns:a16="http://schemas.microsoft.com/office/drawing/2014/main" id="{FD9AC231-89DA-3122-9F0C-587DAC6DB6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1031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Line 528">
              <a:extLst>
                <a:ext uri="{FF2B5EF4-FFF2-40B4-BE49-F238E27FC236}">
                  <a16:creationId xmlns:a16="http://schemas.microsoft.com/office/drawing/2014/main" id="{B9B8B300-84EE-9437-1275-FABADDB0F5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4026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Line 529">
              <a:extLst>
                <a:ext uri="{FF2B5EF4-FFF2-40B4-BE49-F238E27FC236}">
                  <a16:creationId xmlns:a16="http://schemas.microsoft.com/office/drawing/2014/main" id="{FB6337A8-B5F2-1A8D-FDEF-FDE63FA37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905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Line 530">
              <a:extLst>
                <a:ext uri="{FF2B5EF4-FFF2-40B4-BE49-F238E27FC236}">
                  <a16:creationId xmlns:a16="http://schemas.microsoft.com/office/drawing/2014/main" id="{B6CBBC26-9FC1-FAD8-8C8B-03DF1C974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2053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Line 531">
              <a:extLst>
                <a:ext uri="{FF2B5EF4-FFF2-40B4-BE49-F238E27FC236}">
                  <a16:creationId xmlns:a16="http://schemas.microsoft.com/office/drawing/2014/main" id="{69014BBB-65DF-024C-1CFB-4F62D4CC2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7084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532">
              <a:extLst>
                <a:ext uri="{FF2B5EF4-FFF2-40B4-BE49-F238E27FC236}">
                  <a16:creationId xmlns:a16="http://schemas.microsoft.com/office/drawing/2014/main" id="{D9B12CBD-D4DB-C43C-2433-341B6C0ED6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079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48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 descr="夜晚的星空&#10;&#10;描述已自动生成">
            <a:extLst>
              <a:ext uri="{FF2B5EF4-FFF2-40B4-BE49-F238E27FC236}">
                <a16:creationId xmlns:a16="http://schemas.microsoft.com/office/drawing/2014/main" id="{9BF21CB3-E5CD-0171-C4B9-A81A869CA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6905" y="0"/>
            <a:ext cx="12192002" cy="6858000"/>
          </a:xfrm>
          <a:prstGeom prst="rect">
            <a:avLst/>
          </a:prstGeom>
        </p:spPr>
      </p:pic>
      <p:sp>
        <p:nvSpPr>
          <p:cNvPr id="109" name="矩形 108">
            <a:extLst>
              <a:ext uri="{FF2B5EF4-FFF2-40B4-BE49-F238E27FC236}">
                <a16:creationId xmlns:a16="http://schemas.microsoft.com/office/drawing/2014/main" id="{06152DE1-5558-BF21-5E5F-378106801D08}"/>
              </a:ext>
            </a:extLst>
          </p:cNvPr>
          <p:cNvSpPr/>
          <p:nvPr/>
        </p:nvSpPr>
        <p:spPr>
          <a:xfrm>
            <a:off x="-34367" y="-34298"/>
            <a:ext cx="12260734" cy="6926596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1638B8BC-71E0-68B7-1328-237368D5C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56" t="4573" r="-60"/>
          <a:stretch/>
        </p:blipFill>
        <p:spPr>
          <a:xfrm>
            <a:off x="-34367" y="-34298"/>
            <a:ext cx="12260734" cy="20880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0BC002-0C82-2C0B-05DD-7E6CF43196BC}"/>
              </a:ext>
            </a:extLst>
          </p:cNvPr>
          <p:cNvSpPr txBox="1"/>
          <p:nvPr/>
        </p:nvSpPr>
        <p:spPr>
          <a:xfrm>
            <a:off x="660400" y="562689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10030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  <a:alpha val="2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CONTENT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  <a:alpha val="2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1352D3E-C26E-CDE5-285D-E75296E82CD2}"/>
              </a:ext>
            </a:extLst>
          </p:cNvPr>
          <p:cNvGrpSpPr/>
          <p:nvPr/>
        </p:nvGrpSpPr>
        <p:grpSpPr>
          <a:xfrm>
            <a:off x="4740447" y="3695271"/>
            <a:ext cx="2728652" cy="1250728"/>
            <a:chOff x="700726" y="896707"/>
            <a:chExt cx="2520191" cy="1155190"/>
          </a:xfrm>
        </p:grpSpPr>
        <p:sp useBgFill="1">
          <p:nvSpPr>
            <p:cNvPr id="36" name="菱形 35">
              <a:extLst>
                <a:ext uri="{FF2B5EF4-FFF2-40B4-BE49-F238E27FC236}">
                  <a16:creationId xmlns:a16="http://schemas.microsoft.com/office/drawing/2014/main" id="{7A329765-536F-F2C0-2DD9-936C453969E9}"/>
                </a:ext>
              </a:extLst>
            </p:cNvPr>
            <p:cNvSpPr/>
            <p:nvPr/>
          </p:nvSpPr>
          <p:spPr>
            <a:xfrm>
              <a:off x="891638" y="1578251"/>
              <a:ext cx="2138366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bg2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菱形 36">
              <a:extLst>
                <a:ext uri="{FF2B5EF4-FFF2-40B4-BE49-F238E27FC236}">
                  <a16:creationId xmlns:a16="http://schemas.microsoft.com/office/drawing/2014/main" id="{04DE6BAF-C59A-0CC0-270C-CEB150E22D2D}"/>
                </a:ext>
              </a:extLst>
            </p:cNvPr>
            <p:cNvSpPr/>
            <p:nvPr/>
          </p:nvSpPr>
          <p:spPr>
            <a:xfrm>
              <a:off x="700726" y="1397619"/>
              <a:ext cx="2520191" cy="558219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D7CE4B60-9A10-1330-8A44-B3C5FCE51180}"/>
                </a:ext>
              </a:extLst>
            </p:cNvPr>
            <p:cNvSpPr/>
            <p:nvPr/>
          </p:nvSpPr>
          <p:spPr>
            <a:xfrm>
              <a:off x="875397" y="1436307"/>
              <a:ext cx="2170849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2822CFE2-D923-F0E7-B5C9-41851D5F5420}"/>
                </a:ext>
              </a:extLst>
            </p:cNvPr>
            <p:cNvSpPr/>
            <p:nvPr/>
          </p:nvSpPr>
          <p:spPr>
            <a:xfrm>
              <a:off x="1237847" y="1304590"/>
              <a:ext cx="1472273" cy="326107"/>
            </a:xfrm>
            <a:prstGeom prst="diamond">
              <a:avLst/>
            </a:prstGeom>
            <a:solidFill>
              <a:schemeClr val="bg2">
                <a:lumMod val="50000"/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28593489-84CC-80C7-B9F8-884D232303F3}"/>
                </a:ext>
              </a:extLst>
            </p:cNvPr>
            <p:cNvSpPr/>
            <p:nvPr/>
          </p:nvSpPr>
          <p:spPr>
            <a:xfrm rot="20843806">
              <a:off x="1940373" y="1552228"/>
              <a:ext cx="79535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354DFA65-6974-913D-4C83-4C5954FC0191}"/>
                </a:ext>
              </a:extLst>
            </p:cNvPr>
            <p:cNvSpPr/>
            <p:nvPr/>
          </p:nvSpPr>
          <p:spPr>
            <a:xfrm rot="756194" flipH="1">
              <a:off x="1212343" y="1550907"/>
              <a:ext cx="78640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F8B1660B-3682-8B3B-C7AC-D1F4185F0C50}"/>
                </a:ext>
              </a:extLst>
            </p:cNvPr>
            <p:cNvSpPr/>
            <p:nvPr/>
          </p:nvSpPr>
          <p:spPr>
            <a:xfrm flipV="1">
              <a:off x="1480224" y="896707"/>
              <a:ext cx="1000207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  <a:alpha val="43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菱形 42">
              <a:extLst>
                <a:ext uri="{FF2B5EF4-FFF2-40B4-BE49-F238E27FC236}">
                  <a16:creationId xmlns:a16="http://schemas.microsoft.com/office/drawing/2014/main" id="{AE4EDA1F-C582-BF77-A47D-DA39FD33B36F}"/>
                </a:ext>
              </a:extLst>
            </p:cNvPr>
            <p:cNvSpPr/>
            <p:nvPr/>
          </p:nvSpPr>
          <p:spPr>
            <a:xfrm>
              <a:off x="1472293" y="1356518"/>
              <a:ext cx="1003383" cy="222250"/>
            </a:xfrm>
            <a:prstGeom prst="diamond">
              <a:avLst/>
            </a:prstGeom>
            <a:solidFill>
              <a:schemeClr val="bg2">
                <a:lumMod val="50000"/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6E01545-32F9-06BC-1F5B-5B171C260A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3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8E28D84-3F32-9253-ED16-AE6D755D9D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2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093694D1-570A-5643-1FFA-9C439D9C7D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65" y="1501994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1AFB970A-9B2B-3F31-AB9D-1ECBFADAA3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A428FA79-731F-F97E-6484-80C6682ABA57}"/>
              </a:ext>
            </a:extLst>
          </p:cNvPr>
          <p:cNvSpPr txBox="1"/>
          <p:nvPr/>
        </p:nvSpPr>
        <p:spPr>
          <a:xfrm>
            <a:off x="1225127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1500" spc="120" dirty="0">
                <a:solidFill>
                  <a:srgbClr val="E7E6E6">
                    <a:lumMod val="50000"/>
                    <a:alpha val="50000"/>
                  </a:srgbClr>
                </a:solidFill>
                <a:latin typeface="站酷高端黑"/>
                <a:ea typeface="站酷高端黑"/>
              </a:rPr>
              <a:t>1</a:t>
            </a:r>
            <a:endParaRPr lang="zh-CN" altLang="en-US" sz="11500" spc="120" dirty="0">
              <a:solidFill>
                <a:srgbClr val="E7E6E6">
                  <a:lumMod val="50000"/>
                  <a:alpha val="50000"/>
                </a:srgbClr>
              </a:solidFill>
              <a:latin typeface="站酷高端黑"/>
              <a:ea typeface="站酷高端黑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78055709-DD8B-7A92-F95F-FA854FC6688F}"/>
              </a:ext>
            </a:extLst>
          </p:cNvPr>
          <p:cNvSpPr txBox="1"/>
          <p:nvPr/>
        </p:nvSpPr>
        <p:spPr>
          <a:xfrm>
            <a:off x="5266267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120" normalizeH="0" baseline="0" noProof="0" dirty="0">
                <a:ln>
                  <a:noFill/>
                </a:ln>
                <a:solidFill>
                  <a:srgbClr val="E7E6E6">
                    <a:lumMod val="50000"/>
                    <a:alpha val="50000"/>
                  </a:srgbClr>
                </a:solidFill>
                <a:effectLst/>
                <a:uLnTx/>
                <a:uFillTx/>
                <a:latin typeface="站酷高端黑"/>
                <a:ea typeface="站酷高端黑"/>
                <a:cs typeface="+mn-cs"/>
              </a:rPr>
              <a:t>2</a:t>
            </a:r>
            <a:endParaRPr kumimoji="0" lang="zh-CN" altLang="en-US" sz="11500" b="0" i="0" u="none" strike="noStrike" kern="1200" cap="none" spc="120" normalizeH="0" baseline="0" noProof="0" dirty="0">
              <a:ln>
                <a:noFill/>
              </a:ln>
              <a:solidFill>
                <a:srgbClr val="E7E6E6">
                  <a:lumMod val="50000"/>
                  <a:alpha val="50000"/>
                </a:srgbClr>
              </a:solidFill>
              <a:effectLst/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A1AD31B-6759-15F8-6B79-B8B897DC33C0}"/>
              </a:ext>
            </a:extLst>
          </p:cNvPr>
          <p:cNvSpPr txBox="1"/>
          <p:nvPr/>
        </p:nvSpPr>
        <p:spPr>
          <a:xfrm>
            <a:off x="9307406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1500" spc="120" dirty="0">
                <a:solidFill>
                  <a:schemeClr val="accent1">
                    <a:alpha val="50000"/>
                  </a:schemeClr>
                </a:solidFill>
                <a:latin typeface="站酷高端黑"/>
                <a:ea typeface="站酷高端黑"/>
              </a:rPr>
              <a:t>3</a:t>
            </a:r>
            <a:endParaRPr lang="zh-CN" altLang="en-US" sz="11500" spc="120" dirty="0">
              <a:solidFill>
                <a:schemeClr val="accent1">
                  <a:alpha val="50000"/>
                </a:schemeClr>
              </a:solidFill>
              <a:latin typeface="站酷高端黑"/>
              <a:ea typeface="站酷高端黑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2FE8D91B-35D8-6576-60EF-FB977CA1CDC3}"/>
              </a:ext>
            </a:extLst>
          </p:cNvPr>
          <p:cNvSpPr/>
          <p:nvPr/>
        </p:nvSpPr>
        <p:spPr>
          <a:xfrm>
            <a:off x="4247022" y="-889301"/>
            <a:ext cx="3697957" cy="369795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14545E-BD7B-4596-290E-C76730955A6D}"/>
              </a:ext>
            </a:extLst>
          </p:cNvPr>
          <p:cNvSpPr txBox="1"/>
          <p:nvPr/>
        </p:nvSpPr>
        <p:spPr>
          <a:xfrm>
            <a:off x="4823859" y="327192"/>
            <a:ext cx="2456121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站酷高端黑" panose="02010600030101010101" pitchFamily="2" charset="-122"/>
                <a:ea typeface="站酷高端黑" panose="02010600030101010101" pitchFamily="2" charset="-122"/>
                <a:cs typeface="+mn-cs"/>
              </a:rPr>
              <a:t>目录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428C917-9E33-21D6-9BDD-3AE15608C6DE}"/>
              </a:ext>
            </a:extLst>
          </p:cNvPr>
          <p:cNvGrpSpPr/>
          <p:nvPr/>
        </p:nvGrpSpPr>
        <p:grpSpPr>
          <a:xfrm>
            <a:off x="699307" y="3695271"/>
            <a:ext cx="2728652" cy="1250728"/>
            <a:chOff x="700726" y="896707"/>
            <a:chExt cx="2520191" cy="1155190"/>
          </a:xfrm>
        </p:grpSpPr>
        <p:sp useBgFill="1">
          <p:nvSpPr>
            <p:cNvPr id="62" name="菱形 61">
              <a:extLst>
                <a:ext uri="{FF2B5EF4-FFF2-40B4-BE49-F238E27FC236}">
                  <a16:creationId xmlns:a16="http://schemas.microsoft.com/office/drawing/2014/main" id="{26FBB4FA-633E-E169-9F39-7DC056484D39}"/>
                </a:ext>
              </a:extLst>
            </p:cNvPr>
            <p:cNvSpPr/>
            <p:nvPr/>
          </p:nvSpPr>
          <p:spPr>
            <a:xfrm>
              <a:off x="891638" y="1578251"/>
              <a:ext cx="2138366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bg2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菱形 62">
              <a:extLst>
                <a:ext uri="{FF2B5EF4-FFF2-40B4-BE49-F238E27FC236}">
                  <a16:creationId xmlns:a16="http://schemas.microsoft.com/office/drawing/2014/main" id="{EB7C9AAB-13FE-8F63-7324-C1D56E00EBCC}"/>
                </a:ext>
              </a:extLst>
            </p:cNvPr>
            <p:cNvSpPr/>
            <p:nvPr/>
          </p:nvSpPr>
          <p:spPr>
            <a:xfrm>
              <a:off x="700726" y="1397619"/>
              <a:ext cx="2520191" cy="558219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菱形 63">
              <a:extLst>
                <a:ext uri="{FF2B5EF4-FFF2-40B4-BE49-F238E27FC236}">
                  <a16:creationId xmlns:a16="http://schemas.microsoft.com/office/drawing/2014/main" id="{EA54785E-A18E-849E-BF76-8E625092FCC3}"/>
                </a:ext>
              </a:extLst>
            </p:cNvPr>
            <p:cNvSpPr/>
            <p:nvPr/>
          </p:nvSpPr>
          <p:spPr>
            <a:xfrm>
              <a:off x="875397" y="1436307"/>
              <a:ext cx="2170849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菱形 64">
              <a:extLst>
                <a:ext uri="{FF2B5EF4-FFF2-40B4-BE49-F238E27FC236}">
                  <a16:creationId xmlns:a16="http://schemas.microsoft.com/office/drawing/2014/main" id="{CDFE8107-3CA4-1359-C70F-FD0A1D18F9BB}"/>
                </a:ext>
              </a:extLst>
            </p:cNvPr>
            <p:cNvSpPr/>
            <p:nvPr/>
          </p:nvSpPr>
          <p:spPr>
            <a:xfrm>
              <a:off x="1237847" y="1304590"/>
              <a:ext cx="1472273" cy="326107"/>
            </a:xfrm>
            <a:prstGeom prst="diamond">
              <a:avLst/>
            </a:prstGeom>
            <a:solidFill>
              <a:schemeClr val="bg2">
                <a:lumMod val="50000"/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平行四边形 65">
              <a:extLst>
                <a:ext uri="{FF2B5EF4-FFF2-40B4-BE49-F238E27FC236}">
                  <a16:creationId xmlns:a16="http://schemas.microsoft.com/office/drawing/2014/main" id="{6E48F3AD-0F98-4304-7645-9E3BBE317881}"/>
                </a:ext>
              </a:extLst>
            </p:cNvPr>
            <p:cNvSpPr/>
            <p:nvPr/>
          </p:nvSpPr>
          <p:spPr>
            <a:xfrm rot="20843806">
              <a:off x="1940373" y="1552228"/>
              <a:ext cx="79535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平行四边形 66">
              <a:extLst>
                <a:ext uri="{FF2B5EF4-FFF2-40B4-BE49-F238E27FC236}">
                  <a16:creationId xmlns:a16="http://schemas.microsoft.com/office/drawing/2014/main" id="{EA47DC00-1B3A-FBFE-1A24-970BE3A0D158}"/>
                </a:ext>
              </a:extLst>
            </p:cNvPr>
            <p:cNvSpPr/>
            <p:nvPr/>
          </p:nvSpPr>
          <p:spPr>
            <a:xfrm rot="756194" flipH="1">
              <a:off x="1212343" y="1550907"/>
              <a:ext cx="78640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69AD7388-283B-DE5F-C245-330E205DCCCE}"/>
                </a:ext>
              </a:extLst>
            </p:cNvPr>
            <p:cNvSpPr/>
            <p:nvPr/>
          </p:nvSpPr>
          <p:spPr>
            <a:xfrm flipV="1">
              <a:off x="1480224" y="896707"/>
              <a:ext cx="1000207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  <a:alpha val="43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菱形 68">
              <a:extLst>
                <a:ext uri="{FF2B5EF4-FFF2-40B4-BE49-F238E27FC236}">
                  <a16:creationId xmlns:a16="http://schemas.microsoft.com/office/drawing/2014/main" id="{63E7248D-4E26-A193-8239-95009F645488}"/>
                </a:ext>
              </a:extLst>
            </p:cNvPr>
            <p:cNvSpPr/>
            <p:nvPr/>
          </p:nvSpPr>
          <p:spPr>
            <a:xfrm>
              <a:off x="1472293" y="1356518"/>
              <a:ext cx="1003383" cy="222250"/>
            </a:xfrm>
            <a:prstGeom prst="diamond">
              <a:avLst/>
            </a:prstGeom>
            <a:solidFill>
              <a:schemeClr val="bg2">
                <a:lumMod val="50000"/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A221CF6E-F0D5-5649-576C-F2DB30FABD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3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7DC741BA-934C-2F8D-C386-8671B27717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2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A4C509DE-B433-BA3A-F1BF-75C3108BA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65" y="1501994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116C3959-721F-E2CE-DA23-EE40ED8009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0FFF5A5-740A-BAA7-E55F-B7AE6B3AA916}"/>
              </a:ext>
            </a:extLst>
          </p:cNvPr>
          <p:cNvGrpSpPr/>
          <p:nvPr/>
        </p:nvGrpSpPr>
        <p:grpSpPr>
          <a:xfrm>
            <a:off x="8783773" y="3695271"/>
            <a:ext cx="2728652" cy="1250728"/>
            <a:chOff x="700735" y="896707"/>
            <a:chExt cx="2520224" cy="1155191"/>
          </a:xfrm>
        </p:grpSpPr>
        <p:sp useBgFill="1">
          <p:nvSpPr>
            <p:cNvPr id="55" name="菱形 54">
              <a:extLst>
                <a:ext uri="{FF2B5EF4-FFF2-40B4-BE49-F238E27FC236}">
                  <a16:creationId xmlns:a16="http://schemas.microsoft.com/office/drawing/2014/main" id="{F679FE8B-805C-9877-DE5D-F3E2D001CA12}"/>
                </a:ext>
              </a:extLst>
            </p:cNvPr>
            <p:cNvSpPr/>
            <p:nvPr/>
          </p:nvSpPr>
          <p:spPr>
            <a:xfrm>
              <a:off x="891650" y="1578252"/>
              <a:ext cx="2138394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菱形 55">
              <a:extLst>
                <a:ext uri="{FF2B5EF4-FFF2-40B4-BE49-F238E27FC236}">
                  <a16:creationId xmlns:a16="http://schemas.microsoft.com/office/drawing/2014/main" id="{0B8B3AB5-C458-FC8B-6FC8-429C62407B13}"/>
                </a:ext>
              </a:extLst>
            </p:cNvPr>
            <p:cNvSpPr/>
            <p:nvPr/>
          </p:nvSpPr>
          <p:spPr>
            <a:xfrm>
              <a:off x="700735" y="1397619"/>
              <a:ext cx="2520224" cy="558220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菱形 56">
              <a:extLst>
                <a:ext uri="{FF2B5EF4-FFF2-40B4-BE49-F238E27FC236}">
                  <a16:creationId xmlns:a16="http://schemas.microsoft.com/office/drawing/2014/main" id="{AA818E02-BA97-42D3-211A-626C1F039229}"/>
                </a:ext>
              </a:extLst>
            </p:cNvPr>
            <p:cNvSpPr/>
            <p:nvPr/>
          </p:nvSpPr>
          <p:spPr>
            <a:xfrm>
              <a:off x="875408" y="1436308"/>
              <a:ext cx="2170878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菱形 57">
              <a:extLst>
                <a:ext uri="{FF2B5EF4-FFF2-40B4-BE49-F238E27FC236}">
                  <a16:creationId xmlns:a16="http://schemas.microsoft.com/office/drawing/2014/main" id="{48547485-32E4-2F42-BAE5-FF280F13085F}"/>
                </a:ext>
              </a:extLst>
            </p:cNvPr>
            <p:cNvSpPr/>
            <p:nvPr/>
          </p:nvSpPr>
          <p:spPr>
            <a:xfrm>
              <a:off x="1237863" y="1304590"/>
              <a:ext cx="1472292" cy="326107"/>
            </a:xfrm>
            <a:prstGeom prst="diamond">
              <a:avLst/>
            </a:prstGeom>
            <a:solidFill>
              <a:schemeClr val="accent1"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4196467B-AC44-7778-5833-1BCC180D820A}"/>
                </a:ext>
              </a:extLst>
            </p:cNvPr>
            <p:cNvSpPr/>
            <p:nvPr/>
          </p:nvSpPr>
          <p:spPr>
            <a:xfrm rot="20843806">
              <a:off x="1940398" y="1552229"/>
              <a:ext cx="79536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平行四边形 59">
              <a:extLst>
                <a:ext uri="{FF2B5EF4-FFF2-40B4-BE49-F238E27FC236}">
                  <a16:creationId xmlns:a16="http://schemas.microsoft.com/office/drawing/2014/main" id="{5191AF7A-BCB2-5218-F271-02EA7677A311}"/>
                </a:ext>
              </a:extLst>
            </p:cNvPr>
            <p:cNvSpPr/>
            <p:nvPr/>
          </p:nvSpPr>
          <p:spPr>
            <a:xfrm rot="756194" flipH="1">
              <a:off x="1212358" y="1550908"/>
              <a:ext cx="78641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37D877F2-7D3C-1FC1-5E5E-B6A97FD1C54F}"/>
                </a:ext>
              </a:extLst>
            </p:cNvPr>
            <p:cNvSpPr/>
            <p:nvPr/>
          </p:nvSpPr>
          <p:spPr>
            <a:xfrm flipV="1">
              <a:off x="1480242" y="896707"/>
              <a:ext cx="1000220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43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菱形 74">
              <a:extLst>
                <a:ext uri="{FF2B5EF4-FFF2-40B4-BE49-F238E27FC236}">
                  <a16:creationId xmlns:a16="http://schemas.microsoft.com/office/drawing/2014/main" id="{E05F5CFF-8A0D-B6B5-E9B5-49930ADA6D29}"/>
                </a:ext>
              </a:extLst>
            </p:cNvPr>
            <p:cNvSpPr/>
            <p:nvPr/>
          </p:nvSpPr>
          <p:spPr>
            <a:xfrm>
              <a:off x="1472311" y="1356519"/>
              <a:ext cx="1003396" cy="222250"/>
            </a:xfrm>
            <a:prstGeom prst="diamond">
              <a:avLst/>
            </a:prstGeom>
            <a:solidFill>
              <a:schemeClr val="accent1"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5D6D09DB-FB75-F891-B700-BCE8628549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63DB90B1-F1E3-F5F9-A08E-B1EE9A3B72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BACF84F3-EAF0-EB93-F123-93FD1AAAD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9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CA7E97E7-A05B-BB20-D380-2E8008C0B2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FF41885D-CA7F-4C7D-EE4B-675EC836887F}"/>
              </a:ext>
            </a:extLst>
          </p:cNvPr>
          <p:cNvSpPr txBox="1"/>
          <p:nvPr/>
        </p:nvSpPr>
        <p:spPr>
          <a:xfrm>
            <a:off x="1225127" y="335198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48BCFD8C-BD6F-DBC2-4026-AAA2A5874A5A}"/>
              </a:ext>
            </a:extLst>
          </p:cNvPr>
          <p:cNvSpPr txBox="1"/>
          <p:nvPr/>
        </p:nvSpPr>
        <p:spPr>
          <a:xfrm>
            <a:off x="5266266" y="335198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取得成就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684568DD-163E-5C94-99B2-426E8FF1D9E2}"/>
              </a:ext>
            </a:extLst>
          </p:cNvPr>
          <p:cNvSpPr txBox="1"/>
          <p:nvPr/>
        </p:nvSpPr>
        <p:spPr>
          <a:xfrm>
            <a:off x="9307406" y="335198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未来待进</a:t>
            </a:r>
          </a:p>
        </p:txBody>
      </p:sp>
    </p:spTree>
    <p:extLst>
      <p:ext uri="{BB962C8B-B14F-4D97-AF65-F5344CB8AC3E}">
        <p14:creationId xmlns:p14="http://schemas.microsoft.com/office/powerpoint/2010/main" val="70422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63">
            <a:extLst>
              <a:ext uri="{FF2B5EF4-FFF2-40B4-BE49-F238E27FC236}">
                <a16:creationId xmlns:a16="http://schemas.microsoft.com/office/drawing/2014/main" id="{FC74014A-5513-C56E-379B-30CD2902615D}"/>
              </a:ext>
            </a:extLst>
          </p:cNvPr>
          <p:cNvSpPr txBox="1"/>
          <p:nvPr/>
        </p:nvSpPr>
        <p:spPr>
          <a:xfrm>
            <a:off x="836026" y="5069226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17363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alpha val="3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FUTURE</a:t>
            </a:r>
            <a:endParaRPr kumimoji="0" lang="zh-CN" altLang="en-US" sz="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alpha val="3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B4BAE8B-D9E5-FD02-8F4D-1A982B095CD4}"/>
              </a:ext>
            </a:extLst>
          </p:cNvPr>
          <p:cNvSpPr txBox="1"/>
          <p:nvPr/>
        </p:nvSpPr>
        <p:spPr>
          <a:xfrm>
            <a:off x="5257494" y="674301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未来待进</a:t>
            </a:r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C1859A39-73F6-5B99-A3A6-BF35A32A798D}"/>
              </a:ext>
            </a:extLst>
          </p:cNvPr>
          <p:cNvSpPr/>
          <p:nvPr/>
        </p:nvSpPr>
        <p:spPr>
          <a:xfrm>
            <a:off x="4767244" y="557666"/>
            <a:ext cx="2657513" cy="291919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5" name="箭头: 上 44">
            <a:extLst>
              <a:ext uri="{FF2B5EF4-FFF2-40B4-BE49-F238E27FC236}">
                <a16:creationId xmlns:a16="http://schemas.microsoft.com/office/drawing/2014/main" id="{AF263561-5CDD-7150-F602-7BD9155267DF}"/>
              </a:ext>
            </a:extLst>
          </p:cNvPr>
          <p:cNvSpPr/>
          <p:nvPr/>
        </p:nvSpPr>
        <p:spPr>
          <a:xfrm>
            <a:off x="4690171" y="1526174"/>
            <a:ext cx="2811659" cy="4900066"/>
          </a:xfrm>
          <a:custGeom>
            <a:avLst/>
            <a:gdLst>
              <a:gd name="connsiteX0" fmla="*/ 0 w 2811659"/>
              <a:gd name="connsiteY0" fmla="*/ 1035871 h 3399334"/>
              <a:gd name="connsiteX1" fmla="*/ 1405830 w 2811659"/>
              <a:gd name="connsiteY1" fmla="*/ 0 h 3399334"/>
              <a:gd name="connsiteX2" fmla="*/ 2811659 w 2811659"/>
              <a:gd name="connsiteY2" fmla="*/ 1035871 h 3399334"/>
              <a:gd name="connsiteX3" fmla="*/ 1885372 w 2811659"/>
              <a:gd name="connsiteY3" fmla="*/ 1035871 h 3399334"/>
              <a:gd name="connsiteX4" fmla="*/ 1885372 w 2811659"/>
              <a:gd name="connsiteY4" fmla="*/ 3399334 h 3399334"/>
              <a:gd name="connsiteX5" fmla="*/ 926287 w 2811659"/>
              <a:gd name="connsiteY5" fmla="*/ 3399334 h 3399334"/>
              <a:gd name="connsiteX6" fmla="*/ 926287 w 2811659"/>
              <a:gd name="connsiteY6" fmla="*/ 1035871 h 3399334"/>
              <a:gd name="connsiteX7" fmla="*/ 0 w 2811659"/>
              <a:gd name="connsiteY7" fmla="*/ 1035871 h 3399334"/>
              <a:gd name="connsiteX0" fmla="*/ 0 w 2811659"/>
              <a:gd name="connsiteY0" fmla="*/ 1035871 h 4886106"/>
              <a:gd name="connsiteX1" fmla="*/ 1405830 w 2811659"/>
              <a:gd name="connsiteY1" fmla="*/ 0 h 4886106"/>
              <a:gd name="connsiteX2" fmla="*/ 2811659 w 2811659"/>
              <a:gd name="connsiteY2" fmla="*/ 1035871 h 4886106"/>
              <a:gd name="connsiteX3" fmla="*/ 1885372 w 2811659"/>
              <a:gd name="connsiteY3" fmla="*/ 1035871 h 4886106"/>
              <a:gd name="connsiteX4" fmla="*/ 1885372 w 2811659"/>
              <a:gd name="connsiteY4" fmla="*/ 3399334 h 4886106"/>
              <a:gd name="connsiteX5" fmla="*/ 325994 w 2811659"/>
              <a:gd name="connsiteY5" fmla="*/ 4886106 h 4886106"/>
              <a:gd name="connsiteX6" fmla="*/ 926287 w 2811659"/>
              <a:gd name="connsiteY6" fmla="*/ 1035871 h 4886106"/>
              <a:gd name="connsiteX7" fmla="*/ 0 w 2811659"/>
              <a:gd name="connsiteY7" fmla="*/ 1035871 h 4886106"/>
              <a:gd name="connsiteX0" fmla="*/ 0 w 2811659"/>
              <a:gd name="connsiteY0" fmla="*/ 1035871 h 4907046"/>
              <a:gd name="connsiteX1" fmla="*/ 1405830 w 2811659"/>
              <a:gd name="connsiteY1" fmla="*/ 0 h 4907046"/>
              <a:gd name="connsiteX2" fmla="*/ 2811659 w 2811659"/>
              <a:gd name="connsiteY2" fmla="*/ 1035871 h 4907046"/>
              <a:gd name="connsiteX3" fmla="*/ 1885372 w 2811659"/>
              <a:gd name="connsiteY3" fmla="*/ 1035871 h 4907046"/>
              <a:gd name="connsiteX4" fmla="*/ 2625268 w 2811659"/>
              <a:gd name="connsiteY4" fmla="*/ 4907046 h 4907046"/>
              <a:gd name="connsiteX5" fmla="*/ 325994 w 2811659"/>
              <a:gd name="connsiteY5" fmla="*/ 4886106 h 4907046"/>
              <a:gd name="connsiteX6" fmla="*/ 926287 w 2811659"/>
              <a:gd name="connsiteY6" fmla="*/ 1035871 h 4907046"/>
              <a:gd name="connsiteX7" fmla="*/ 0 w 2811659"/>
              <a:gd name="connsiteY7" fmla="*/ 1035871 h 4907046"/>
              <a:gd name="connsiteX0" fmla="*/ 0 w 2811659"/>
              <a:gd name="connsiteY0" fmla="*/ 1035871 h 4907046"/>
              <a:gd name="connsiteX1" fmla="*/ 1405830 w 2811659"/>
              <a:gd name="connsiteY1" fmla="*/ 0 h 4907046"/>
              <a:gd name="connsiteX2" fmla="*/ 2811659 w 2811659"/>
              <a:gd name="connsiteY2" fmla="*/ 1035871 h 4907046"/>
              <a:gd name="connsiteX3" fmla="*/ 1885372 w 2811659"/>
              <a:gd name="connsiteY3" fmla="*/ 1035871 h 4907046"/>
              <a:gd name="connsiteX4" fmla="*/ 2625268 w 2811659"/>
              <a:gd name="connsiteY4" fmla="*/ 4907046 h 4907046"/>
              <a:gd name="connsiteX5" fmla="*/ 325994 w 2811659"/>
              <a:gd name="connsiteY5" fmla="*/ 4886106 h 4907046"/>
              <a:gd name="connsiteX6" fmla="*/ 926287 w 2811659"/>
              <a:gd name="connsiteY6" fmla="*/ 1035871 h 4907046"/>
              <a:gd name="connsiteX7" fmla="*/ 0 w 2811659"/>
              <a:gd name="connsiteY7" fmla="*/ 1035871 h 4907046"/>
              <a:gd name="connsiteX0" fmla="*/ 0 w 2811659"/>
              <a:gd name="connsiteY0" fmla="*/ 1035871 h 4907046"/>
              <a:gd name="connsiteX1" fmla="*/ 1405830 w 2811659"/>
              <a:gd name="connsiteY1" fmla="*/ 0 h 4907046"/>
              <a:gd name="connsiteX2" fmla="*/ 2811659 w 2811659"/>
              <a:gd name="connsiteY2" fmla="*/ 1035871 h 4907046"/>
              <a:gd name="connsiteX3" fmla="*/ 1885372 w 2811659"/>
              <a:gd name="connsiteY3" fmla="*/ 1035871 h 4907046"/>
              <a:gd name="connsiteX4" fmla="*/ 2625268 w 2811659"/>
              <a:gd name="connsiteY4" fmla="*/ 4907046 h 4907046"/>
              <a:gd name="connsiteX5" fmla="*/ 325994 w 2811659"/>
              <a:gd name="connsiteY5" fmla="*/ 4886106 h 4907046"/>
              <a:gd name="connsiteX6" fmla="*/ 926287 w 2811659"/>
              <a:gd name="connsiteY6" fmla="*/ 1035871 h 4907046"/>
              <a:gd name="connsiteX7" fmla="*/ 0 w 2811659"/>
              <a:gd name="connsiteY7" fmla="*/ 1035871 h 4907046"/>
              <a:gd name="connsiteX0" fmla="*/ 0 w 2811659"/>
              <a:gd name="connsiteY0" fmla="*/ 1035871 h 4907046"/>
              <a:gd name="connsiteX1" fmla="*/ 1405830 w 2811659"/>
              <a:gd name="connsiteY1" fmla="*/ 0 h 4907046"/>
              <a:gd name="connsiteX2" fmla="*/ 2811659 w 2811659"/>
              <a:gd name="connsiteY2" fmla="*/ 1035871 h 4907046"/>
              <a:gd name="connsiteX3" fmla="*/ 1885372 w 2811659"/>
              <a:gd name="connsiteY3" fmla="*/ 1035871 h 4907046"/>
              <a:gd name="connsiteX4" fmla="*/ 2625268 w 2811659"/>
              <a:gd name="connsiteY4" fmla="*/ 4907046 h 4907046"/>
              <a:gd name="connsiteX5" fmla="*/ 325994 w 2811659"/>
              <a:gd name="connsiteY5" fmla="*/ 4886106 h 4907046"/>
              <a:gd name="connsiteX6" fmla="*/ 926287 w 2811659"/>
              <a:gd name="connsiteY6" fmla="*/ 1035871 h 4907046"/>
              <a:gd name="connsiteX7" fmla="*/ 0 w 2811659"/>
              <a:gd name="connsiteY7" fmla="*/ 1035871 h 4907046"/>
              <a:gd name="connsiteX0" fmla="*/ 0 w 2811659"/>
              <a:gd name="connsiteY0" fmla="*/ 1035871 h 4907046"/>
              <a:gd name="connsiteX1" fmla="*/ 1405830 w 2811659"/>
              <a:gd name="connsiteY1" fmla="*/ 0 h 4907046"/>
              <a:gd name="connsiteX2" fmla="*/ 2811659 w 2811659"/>
              <a:gd name="connsiteY2" fmla="*/ 1035871 h 4907046"/>
              <a:gd name="connsiteX3" fmla="*/ 1885372 w 2811659"/>
              <a:gd name="connsiteY3" fmla="*/ 1035871 h 4907046"/>
              <a:gd name="connsiteX4" fmla="*/ 2625268 w 2811659"/>
              <a:gd name="connsiteY4" fmla="*/ 4907046 h 4907046"/>
              <a:gd name="connsiteX5" fmla="*/ 325994 w 2811659"/>
              <a:gd name="connsiteY5" fmla="*/ 4886106 h 4907046"/>
              <a:gd name="connsiteX6" fmla="*/ 926287 w 2811659"/>
              <a:gd name="connsiteY6" fmla="*/ 1035871 h 4907046"/>
              <a:gd name="connsiteX7" fmla="*/ 0 w 2811659"/>
              <a:gd name="connsiteY7" fmla="*/ 1035871 h 4907046"/>
              <a:gd name="connsiteX0" fmla="*/ 0 w 2811659"/>
              <a:gd name="connsiteY0" fmla="*/ 1035871 h 4907046"/>
              <a:gd name="connsiteX1" fmla="*/ 1405830 w 2811659"/>
              <a:gd name="connsiteY1" fmla="*/ 0 h 4907046"/>
              <a:gd name="connsiteX2" fmla="*/ 2811659 w 2811659"/>
              <a:gd name="connsiteY2" fmla="*/ 1035871 h 4907046"/>
              <a:gd name="connsiteX3" fmla="*/ 1885372 w 2811659"/>
              <a:gd name="connsiteY3" fmla="*/ 1035871 h 4907046"/>
              <a:gd name="connsiteX4" fmla="*/ 2625268 w 2811659"/>
              <a:gd name="connsiteY4" fmla="*/ 4907046 h 4907046"/>
              <a:gd name="connsiteX5" fmla="*/ 325994 w 2811659"/>
              <a:gd name="connsiteY5" fmla="*/ 4886106 h 4907046"/>
              <a:gd name="connsiteX6" fmla="*/ 926287 w 2811659"/>
              <a:gd name="connsiteY6" fmla="*/ 1035871 h 4907046"/>
              <a:gd name="connsiteX7" fmla="*/ 0 w 2811659"/>
              <a:gd name="connsiteY7" fmla="*/ 1035871 h 4907046"/>
              <a:gd name="connsiteX0" fmla="*/ 0 w 2811659"/>
              <a:gd name="connsiteY0" fmla="*/ 1035871 h 4907046"/>
              <a:gd name="connsiteX1" fmla="*/ 1405830 w 2811659"/>
              <a:gd name="connsiteY1" fmla="*/ 0 h 4907046"/>
              <a:gd name="connsiteX2" fmla="*/ 2811659 w 2811659"/>
              <a:gd name="connsiteY2" fmla="*/ 1035871 h 4907046"/>
              <a:gd name="connsiteX3" fmla="*/ 1885372 w 2811659"/>
              <a:gd name="connsiteY3" fmla="*/ 1035871 h 4907046"/>
              <a:gd name="connsiteX4" fmla="*/ 2625268 w 2811659"/>
              <a:gd name="connsiteY4" fmla="*/ 4907046 h 4907046"/>
              <a:gd name="connsiteX5" fmla="*/ 325994 w 2811659"/>
              <a:gd name="connsiteY5" fmla="*/ 4886106 h 4907046"/>
              <a:gd name="connsiteX6" fmla="*/ 926287 w 2811659"/>
              <a:gd name="connsiteY6" fmla="*/ 1035871 h 4907046"/>
              <a:gd name="connsiteX7" fmla="*/ 0 w 2811659"/>
              <a:gd name="connsiteY7" fmla="*/ 1035871 h 4907046"/>
              <a:gd name="connsiteX0" fmla="*/ 0 w 2811659"/>
              <a:gd name="connsiteY0" fmla="*/ 1035871 h 4907046"/>
              <a:gd name="connsiteX1" fmla="*/ 1405830 w 2811659"/>
              <a:gd name="connsiteY1" fmla="*/ 0 h 4907046"/>
              <a:gd name="connsiteX2" fmla="*/ 2811659 w 2811659"/>
              <a:gd name="connsiteY2" fmla="*/ 1035871 h 4907046"/>
              <a:gd name="connsiteX3" fmla="*/ 1885372 w 2811659"/>
              <a:gd name="connsiteY3" fmla="*/ 1035871 h 4907046"/>
              <a:gd name="connsiteX4" fmla="*/ 2625268 w 2811659"/>
              <a:gd name="connsiteY4" fmla="*/ 4907046 h 4907046"/>
              <a:gd name="connsiteX5" fmla="*/ 325994 w 2811659"/>
              <a:gd name="connsiteY5" fmla="*/ 4886106 h 4907046"/>
              <a:gd name="connsiteX6" fmla="*/ 926287 w 2811659"/>
              <a:gd name="connsiteY6" fmla="*/ 1035871 h 4907046"/>
              <a:gd name="connsiteX7" fmla="*/ 0 w 2811659"/>
              <a:gd name="connsiteY7" fmla="*/ 1035871 h 4907046"/>
              <a:gd name="connsiteX0" fmla="*/ 0 w 2811659"/>
              <a:gd name="connsiteY0" fmla="*/ 1035871 h 4907046"/>
              <a:gd name="connsiteX1" fmla="*/ 1405830 w 2811659"/>
              <a:gd name="connsiteY1" fmla="*/ 0 h 4907046"/>
              <a:gd name="connsiteX2" fmla="*/ 2811659 w 2811659"/>
              <a:gd name="connsiteY2" fmla="*/ 1035871 h 4907046"/>
              <a:gd name="connsiteX3" fmla="*/ 1885372 w 2811659"/>
              <a:gd name="connsiteY3" fmla="*/ 1035871 h 4907046"/>
              <a:gd name="connsiteX4" fmla="*/ 2625268 w 2811659"/>
              <a:gd name="connsiteY4" fmla="*/ 4907046 h 4907046"/>
              <a:gd name="connsiteX5" fmla="*/ 325994 w 2811659"/>
              <a:gd name="connsiteY5" fmla="*/ 4886106 h 4907046"/>
              <a:gd name="connsiteX6" fmla="*/ 926287 w 2811659"/>
              <a:gd name="connsiteY6" fmla="*/ 1035871 h 4907046"/>
              <a:gd name="connsiteX7" fmla="*/ 0 w 2811659"/>
              <a:gd name="connsiteY7" fmla="*/ 1035871 h 4907046"/>
              <a:gd name="connsiteX0" fmla="*/ 0 w 2811659"/>
              <a:gd name="connsiteY0" fmla="*/ 1035871 h 4907046"/>
              <a:gd name="connsiteX1" fmla="*/ 1405830 w 2811659"/>
              <a:gd name="connsiteY1" fmla="*/ 0 h 4907046"/>
              <a:gd name="connsiteX2" fmla="*/ 2811659 w 2811659"/>
              <a:gd name="connsiteY2" fmla="*/ 1035871 h 4907046"/>
              <a:gd name="connsiteX3" fmla="*/ 1885372 w 2811659"/>
              <a:gd name="connsiteY3" fmla="*/ 1035871 h 4907046"/>
              <a:gd name="connsiteX4" fmla="*/ 2625268 w 2811659"/>
              <a:gd name="connsiteY4" fmla="*/ 4907046 h 4907046"/>
              <a:gd name="connsiteX5" fmla="*/ 11887 w 2811659"/>
              <a:gd name="connsiteY5" fmla="*/ 4886106 h 4907046"/>
              <a:gd name="connsiteX6" fmla="*/ 926287 w 2811659"/>
              <a:gd name="connsiteY6" fmla="*/ 1035871 h 4907046"/>
              <a:gd name="connsiteX7" fmla="*/ 0 w 2811659"/>
              <a:gd name="connsiteY7" fmla="*/ 1035871 h 4907046"/>
              <a:gd name="connsiteX0" fmla="*/ 0 w 2811659"/>
              <a:gd name="connsiteY0" fmla="*/ 1035871 h 4900066"/>
              <a:gd name="connsiteX1" fmla="*/ 1405830 w 2811659"/>
              <a:gd name="connsiteY1" fmla="*/ 0 h 4900066"/>
              <a:gd name="connsiteX2" fmla="*/ 2811659 w 2811659"/>
              <a:gd name="connsiteY2" fmla="*/ 1035871 h 4900066"/>
              <a:gd name="connsiteX3" fmla="*/ 1885372 w 2811659"/>
              <a:gd name="connsiteY3" fmla="*/ 1035871 h 4900066"/>
              <a:gd name="connsiteX4" fmla="*/ 2771851 w 2811659"/>
              <a:gd name="connsiteY4" fmla="*/ 4900066 h 4900066"/>
              <a:gd name="connsiteX5" fmla="*/ 11887 w 2811659"/>
              <a:gd name="connsiteY5" fmla="*/ 4886106 h 4900066"/>
              <a:gd name="connsiteX6" fmla="*/ 926287 w 2811659"/>
              <a:gd name="connsiteY6" fmla="*/ 1035871 h 4900066"/>
              <a:gd name="connsiteX7" fmla="*/ 0 w 2811659"/>
              <a:gd name="connsiteY7" fmla="*/ 1035871 h 4900066"/>
              <a:gd name="connsiteX0" fmla="*/ 0 w 2811659"/>
              <a:gd name="connsiteY0" fmla="*/ 1035871 h 4900066"/>
              <a:gd name="connsiteX1" fmla="*/ 1405830 w 2811659"/>
              <a:gd name="connsiteY1" fmla="*/ 0 h 4900066"/>
              <a:gd name="connsiteX2" fmla="*/ 2811659 w 2811659"/>
              <a:gd name="connsiteY2" fmla="*/ 1035871 h 4900066"/>
              <a:gd name="connsiteX3" fmla="*/ 1885372 w 2811659"/>
              <a:gd name="connsiteY3" fmla="*/ 1035871 h 4900066"/>
              <a:gd name="connsiteX4" fmla="*/ 2771851 w 2811659"/>
              <a:gd name="connsiteY4" fmla="*/ 4900066 h 4900066"/>
              <a:gd name="connsiteX5" fmla="*/ 11887 w 2811659"/>
              <a:gd name="connsiteY5" fmla="*/ 4886106 h 4900066"/>
              <a:gd name="connsiteX6" fmla="*/ 926287 w 2811659"/>
              <a:gd name="connsiteY6" fmla="*/ 1035871 h 4900066"/>
              <a:gd name="connsiteX7" fmla="*/ 0 w 2811659"/>
              <a:gd name="connsiteY7" fmla="*/ 1035871 h 4900066"/>
              <a:gd name="connsiteX0" fmla="*/ 0 w 2811659"/>
              <a:gd name="connsiteY0" fmla="*/ 1035871 h 4900066"/>
              <a:gd name="connsiteX1" fmla="*/ 1405830 w 2811659"/>
              <a:gd name="connsiteY1" fmla="*/ 0 h 4900066"/>
              <a:gd name="connsiteX2" fmla="*/ 2811659 w 2811659"/>
              <a:gd name="connsiteY2" fmla="*/ 1035871 h 4900066"/>
              <a:gd name="connsiteX3" fmla="*/ 1885372 w 2811659"/>
              <a:gd name="connsiteY3" fmla="*/ 1035871 h 4900066"/>
              <a:gd name="connsiteX4" fmla="*/ 2771851 w 2811659"/>
              <a:gd name="connsiteY4" fmla="*/ 4900066 h 4900066"/>
              <a:gd name="connsiteX5" fmla="*/ 11887 w 2811659"/>
              <a:gd name="connsiteY5" fmla="*/ 4886106 h 4900066"/>
              <a:gd name="connsiteX6" fmla="*/ 926287 w 2811659"/>
              <a:gd name="connsiteY6" fmla="*/ 1035871 h 4900066"/>
              <a:gd name="connsiteX7" fmla="*/ 0 w 2811659"/>
              <a:gd name="connsiteY7" fmla="*/ 1035871 h 490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1659" h="4900066">
                <a:moveTo>
                  <a:pt x="0" y="1035871"/>
                </a:moveTo>
                <a:lnTo>
                  <a:pt x="1405830" y="0"/>
                </a:lnTo>
                <a:lnTo>
                  <a:pt x="2811659" y="1035871"/>
                </a:lnTo>
                <a:lnTo>
                  <a:pt x="1885372" y="1035871"/>
                </a:lnTo>
                <a:cubicBezTo>
                  <a:pt x="1943540" y="3219722"/>
                  <a:pt x="2169232" y="3665515"/>
                  <a:pt x="2771851" y="4900066"/>
                </a:cubicBezTo>
                <a:lnTo>
                  <a:pt x="11887" y="4886106"/>
                </a:lnTo>
                <a:cubicBezTo>
                  <a:pt x="649262" y="3484806"/>
                  <a:pt x="956533" y="3247643"/>
                  <a:pt x="926287" y="1035871"/>
                </a:cubicBezTo>
                <a:lnTo>
                  <a:pt x="0" y="1035871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>
                  <a:alpha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4CA0CDFA-C518-0F97-226A-53010FB31D50}"/>
              </a:ext>
            </a:extLst>
          </p:cNvPr>
          <p:cNvSpPr/>
          <p:nvPr/>
        </p:nvSpPr>
        <p:spPr>
          <a:xfrm>
            <a:off x="7080079" y="4171652"/>
            <a:ext cx="2524611" cy="2686348"/>
          </a:xfrm>
          <a:custGeom>
            <a:avLst/>
            <a:gdLst>
              <a:gd name="connsiteX0" fmla="*/ 1262306 w 2524611"/>
              <a:gd name="connsiteY0" fmla="*/ 0 h 2686348"/>
              <a:gd name="connsiteX1" fmla="*/ 2524611 w 2524611"/>
              <a:gd name="connsiteY1" fmla="*/ 1011006 h 2686348"/>
              <a:gd name="connsiteX2" fmla="*/ 1732918 w 2524611"/>
              <a:gd name="connsiteY2" fmla="*/ 1011006 h 2686348"/>
              <a:gd name="connsiteX3" fmla="*/ 1732918 w 2524611"/>
              <a:gd name="connsiteY3" fmla="*/ 2686348 h 2686348"/>
              <a:gd name="connsiteX4" fmla="*/ 791693 w 2524611"/>
              <a:gd name="connsiteY4" fmla="*/ 2686348 h 2686348"/>
              <a:gd name="connsiteX5" fmla="*/ 791693 w 2524611"/>
              <a:gd name="connsiteY5" fmla="*/ 1011006 h 2686348"/>
              <a:gd name="connsiteX6" fmla="*/ 0 w 2524611"/>
              <a:gd name="connsiteY6" fmla="*/ 1011006 h 268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4611" h="2686348">
                <a:moveTo>
                  <a:pt x="1262306" y="0"/>
                </a:moveTo>
                <a:lnTo>
                  <a:pt x="2524611" y="1011006"/>
                </a:lnTo>
                <a:lnTo>
                  <a:pt x="1732918" y="1011006"/>
                </a:lnTo>
                <a:lnTo>
                  <a:pt x="1732918" y="2686348"/>
                </a:lnTo>
                <a:lnTo>
                  <a:pt x="791693" y="2686348"/>
                </a:lnTo>
                <a:lnTo>
                  <a:pt x="791693" y="1011006"/>
                </a:lnTo>
                <a:lnTo>
                  <a:pt x="0" y="1011006"/>
                </a:lnTo>
                <a:close/>
              </a:path>
            </a:pathLst>
          </a:custGeom>
          <a:gradFill>
            <a:gsLst>
              <a:gs pos="28000">
                <a:schemeClr val="accent2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C135A568-1D5A-2A63-9070-F1DC164AA4DC}"/>
              </a:ext>
            </a:extLst>
          </p:cNvPr>
          <p:cNvSpPr/>
          <p:nvPr/>
        </p:nvSpPr>
        <p:spPr>
          <a:xfrm>
            <a:off x="9604690" y="1697648"/>
            <a:ext cx="2587310" cy="5160353"/>
          </a:xfrm>
          <a:custGeom>
            <a:avLst/>
            <a:gdLst>
              <a:gd name="connsiteX0" fmla="*/ 1370559 w 2587310"/>
              <a:gd name="connsiteY0" fmla="*/ 0 h 5160353"/>
              <a:gd name="connsiteX1" fmla="*/ 2587310 w 2587310"/>
              <a:gd name="connsiteY1" fmla="*/ 974521 h 5160353"/>
              <a:gd name="connsiteX2" fmla="*/ 2587310 w 2587310"/>
              <a:gd name="connsiteY2" fmla="*/ 1097708 h 5160353"/>
              <a:gd name="connsiteX3" fmla="*/ 1881530 w 2587310"/>
              <a:gd name="connsiteY3" fmla="*/ 1097708 h 5160353"/>
              <a:gd name="connsiteX4" fmla="*/ 1881530 w 2587310"/>
              <a:gd name="connsiteY4" fmla="*/ 5160353 h 5160353"/>
              <a:gd name="connsiteX5" fmla="*/ 859587 w 2587310"/>
              <a:gd name="connsiteY5" fmla="*/ 5160353 h 5160353"/>
              <a:gd name="connsiteX6" fmla="*/ 859587 w 2587310"/>
              <a:gd name="connsiteY6" fmla="*/ 1097708 h 5160353"/>
              <a:gd name="connsiteX7" fmla="*/ 0 w 2587310"/>
              <a:gd name="connsiteY7" fmla="*/ 1097708 h 516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7310" h="5160353">
                <a:moveTo>
                  <a:pt x="1370559" y="0"/>
                </a:moveTo>
                <a:lnTo>
                  <a:pt x="2587310" y="974521"/>
                </a:lnTo>
                <a:lnTo>
                  <a:pt x="2587310" y="1097708"/>
                </a:lnTo>
                <a:lnTo>
                  <a:pt x="1881530" y="1097708"/>
                </a:lnTo>
                <a:lnTo>
                  <a:pt x="1881530" y="5160353"/>
                </a:lnTo>
                <a:lnTo>
                  <a:pt x="859587" y="5160353"/>
                </a:lnTo>
                <a:lnTo>
                  <a:pt x="859587" y="1097708"/>
                </a:lnTo>
                <a:lnTo>
                  <a:pt x="0" y="1097708"/>
                </a:lnTo>
                <a:close/>
              </a:path>
            </a:pathLst>
          </a:custGeom>
          <a:gradFill>
            <a:gsLst>
              <a:gs pos="28000">
                <a:schemeClr val="accent2">
                  <a:alpha val="0"/>
                </a:schemeClr>
              </a:gs>
              <a:gs pos="76000">
                <a:schemeClr val="accent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4085DC6C-020D-2DBF-90B1-105A68AB9960}"/>
              </a:ext>
            </a:extLst>
          </p:cNvPr>
          <p:cNvSpPr/>
          <p:nvPr/>
        </p:nvSpPr>
        <p:spPr>
          <a:xfrm>
            <a:off x="8185413" y="5881919"/>
            <a:ext cx="2437399" cy="976081"/>
          </a:xfrm>
          <a:custGeom>
            <a:avLst/>
            <a:gdLst>
              <a:gd name="connsiteX0" fmla="*/ 1218700 w 2437399"/>
              <a:gd name="connsiteY0" fmla="*/ 0 h 976081"/>
              <a:gd name="connsiteX1" fmla="*/ 2437399 w 2437399"/>
              <a:gd name="connsiteY1" fmla="*/ 976081 h 976081"/>
              <a:gd name="connsiteX2" fmla="*/ 0 w 2437399"/>
              <a:gd name="connsiteY2" fmla="*/ 976081 h 97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99" h="976081">
                <a:moveTo>
                  <a:pt x="1218700" y="0"/>
                </a:moveTo>
                <a:lnTo>
                  <a:pt x="2437399" y="976081"/>
                </a:lnTo>
                <a:lnTo>
                  <a:pt x="0" y="976081"/>
                </a:lnTo>
                <a:close/>
              </a:path>
            </a:pathLst>
          </a:custGeom>
          <a:gradFill>
            <a:gsLst>
              <a:gs pos="28000">
                <a:schemeClr val="accent2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B7A0A4D1-9997-0D53-C9B4-D15E89E29343}"/>
              </a:ext>
            </a:extLst>
          </p:cNvPr>
          <p:cNvSpPr/>
          <p:nvPr/>
        </p:nvSpPr>
        <p:spPr>
          <a:xfrm flipH="1">
            <a:off x="2587309" y="4171652"/>
            <a:ext cx="2524612" cy="2686348"/>
          </a:xfrm>
          <a:custGeom>
            <a:avLst/>
            <a:gdLst>
              <a:gd name="connsiteX0" fmla="*/ 1262307 w 2524612"/>
              <a:gd name="connsiteY0" fmla="*/ 0 h 2686348"/>
              <a:gd name="connsiteX1" fmla="*/ 0 w 2524612"/>
              <a:gd name="connsiteY1" fmla="*/ 1011006 h 2686348"/>
              <a:gd name="connsiteX2" fmla="*/ 791694 w 2524612"/>
              <a:gd name="connsiteY2" fmla="*/ 1011006 h 2686348"/>
              <a:gd name="connsiteX3" fmla="*/ 791694 w 2524612"/>
              <a:gd name="connsiteY3" fmla="*/ 2686348 h 2686348"/>
              <a:gd name="connsiteX4" fmla="*/ 1732919 w 2524612"/>
              <a:gd name="connsiteY4" fmla="*/ 2686348 h 2686348"/>
              <a:gd name="connsiteX5" fmla="*/ 1732919 w 2524612"/>
              <a:gd name="connsiteY5" fmla="*/ 1011006 h 2686348"/>
              <a:gd name="connsiteX6" fmla="*/ 2524612 w 2524612"/>
              <a:gd name="connsiteY6" fmla="*/ 1011006 h 268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4612" h="2686348">
                <a:moveTo>
                  <a:pt x="1262307" y="0"/>
                </a:moveTo>
                <a:lnTo>
                  <a:pt x="0" y="1011006"/>
                </a:lnTo>
                <a:lnTo>
                  <a:pt x="791694" y="1011006"/>
                </a:lnTo>
                <a:lnTo>
                  <a:pt x="791694" y="2686348"/>
                </a:lnTo>
                <a:lnTo>
                  <a:pt x="1732919" y="2686348"/>
                </a:lnTo>
                <a:lnTo>
                  <a:pt x="1732919" y="1011006"/>
                </a:lnTo>
                <a:lnTo>
                  <a:pt x="2524612" y="1011006"/>
                </a:lnTo>
                <a:close/>
              </a:path>
            </a:pathLst>
          </a:custGeom>
          <a:gradFill>
            <a:gsLst>
              <a:gs pos="28000">
                <a:schemeClr val="accent2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id="{15BEF857-34CC-960C-1147-55B1DC8909AC}"/>
              </a:ext>
            </a:extLst>
          </p:cNvPr>
          <p:cNvSpPr/>
          <p:nvPr/>
        </p:nvSpPr>
        <p:spPr>
          <a:xfrm flipH="1">
            <a:off x="0" y="1697648"/>
            <a:ext cx="2587310" cy="5160353"/>
          </a:xfrm>
          <a:custGeom>
            <a:avLst/>
            <a:gdLst>
              <a:gd name="connsiteX0" fmla="*/ 1370559 w 2587310"/>
              <a:gd name="connsiteY0" fmla="*/ 0 h 5160353"/>
              <a:gd name="connsiteX1" fmla="*/ 0 w 2587310"/>
              <a:gd name="connsiteY1" fmla="*/ 1097708 h 5160353"/>
              <a:gd name="connsiteX2" fmla="*/ 859587 w 2587310"/>
              <a:gd name="connsiteY2" fmla="*/ 1097708 h 5160353"/>
              <a:gd name="connsiteX3" fmla="*/ 859587 w 2587310"/>
              <a:gd name="connsiteY3" fmla="*/ 5160353 h 5160353"/>
              <a:gd name="connsiteX4" fmla="*/ 1881530 w 2587310"/>
              <a:gd name="connsiteY4" fmla="*/ 5160353 h 5160353"/>
              <a:gd name="connsiteX5" fmla="*/ 1881530 w 2587310"/>
              <a:gd name="connsiteY5" fmla="*/ 1097708 h 5160353"/>
              <a:gd name="connsiteX6" fmla="*/ 2587310 w 2587310"/>
              <a:gd name="connsiteY6" fmla="*/ 1097708 h 5160353"/>
              <a:gd name="connsiteX7" fmla="*/ 2587310 w 2587310"/>
              <a:gd name="connsiteY7" fmla="*/ 974521 h 516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7310" h="5160353">
                <a:moveTo>
                  <a:pt x="1370559" y="0"/>
                </a:moveTo>
                <a:lnTo>
                  <a:pt x="0" y="1097708"/>
                </a:lnTo>
                <a:lnTo>
                  <a:pt x="859587" y="1097708"/>
                </a:lnTo>
                <a:lnTo>
                  <a:pt x="859587" y="5160353"/>
                </a:lnTo>
                <a:lnTo>
                  <a:pt x="1881530" y="5160353"/>
                </a:lnTo>
                <a:lnTo>
                  <a:pt x="1881530" y="1097708"/>
                </a:lnTo>
                <a:lnTo>
                  <a:pt x="2587310" y="1097708"/>
                </a:lnTo>
                <a:lnTo>
                  <a:pt x="2587310" y="974521"/>
                </a:lnTo>
                <a:close/>
              </a:path>
            </a:pathLst>
          </a:custGeom>
          <a:gradFill>
            <a:gsLst>
              <a:gs pos="28000">
                <a:schemeClr val="accent2">
                  <a:alpha val="0"/>
                </a:schemeClr>
              </a:gs>
              <a:gs pos="76000">
                <a:schemeClr val="accent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025D5095-31E6-9DD4-EC5B-27392ED06826}"/>
              </a:ext>
            </a:extLst>
          </p:cNvPr>
          <p:cNvSpPr/>
          <p:nvPr/>
        </p:nvSpPr>
        <p:spPr>
          <a:xfrm flipH="1">
            <a:off x="1569188" y="5881919"/>
            <a:ext cx="2437399" cy="976081"/>
          </a:xfrm>
          <a:custGeom>
            <a:avLst/>
            <a:gdLst>
              <a:gd name="connsiteX0" fmla="*/ 1218700 w 2437399"/>
              <a:gd name="connsiteY0" fmla="*/ 0 h 976081"/>
              <a:gd name="connsiteX1" fmla="*/ 0 w 2437399"/>
              <a:gd name="connsiteY1" fmla="*/ 976081 h 976081"/>
              <a:gd name="connsiteX2" fmla="*/ 2437399 w 2437399"/>
              <a:gd name="connsiteY2" fmla="*/ 976081 h 97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99" h="976081">
                <a:moveTo>
                  <a:pt x="1218700" y="0"/>
                </a:moveTo>
                <a:lnTo>
                  <a:pt x="0" y="976081"/>
                </a:lnTo>
                <a:lnTo>
                  <a:pt x="2437399" y="976081"/>
                </a:lnTo>
                <a:close/>
              </a:path>
            </a:pathLst>
          </a:custGeom>
          <a:gradFill>
            <a:gsLst>
              <a:gs pos="28000">
                <a:schemeClr val="accent2">
                  <a:alpha val="0"/>
                </a:schemeClr>
              </a:gs>
              <a:gs pos="100000">
                <a:schemeClr val="accent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4" name="梯形 53">
            <a:extLst>
              <a:ext uri="{FF2B5EF4-FFF2-40B4-BE49-F238E27FC236}">
                <a16:creationId xmlns:a16="http://schemas.microsoft.com/office/drawing/2014/main" id="{C4B1E638-EF38-262B-82DA-C81F526B073C}"/>
              </a:ext>
            </a:extLst>
          </p:cNvPr>
          <p:cNvSpPr/>
          <p:nvPr/>
        </p:nvSpPr>
        <p:spPr>
          <a:xfrm rot="16200000">
            <a:off x="7129952" y="1563909"/>
            <a:ext cx="3262021" cy="2385682"/>
          </a:xfrm>
          <a:prstGeom prst="trapezoid">
            <a:avLst>
              <a:gd name="adj" fmla="val 24122"/>
            </a:avLst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6" name="梯形 55">
            <a:extLst>
              <a:ext uri="{FF2B5EF4-FFF2-40B4-BE49-F238E27FC236}">
                <a16:creationId xmlns:a16="http://schemas.microsoft.com/office/drawing/2014/main" id="{94A6942F-06BD-450F-8C9B-9B60783BB1D2}"/>
              </a:ext>
            </a:extLst>
          </p:cNvPr>
          <p:cNvSpPr/>
          <p:nvPr/>
        </p:nvSpPr>
        <p:spPr>
          <a:xfrm rot="5400000" flipH="1">
            <a:off x="1917028" y="1563909"/>
            <a:ext cx="3262021" cy="2385682"/>
          </a:xfrm>
          <a:prstGeom prst="trapezoid">
            <a:avLst>
              <a:gd name="adj" fmla="val 24122"/>
            </a:avLst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F3860DE-12FB-55EE-2498-887B5C5B58A0}"/>
              </a:ext>
            </a:extLst>
          </p:cNvPr>
          <p:cNvSpPr txBox="1"/>
          <p:nvPr/>
        </p:nvSpPr>
        <p:spPr>
          <a:xfrm>
            <a:off x="7927006" y="1958535"/>
            <a:ext cx="1323752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endParaRPr kumimoji="0" lang="zh-CN" altLang="en-US" sz="2400" b="0" i="0" u="none" strike="noStrike" kern="1200" cap="none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A79C0DC-F7D0-7FCE-E2B5-D2203D22E5BD}"/>
              </a:ext>
            </a:extLst>
          </p:cNvPr>
          <p:cNvSpPr txBox="1"/>
          <p:nvPr/>
        </p:nvSpPr>
        <p:spPr>
          <a:xfrm>
            <a:off x="7952294" y="2511474"/>
            <a:ext cx="1841910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12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增加更多的便民功能提升用户使用体验</a:t>
            </a:r>
            <a:endParaRPr kumimoji="0" lang="zh-CN" altLang="en-US" b="0" i="0" u="none" strike="noStrike" kern="1200" cap="none" spc="120" normalizeH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8A78C9AA-125A-07F2-CB57-FB821FE6B29B}"/>
              </a:ext>
            </a:extLst>
          </p:cNvPr>
          <p:cNvCxnSpPr>
            <a:cxnSpLocks/>
          </p:cNvCxnSpPr>
          <p:nvPr/>
        </p:nvCxnSpPr>
        <p:spPr>
          <a:xfrm>
            <a:off x="7977337" y="2410114"/>
            <a:ext cx="434579" cy="0"/>
          </a:xfrm>
          <a:prstGeom prst="line">
            <a:avLst/>
          </a:prstGeom>
          <a:ln w="317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09CE88F3-F4C1-D9E0-341F-92B96D60F13C}"/>
              </a:ext>
            </a:extLst>
          </p:cNvPr>
          <p:cNvSpPr txBox="1"/>
          <p:nvPr/>
        </p:nvSpPr>
        <p:spPr>
          <a:xfrm>
            <a:off x="2941242" y="1958535"/>
            <a:ext cx="139499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新老用户</a:t>
            </a:r>
            <a:endParaRPr kumimoji="0" lang="zh-CN" altLang="en-US" sz="2400" b="0" i="0" u="none" strike="noStrike" kern="1200" cap="none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DF57ADF-AC8C-724E-6B92-6FD796DC110B}"/>
              </a:ext>
            </a:extLst>
          </p:cNvPr>
          <p:cNvSpPr txBox="1"/>
          <p:nvPr/>
        </p:nvSpPr>
        <p:spPr>
          <a:xfrm>
            <a:off x="2494329" y="2511474"/>
            <a:ext cx="1841910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120" normalizeH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留住新用户扩展老用户增加产品销量</a:t>
            </a: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B517CF2-90A3-F5DA-62D2-153C6B70029E}"/>
              </a:ext>
            </a:extLst>
          </p:cNvPr>
          <p:cNvCxnSpPr>
            <a:cxnSpLocks/>
          </p:cNvCxnSpPr>
          <p:nvPr/>
        </p:nvCxnSpPr>
        <p:spPr>
          <a:xfrm>
            <a:off x="3856835" y="2410114"/>
            <a:ext cx="434579" cy="0"/>
          </a:xfrm>
          <a:prstGeom prst="line">
            <a:avLst/>
          </a:prstGeom>
          <a:ln w="317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D6E068F4-5BFA-ABC4-B881-83C198B15917}"/>
              </a:ext>
            </a:extLst>
          </p:cNvPr>
          <p:cNvSpPr txBox="1"/>
          <p:nvPr/>
        </p:nvSpPr>
        <p:spPr>
          <a:xfrm>
            <a:off x="5414125" y="2023382"/>
            <a:ext cx="136375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两大方面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54C8110-45BC-906A-4009-A38661B72000}"/>
              </a:ext>
            </a:extLst>
          </p:cNvPr>
          <p:cNvGrpSpPr/>
          <p:nvPr/>
        </p:nvGrpSpPr>
        <p:grpSpPr>
          <a:xfrm>
            <a:off x="0" y="426165"/>
            <a:ext cx="12192000" cy="246219"/>
            <a:chOff x="0" y="426165"/>
            <a:chExt cx="12192000" cy="246219"/>
          </a:xfrm>
        </p:grpSpPr>
        <p:sp>
          <p:nvSpPr>
            <p:cNvPr id="67" name="Freeform 492">
              <a:extLst>
                <a:ext uri="{FF2B5EF4-FFF2-40B4-BE49-F238E27FC236}">
                  <a16:creationId xmlns:a16="http://schemas.microsoft.com/office/drawing/2014/main" id="{AB831B69-A59C-B42F-2DFE-0A546A53BD1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16586" y="557668"/>
              <a:ext cx="1676808" cy="114716"/>
            </a:xfrm>
            <a:custGeom>
              <a:avLst/>
              <a:gdLst>
                <a:gd name="T0" fmla="*/ 0 w 823"/>
                <a:gd name="T1" fmla="*/ 74 h 123"/>
                <a:gd name="T2" fmla="*/ 270 w 823"/>
                <a:gd name="T3" fmla="*/ 74 h 123"/>
                <a:gd name="T4" fmla="*/ 346 w 823"/>
                <a:gd name="T5" fmla="*/ 0 h 123"/>
                <a:gd name="T6" fmla="*/ 700 w 823"/>
                <a:gd name="T7" fmla="*/ 0 h 123"/>
                <a:gd name="T8" fmla="*/ 823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0" y="74"/>
                  </a:moveTo>
                  <a:lnTo>
                    <a:pt x="270" y="74"/>
                  </a:lnTo>
                  <a:lnTo>
                    <a:pt x="346" y="0"/>
                  </a:lnTo>
                  <a:lnTo>
                    <a:pt x="700" y="0"/>
                  </a:lnTo>
                  <a:lnTo>
                    <a:pt x="823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93">
              <a:extLst>
                <a:ext uri="{FF2B5EF4-FFF2-40B4-BE49-F238E27FC236}">
                  <a16:creationId xmlns:a16="http://schemas.microsoft.com/office/drawing/2014/main" id="{0E72BCD6-33C6-4A7F-F384-01EE31C5244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545893" y="426165"/>
              <a:ext cx="6646107" cy="131504"/>
            </a:xfrm>
            <a:custGeom>
              <a:avLst/>
              <a:gdLst>
                <a:gd name="T0" fmla="*/ 3262 w 3262"/>
                <a:gd name="T1" fmla="*/ 0 h 141"/>
                <a:gd name="T2" fmla="*/ 2030 w 3262"/>
                <a:gd name="T3" fmla="*/ 0 h 141"/>
                <a:gd name="T4" fmla="*/ 1889 w 3262"/>
                <a:gd name="T5" fmla="*/ 141 h 141"/>
                <a:gd name="T6" fmla="*/ 141 w 3262"/>
                <a:gd name="T7" fmla="*/ 141 h 141"/>
                <a:gd name="T8" fmla="*/ 0 w 326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141">
                  <a:moveTo>
                    <a:pt x="3262" y="0"/>
                  </a:moveTo>
                  <a:lnTo>
                    <a:pt x="2030" y="0"/>
                  </a:lnTo>
                  <a:lnTo>
                    <a:pt x="1889" y="141"/>
                  </a:lnTo>
                  <a:lnTo>
                    <a:pt x="141" y="14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94">
              <a:extLst>
                <a:ext uri="{FF2B5EF4-FFF2-40B4-BE49-F238E27FC236}">
                  <a16:creationId xmlns:a16="http://schemas.microsoft.com/office/drawing/2014/main" id="{144B58D2-E30A-9A34-B02C-B53B80B31A2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137507" y="426165"/>
              <a:ext cx="929069" cy="93265"/>
            </a:xfrm>
            <a:custGeom>
              <a:avLst/>
              <a:gdLst>
                <a:gd name="T0" fmla="*/ 0 w 456"/>
                <a:gd name="T1" fmla="*/ 100 h 100"/>
                <a:gd name="T2" fmla="*/ 355 w 456"/>
                <a:gd name="T3" fmla="*/ 100 h 100"/>
                <a:gd name="T4" fmla="*/ 456 w 45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" h="100">
                  <a:moveTo>
                    <a:pt x="0" y="100"/>
                  </a:moveTo>
                  <a:lnTo>
                    <a:pt x="355" y="100"/>
                  </a:lnTo>
                  <a:lnTo>
                    <a:pt x="456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95">
              <a:extLst>
                <a:ext uri="{FF2B5EF4-FFF2-40B4-BE49-F238E27FC236}">
                  <a16:creationId xmlns:a16="http://schemas.microsoft.com/office/drawing/2014/main" id="{555B8CBC-7AE5-27C9-17B9-853C69ED234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809480" y="431760"/>
              <a:ext cx="246530" cy="73679"/>
            </a:xfrm>
            <a:custGeom>
              <a:avLst/>
              <a:gdLst>
                <a:gd name="T0" fmla="*/ 79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9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9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96">
              <a:extLst>
                <a:ext uri="{FF2B5EF4-FFF2-40B4-BE49-F238E27FC236}">
                  <a16:creationId xmlns:a16="http://schemas.microsoft.com/office/drawing/2014/main" id="{E029CF2B-BC1C-6C01-305D-1B3D360935B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668898" y="431760"/>
              <a:ext cx="240417" cy="73679"/>
            </a:xfrm>
            <a:custGeom>
              <a:avLst/>
              <a:gdLst>
                <a:gd name="T0" fmla="*/ 78 w 118"/>
                <a:gd name="T1" fmla="*/ 0 h 79"/>
                <a:gd name="T2" fmla="*/ 0 w 118"/>
                <a:gd name="T3" fmla="*/ 79 h 79"/>
                <a:gd name="T4" fmla="*/ 40 w 118"/>
                <a:gd name="T5" fmla="*/ 79 h 79"/>
                <a:gd name="T6" fmla="*/ 118 w 118"/>
                <a:gd name="T7" fmla="*/ 0 h 79"/>
                <a:gd name="T8" fmla="*/ 78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97">
              <a:extLst>
                <a:ext uri="{FF2B5EF4-FFF2-40B4-BE49-F238E27FC236}">
                  <a16:creationId xmlns:a16="http://schemas.microsoft.com/office/drawing/2014/main" id="{7F8331B0-6447-B293-07ED-18622CA64B8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2203" y="431760"/>
              <a:ext cx="246530" cy="73679"/>
            </a:xfrm>
            <a:custGeom>
              <a:avLst/>
              <a:gdLst>
                <a:gd name="T0" fmla="*/ 78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8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8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98">
              <a:extLst>
                <a:ext uri="{FF2B5EF4-FFF2-40B4-BE49-F238E27FC236}">
                  <a16:creationId xmlns:a16="http://schemas.microsoft.com/office/drawing/2014/main" id="{0D0EE351-7124-0D89-4F57-F5A31185009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81621" y="431760"/>
              <a:ext cx="244492" cy="73679"/>
            </a:xfrm>
            <a:custGeom>
              <a:avLst/>
              <a:gdLst>
                <a:gd name="T0" fmla="*/ 78 w 120"/>
                <a:gd name="T1" fmla="*/ 0 h 79"/>
                <a:gd name="T2" fmla="*/ 0 w 120"/>
                <a:gd name="T3" fmla="*/ 79 h 79"/>
                <a:gd name="T4" fmla="*/ 42 w 120"/>
                <a:gd name="T5" fmla="*/ 79 h 79"/>
                <a:gd name="T6" fmla="*/ 120 w 120"/>
                <a:gd name="T7" fmla="*/ 0 h 79"/>
                <a:gd name="T8" fmla="*/ 78 w 12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78" y="0"/>
                  </a:moveTo>
                  <a:lnTo>
                    <a:pt x="0" y="79"/>
                  </a:lnTo>
                  <a:lnTo>
                    <a:pt x="42" y="79"/>
                  </a:lnTo>
                  <a:lnTo>
                    <a:pt x="12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1033EA08-6883-E3F1-D2C7-0E2A7865311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38999" y="431760"/>
              <a:ext cx="242455" cy="73679"/>
            </a:xfrm>
            <a:custGeom>
              <a:avLst/>
              <a:gdLst>
                <a:gd name="T0" fmla="*/ 78 w 119"/>
                <a:gd name="T1" fmla="*/ 0 h 79"/>
                <a:gd name="T2" fmla="*/ 0 w 119"/>
                <a:gd name="T3" fmla="*/ 79 h 79"/>
                <a:gd name="T4" fmla="*/ 40 w 119"/>
                <a:gd name="T5" fmla="*/ 79 h 79"/>
                <a:gd name="T6" fmla="*/ 119 w 119"/>
                <a:gd name="T7" fmla="*/ 0 h 79"/>
                <a:gd name="T8" fmla="*/ 78 w 11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Oval 501">
              <a:extLst>
                <a:ext uri="{FF2B5EF4-FFF2-40B4-BE49-F238E27FC236}">
                  <a16:creationId xmlns:a16="http://schemas.microsoft.com/office/drawing/2014/main" id="{F7954F70-F0AC-8D34-1CAE-7A36C33170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76096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Oval 502">
              <a:extLst>
                <a:ext uri="{FF2B5EF4-FFF2-40B4-BE49-F238E27FC236}">
                  <a16:creationId xmlns:a16="http://schemas.microsoft.com/office/drawing/2014/main" id="{6EE330C4-7BED-4BC7-7112-3BD15F56EF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657053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Oval 503">
              <a:extLst>
                <a:ext uri="{FF2B5EF4-FFF2-40B4-BE49-F238E27FC236}">
                  <a16:creationId xmlns:a16="http://schemas.microsoft.com/office/drawing/2014/main" id="{9E909764-30BF-FCA6-DDB9-A256892DA3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866910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Oval 504">
              <a:extLst>
                <a:ext uri="{FF2B5EF4-FFF2-40B4-BE49-F238E27FC236}">
                  <a16:creationId xmlns:a16="http://schemas.microsoft.com/office/drawing/2014/main" id="{8E19F343-45F7-2137-C1C9-3547FCDB78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547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Oval 505">
              <a:extLst>
                <a:ext uri="{FF2B5EF4-FFF2-40B4-BE49-F238E27FC236}">
                  <a16:creationId xmlns:a16="http://schemas.microsoft.com/office/drawing/2014/main" id="{5B11C726-A7A1-F7E3-DCD1-6A71A4D75C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44312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506">
              <a:extLst>
                <a:ext uri="{FF2B5EF4-FFF2-40B4-BE49-F238E27FC236}">
                  <a16:creationId xmlns:a16="http://schemas.microsoft.com/office/drawing/2014/main" id="{144C81A5-D15A-617F-14E8-E3617638699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02679" y="557668"/>
              <a:ext cx="1676808" cy="114716"/>
            </a:xfrm>
            <a:custGeom>
              <a:avLst/>
              <a:gdLst>
                <a:gd name="T0" fmla="*/ 823 w 823"/>
                <a:gd name="T1" fmla="*/ 74 h 123"/>
                <a:gd name="T2" fmla="*/ 552 w 823"/>
                <a:gd name="T3" fmla="*/ 74 h 123"/>
                <a:gd name="T4" fmla="*/ 476 w 823"/>
                <a:gd name="T5" fmla="*/ 0 h 123"/>
                <a:gd name="T6" fmla="*/ 123 w 823"/>
                <a:gd name="T7" fmla="*/ 0 h 123"/>
                <a:gd name="T8" fmla="*/ 0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823" y="74"/>
                  </a:moveTo>
                  <a:lnTo>
                    <a:pt x="552" y="74"/>
                  </a:lnTo>
                  <a:lnTo>
                    <a:pt x="476" y="0"/>
                  </a:lnTo>
                  <a:lnTo>
                    <a:pt x="123" y="0"/>
                  </a:lnTo>
                  <a:lnTo>
                    <a:pt x="0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507">
              <a:extLst>
                <a:ext uri="{FF2B5EF4-FFF2-40B4-BE49-F238E27FC236}">
                  <a16:creationId xmlns:a16="http://schemas.microsoft.com/office/drawing/2014/main" id="{9023E659-DFA8-346E-8AD8-86844082DB7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0" y="426165"/>
              <a:ext cx="5545893" cy="131504"/>
            </a:xfrm>
            <a:custGeom>
              <a:avLst/>
              <a:gdLst>
                <a:gd name="T0" fmla="*/ 0 w 2722"/>
                <a:gd name="T1" fmla="*/ 0 h 141"/>
                <a:gd name="T2" fmla="*/ 689 w 2722"/>
                <a:gd name="T3" fmla="*/ 0 h 141"/>
                <a:gd name="T4" fmla="*/ 830 w 2722"/>
                <a:gd name="T5" fmla="*/ 141 h 141"/>
                <a:gd name="T6" fmla="*/ 2581 w 2722"/>
                <a:gd name="T7" fmla="*/ 141 h 141"/>
                <a:gd name="T8" fmla="*/ 2722 w 272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2" h="141">
                  <a:moveTo>
                    <a:pt x="0" y="0"/>
                  </a:moveTo>
                  <a:lnTo>
                    <a:pt x="689" y="0"/>
                  </a:lnTo>
                  <a:lnTo>
                    <a:pt x="830" y="141"/>
                  </a:lnTo>
                  <a:lnTo>
                    <a:pt x="2581" y="141"/>
                  </a:lnTo>
                  <a:lnTo>
                    <a:pt x="2722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508">
              <a:extLst>
                <a:ext uri="{FF2B5EF4-FFF2-40B4-BE49-F238E27FC236}">
                  <a16:creationId xmlns:a16="http://schemas.microsoft.com/office/drawing/2014/main" id="{CE6BF5E8-C26B-61DA-451D-9ADDA35BAFF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25422" y="426165"/>
              <a:ext cx="935182" cy="93265"/>
            </a:xfrm>
            <a:custGeom>
              <a:avLst/>
              <a:gdLst>
                <a:gd name="T0" fmla="*/ 459 w 459"/>
                <a:gd name="T1" fmla="*/ 100 h 100"/>
                <a:gd name="T2" fmla="*/ 101 w 459"/>
                <a:gd name="T3" fmla="*/ 100 h 100"/>
                <a:gd name="T4" fmla="*/ 0 w 459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100">
                  <a:moveTo>
                    <a:pt x="459" y="100"/>
                  </a:moveTo>
                  <a:lnTo>
                    <a:pt x="101" y="100"/>
                  </a:lnTo>
                  <a:lnTo>
                    <a:pt x="0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509">
              <a:extLst>
                <a:ext uri="{FF2B5EF4-FFF2-40B4-BE49-F238E27FC236}">
                  <a16:creationId xmlns:a16="http://schemas.microsoft.com/office/drawing/2014/main" id="{A8A10C03-30EC-CF8C-9BE4-6E6E2B29C5F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142101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510">
              <a:extLst>
                <a:ext uri="{FF2B5EF4-FFF2-40B4-BE49-F238E27FC236}">
                  <a16:creationId xmlns:a16="http://schemas.microsoft.com/office/drawing/2014/main" id="{49B6E7EB-6BF3-BC39-73B0-BC50FDD10CD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282683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511">
              <a:extLst>
                <a:ext uri="{FF2B5EF4-FFF2-40B4-BE49-F238E27FC236}">
                  <a16:creationId xmlns:a16="http://schemas.microsoft.com/office/drawing/2014/main" id="{DC0871A9-0447-2E71-4608-16FF2A59F27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29380" y="431760"/>
              <a:ext cx="240417" cy="73679"/>
            </a:xfrm>
            <a:custGeom>
              <a:avLst/>
              <a:gdLst>
                <a:gd name="T0" fmla="*/ 40 w 118"/>
                <a:gd name="T1" fmla="*/ 0 h 79"/>
                <a:gd name="T2" fmla="*/ 118 w 118"/>
                <a:gd name="T3" fmla="*/ 79 h 79"/>
                <a:gd name="T4" fmla="*/ 78 w 118"/>
                <a:gd name="T5" fmla="*/ 79 h 79"/>
                <a:gd name="T6" fmla="*/ 0 w 118"/>
                <a:gd name="T7" fmla="*/ 0 h 79"/>
                <a:gd name="T8" fmla="*/ 40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40" y="0"/>
                  </a:moveTo>
                  <a:lnTo>
                    <a:pt x="118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512">
              <a:extLst>
                <a:ext uri="{FF2B5EF4-FFF2-40B4-BE49-F238E27FC236}">
                  <a16:creationId xmlns:a16="http://schemas.microsoft.com/office/drawing/2014/main" id="{D73211E5-DE64-EA5A-BB2D-A4265568A4B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69962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513">
              <a:extLst>
                <a:ext uri="{FF2B5EF4-FFF2-40B4-BE49-F238E27FC236}">
                  <a16:creationId xmlns:a16="http://schemas.microsoft.com/office/drawing/2014/main" id="{C6B98A12-0E9F-06F8-59F3-3D0E795CF50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10544" y="431760"/>
              <a:ext cx="246530" cy="73679"/>
            </a:xfrm>
            <a:custGeom>
              <a:avLst/>
              <a:gdLst>
                <a:gd name="T0" fmla="*/ 42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2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2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Oval 515">
              <a:extLst>
                <a:ext uri="{FF2B5EF4-FFF2-40B4-BE49-F238E27FC236}">
                  <a16:creationId xmlns:a16="http://schemas.microsoft.com/office/drawing/2014/main" id="{C83184DF-C179-227E-595A-43AD59FF86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8621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Oval 516">
              <a:extLst>
                <a:ext uri="{FF2B5EF4-FFF2-40B4-BE49-F238E27FC236}">
                  <a16:creationId xmlns:a16="http://schemas.microsoft.com/office/drawing/2014/main" id="{EF1A8810-EFE9-E468-17D0-F5C2320A576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90123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Oval 517">
              <a:extLst>
                <a:ext uri="{FF2B5EF4-FFF2-40B4-BE49-F238E27FC236}">
                  <a16:creationId xmlns:a16="http://schemas.microsoft.com/office/drawing/2014/main" id="{DFB5D12D-5696-1692-5ACF-2F1ECCD14F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27619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Oval 518">
              <a:extLst>
                <a:ext uri="{FF2B5EF4-FFF2-40B4-BE49-F238E27FC236}">
                  <a16:creationId xmlns:a16="http://schemas.microsoft.com/office/drawing/2014/main" id="{F3ADADBE-5132-DECD-13EB-2BDC30DDD8E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594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Oval 519">
              <a:extLst>
                <a:ext uri="{FF2B5EF4-FFF2-40B4-BE49-F238E27FC236}">
                  <a16:creationId xmlns:a16="http://schemas.microsoft.com/office/drawing/2014/main" id="{BF4F97CC-92D8-83B8-5504-9169C77D93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70405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Line 520">
              <a:extLst>
                <a:ext uri="{FF2B5EF4-FFF2-40B4-BE49-F238E27FC236}">
                  <a16:creationId xmlns:a16="http://schemas.microsoft.com/office/drawing/2014/main" id="{B2C62503-6411-D9B5-2485-129D5110E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5994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Line 521">
              <a:extLst>
                <a:ext uri="{FF2B5EF4-FFF2-40B4-BE49-F238E27FC236}">
                  <a16:creationId xmlns:a16="http://schemas.microsoft.com/office/drawing/2014/main" id="{1BA24B2A-F1D2-F26D-B8FE-8FF6F494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102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Line 522">
              <a:extLst>
                <a:ext uri="{FF2B5EF4-FFF2-40B4-BE49-F238E27FC236}">
                  <a16:creationId xmlns:a16="http://schemas.microsoft.com/office/drawing/2014/main" id="{17A4E131-5EE4-F12B-58F9-DA2BCBA14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994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Line 523">
              <a:extLst>
                <a:ext uri="{FF2B5EF4-FFF2-40B4-BE49-F238E27FC236}">
                  <a16:creationId xmlns:a16="http://schemas.microsoft.com/office/drawing/2014/main" id="{57E3BF35-8412-3081-636C-945CA69F92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497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Line 524">
              <a:extLst>
                <a:ext uri="{FF2B5EF4-FFF2-40B4-BE49-F238E27FC236}">
                  <a16:creationId xmlns:a16="http://schemas.microsoft.com/office/drawing/2014/main" id="{6D4BCA3E-3368-4E44-3D88-7368CF6BC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7972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Line 525">
              <a:extLst>
                <a:ext uri="{FF2B5EF4-FFF2-40B4-BE49-F238E27FC236}">
                  <a16:creationId xmlns:a16="http://schemas.microsoft.com/office/drawing/2014/main" id="{969A2AD1-4B18-4B58-1664-F644EF9F25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3005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Line 526">
              <a:extLst>
                <a:ext uri="{FF2B5EF4-FFF2-40B4-BE49-F238E27FC236}">
                  <a16:creationId xmlns:a16="http://schemas.microsoft.com/office/drawing/2014/main" id="{F7323ABA-6AAD-E621-7B42-F9EE33224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Line 527">
              <a:extLst>
                <a:ext uri="{FF2B5EF4-FFF2-40B4-BE49-F238E27FC236}">
                  <a16:creationId xmlns:a16="http://schemas.microsoft.com/office/drawing/2014/main" id="{4B9584CE-D890-9A89-4CF6-1EB19B0D6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1031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Line 528">
              <a:extLst>
                <a:ext uri="{FF2B5EF4-FFF2-40B4-BE49-F238E27FC236}">
                  <a16:creationId xmlns:a16="http://schemas.microsoft.com/office/drawing/2014/main" id="{4AC000F8-2E8B-C298-FB07-436DF42DC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4026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Line 529">
              <a:extLst>
                <a:ext uri="{FF2B5EF4-FFF2-40B4-BE49-F238E27FC236}">
                  <a16:creationId xmlns:a16="http://schemas.microsoft.com/office/drawing/2014/main" id="{B66455F8-8D1C-7907-6C19-B91584388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905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Line 530">
              <a:extLst>
                <a:ext uri="{FF2B5EF4-FFF2-40B4-BE49-F238E27FC236}">
                  <a16:creationId xmlns:a16="http://schemas.microsoft.com/office/drawing/2014/main" id="{9795EADC-5E71-97C5-C898-85A18A5CAE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2053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Line 531">
              <a:extLst>
                <a:ext uri="{FF2B5EF4-FFF2-40B4-BE49-F238E27FC236}">
                  <a16:creationId xmlns:a16="http://schemas.microsoft.com/office/drawing/2014/main" id="{3E623A04-3BE6-0878-DA8D-983EFD512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7084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Line 532">
              <a:extLst>
                <a:ext uri="{FF2B5EF4-FFF2-40B4-BE49-F238E27FC236}">
                  <a16:creationId xmlns:a16="http://schemas.microsoft.com/office/drawing/2014/main" id="{802B006C-F757-CFCE-4517-AE7CAE9C84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079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45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文本框 96">
            <a:extLst>
              <a:ext uri="{FF2B5EF4-FFF2-40B4-BE49-F238E27FC236}">
                <a16:creationId xmlns:a16="http://schemas.microsoft.com/office/drawing/2014/main" id="{77DBF48D-7FEF-5024-9FE2-96F45C6E5B7D}"/>
              </a:ext>
            </a:extLst>
          </p:cNvPr>
          <p:cNvSpPr txBox="1"/>
          <p:nvPr/>
        </p:nvSpPr>
        <p:spPr>
          <a:xfrm>
            <a:off x="3571130" y="2602954"/>
            <a:ext cx="635242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120" normalizeH="0" baseline="0" noProof="0" dirty="0">
                <a:ln>
                  <a:gradFill>
                    <a:gsLst>
                      <a:gs pos="0">
                        <a:schemeClr val="accent1">
                          <a:alpha val="40000"/>
                        </a:schemeClr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6000" b="0" i="0" u="none" strike="noStrike" kern="1200" cap="none" spc="120" normalizeH="0" baseline="0" noProof="0" dirty="0">
              <a:ln>
                <a:gradFill>
                  <a:gsLst>
                    <a:gs pos="0">
                      <a:schemeClr val="accent1">
                        <a:alpha val="4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2C343AF5-A58C-2EC1-67E6-60BAF8BC38A2}"/>
              </a:ext>
            </a:extLst>
          </p:cNvPr>
          <p:cNvSpPr txBox="1"/>
          <p:nvPr/>
        </p:nvSpPr>
        <p:spPr>
          <a:xfrm>
            <a:off x="1358506" y="2602954"/>
            <a:ext cx="635242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120" normalizeH="0" baseline="0" noProof="0" dirty="0">
                <a:ln>
                  <a:gradFill>
                    <a:gsLst>
                      <a:gs pos="0">
                        <a:schemeClr val="accent1">
                          <a:alpha val="40000"/>
                        </a:schemeClr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6000" b="0" i="0" u="none" strike="noStrike" kern="1200" cap="none" spc="120" normalizeH="0" baseline="0" noProof="0" dirty="0">
              <a:ln>
                <a:gradFill>
                  <a:gsLst>
                    <a:gs pos="0">
                      <a:schemeClr val="accent1">
                        <a:alpha val="4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EC78BCB-B583-E0AC-3472-5A5079F8E5DB}"/>
              </a:ext>
            </a:extLst>
          </p:cNvPr>
          <p:cNvSpPr/>
          <p:nvPr/>
        </p:nvSpPr>
        <p:spPr>
          <a:xfrm>
            <a:off x="626383" y="3896224"/>
            <a:ext cx="2088275" cy="123110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2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2">
                    <a:lumMod val="75000"/>
                    <a:alpha val="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B6AC5A8D-B9AE-6D52-6FA1-D812D4003B46}"/>
              </a:ext>
            </a:extLst>
          </p:cNvPr>
          <p:cNvSpPr/>
          <p:nvPr/>
        </p:nvSpPr>
        <p:spPr>
          <a:xfrm>
            <a:off x="9480065" y="3896224"/>
            <a:ext cx="2088275" cy="123110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2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2">
                    <a:lumMod val="75000"/>
                    <a:alpha val="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D9065537-722B-51FB-DB97-1626F53B5274}"/>
              </a:ext>
            </a:extLst>
          </p:cNvPr>
          <p:cNvSpPr/>
          <p:nvPr/>
        </p:nvSpPr>
        <p:spPr>
          <a:xfrm>
            <a:off x="7266644" y="3896224"/>
            <a:ext cx="2088275" cy="123110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2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2">
                    <a:lumMod val="75000"/>
                    <a:alpha val="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7C7726BD-4B67-6858-5C4E-7381EDE13CE6}"/>
              </a:ext>
            </a:extLst>
          </p:cNvPr>
          <p:cNvSpPr/>
          <p:nvPr/>
        </p:nvSpPr>
        <p:spPr>
          <a:xfrm>
            <a:off x="5053223" y="3896224"/>
            <a:ext cx="2088275" cy="123110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2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2">
                    <a:lumMod val="75000"/>
                    <a:alpha val="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D30FD2BB-D4BA-3D2F-E51B-6DF395773263}"/>
              </a:ext>
            </a:extLst>
          </p:cNvPr>
          <p:cNvSpPr/>
          <p:nvPr/>
        </p:nvSpPr>
        <p:spPr>
          <a:xfrm>
            <a:off x="2839803" y="3896224"/>
            <a:ext cx="2088275" cy="1231106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2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2">
                    <a:lumMod val="75000"/>
                    <a:alpha val="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3216494F-4779-1980-5EC7-A1D3F53E2327}"/>
              </a:ext>
            </a:extLst>
          </p:cNvPr>
          <p:cNvCxnSpPr>
            <a:cxnSpLocks/>
            <a:stCxn id="2" idx="2"/>
            <a:endCxn id="48" idx="6"/>
          </p:cNvCxnSpPr>
          <p:nvPr/>
        </p:nvCxnSpPr>
        <p:spPr>
          <a:xfrm>
            <a:off x="1568177" y="3842821"/>
            <a:ext cx="9055646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>
            <a:extLst>
              <a:ext uri="{FF2B5EF4-FFF2-40B4-BE49-F238E27FC236}">
                <a16:creationId xmlns:a16="http://schemas.microsoft.com/office/drawing/2014/main" id="{5921C4CA-C78B-3C58-2EF0-65EC6B87556E}"/>
              </a:ext>
            </a:extLst>
          </p:cNvPr>
          <p:cNvSpPr/>
          <p:nvPr/>
        </p:nvSpPr>
        <p:spPr>
          <a:xfrm>
            <a:off x="10333567" y="3660515"/>
            <a:ext cx="364612" cy="36461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9D963033-E1E6-791C-523A-F4581468F7CD}"/>
              </a:ext>
            </a:extLst>
          </p:cNvPr>
          <p:cNvSpPr/>
          <p:nvPr/>
        </p:nvSpPr>
        <p:spPr>
          <a:xfrm>
            <a:off x="1493821" y="3660515"/>
            <a:ext cx="364612" cy="36461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8D7FF654-1687-4C95-0322-5EC79DDFA45E}"/>
              </a:ext>
            </a:extLst>
          </p:cNvPr>
          <p:cNvSpPr/>
          <p:nvPr/>
        </p:nvSpPr>
        <p:spPr>
          <a:xfrm>
            <a:off x="3703757" y="3660515"/>
            <a:ext cx="364612" cy="364612"/>
          </a:xfrm>
          <a:prstGeom prst="ellipse">
            <a:avLst/>
          </a:prstGeom>
          <a:solidFill>
            <a:srgbClr val="1C1D2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E6289BAD-4008-822E-4636-AD7D41FCA690}"/>
              </a:ext>
            </a:extLst>
          </p:cNvPr>
          <p:cNvSpPr/>
          <p:nvPr/>
        </p:nvSpPr>
        <p:spPr>
          <a:xfrm>
            <a:off x="8123631" y="3660515"/>
            <a:ext cx="364612" cy="36461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495F149C-AC9A-8CD4-BCC1-B4D165FD872A}"/>
              </a:ext>
            </a:extLst>
          </p:cNvPr>
          <p:cNvSpPr/>
          <p:nvPr/>
        </p:nvSpPr>
        <p:spPr>
          <a:xfrm>
            <a:off x="5913694" y="3660515"/>
            <a:ext cx="364612" cy="364612"/>
          </a:xfrm>
          <a:prstGeom prst="ellipse">
            <a:avLst/>
          </a:prstGeom>
          <a:solidFill>
            <a:srgbClr val="1C1D2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CFD641A-05BC-44C6-12B3-E0B21E367079}"/>
              </a:ext>
            </a:extLst>
          </p:cNvPr>
          <p:cNvSpPr txBox="1"/>
          <p:nvPr/>
        </p:nvSpPr>
        <p:spPr>
          <a:xfrm>
            <a:off x="508000" y="124512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0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  <a:alpha val="1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FUTURE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  <a:alpha val="1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B4BAE8B-D9E5-FD02-8F4D-1A982B095CD4}"/>
              </a:ext>
            </a:extLst>
          </p:cNvPr>
          <p:cNvSpPr txBox="1"/>
          <p:nvPr/>
        </p:nvSpPr>
        <p:spPr>
          <a:xfrm>
            <a:off x="5257494" y="674301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未来待进</a:t>
            </a:r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C1859A39-73F6-5B99-A3A6-BF35A32A798D}"/>
              </a:ext>
            </a:extLst>
          </p:cNvPr>
          <p:cNvSpPr/>
          <p:nvPr/>
        </p:nvSpPr>
        <p:spPr>
          <a:xfrm>
            <a:off x="4767244" y="557666"/>
            <a:ext cx="2657513" cy="291919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6957F4B-FDB8-6EF0-16D3-2E0F622CDE5F}"/>
              </a:ext>
            </a:extLst>
          </p:cNvPr>
          <p:cNvSpPr/>
          <p:nvPr/>
        </p:nvSpPr>
        <p:spPr>
          <a:xfrm>
            <a:off x="1568177" y="3734871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A2FD3B-BC6D-EF31-16E2-6A52A58AC237}"/>
              </a:ext>
            </a:extLst>
          </p:cNvPr>
          <p:cNvSpPr/>
          <p:nvPr/>
        </p:nvSpPr>
        <p:spPr>
          <a:xfrm>
            <a:off x="3778113" y="3734871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FD20F191-3A31-CA01-8443-F65DB9A2C0F6}"/>
              </a:ext>
            </a:extLst>
          </p:cNvPr>
          <p:cNvSpPr/>
          <p:nvPr/>
        </p:nvSpPr>
        <p:spPr>
          <a:xfrm>
            <a:off x="5988050" y="3734871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02D59FAB-C988-29C0-FB1F-6F5A72612356}"/>
              </a:ext>
            </a:extLst>
          </p:cNvPr>
          <p:cNvSpPr/>
          <p:nvPr/>
        </p:nvSpPr>
        <p:spPr>
          <a:xfrm>
            <a:off x="10407923" y="3734871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7A247B8B-F88B-87EF-DC62-28CE838A8B24}"/>
              </a:ext>
            </a:extLst>
          </p:cNvPr>
          <p:cNvSpPr/>
          <p:nvPr/>
        </p:nvSpPr>
        <p:spPr>
          <a:xfrm>
            <a:off x="8197987" y="3734871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CB05F84-1968-2D7A-29D0-177B0001AB26}"/>
              </a:ext>
            </a:extLst>
          </p:cNvPr>
          <p:cNvGrpSpPr/>
          <p:nvPr/>
        </p:nvGrpSpPr>
        <p:grpSpPr>
          <a:xfrm>
            <a:off x="1272735" y="3362952"/>
            <a:ext cx="806784" cy="211963"/>
            <a:chOff x="1697511" y="2165349"/>
            <a:chExt cx="1947456" cy="511647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6B5B1AEB-0836-4FC8-96D2-19C778FD4F16}"/>
                </a:ext>
              </a:extLst>
            </p:cNvPr>
            <p:cNvSpPr/>
            <p:nvPr/>
          </p:nvSpPr>
          <p:spPr>
            <a:xfrm>
              <a:off x="1697511" y="2165349"/>
              <a:ext cx="1947456" cy="382743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0F2948A-DA67-798F-549F-6FC2DE8EDFED}"/>
                </a:ext>
              </a:extLst>
            </p:cNvPr>
            <p:cNvSpPr/>
            <p:nvPr/>
          </p:nvSpPr>
          <p:spPr>
            <a:xfrm>
              <a:off x="2015351" y="2419188"/>
              <a:ext cx="1311776" cy="257808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C5B32182-3ECD-76F0-4A87-9D9EE57B933C}"/>
              </a:ext>
            </a:extLst>
          </p:cNvPr>
          <p:cNvSpPr txBox="1"/>
          <p:nvPr/>
        </p:nvSpPr>
        <p:spPr>
          <a:xfrm>
            <a:off x="1358506" y="2934485"/>
            <a:ext cx="63524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3200" b="0" i="0" u="none" strike="noStrike" kern="1200" cap="none" spc="12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E858499-7EAC-42EE-F04D-E8EB23F9B406}"/>
              </a:ext>
            </a:extLst>
          </p:cNvPr>
          <p:cNvGrpSpPr/>
          <p:nvPr/>
        </p:nvGrpSpPr>
        <p:grpSpPr>
          <a:xfrm>
            <a:off x="3485359" y="3362952"/>
            <a:ext cx="806784" cy="211963"/>
            <a:chOff x="1697511" y="2165349"/>
            <a:chExt cx="1947456" cy="511647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E64BCD00-0DC5-E0DC-B18D-FE1AE0A77585}"/>
                </a:ext>
              </a:extLst>
            </p:cNvPr>
            <p:cNvSpPr/>
            <p:nvPr/>
          </p:nvSpPr>
          <p:spPr>
            <a:xfrm>
              <a:off x="1697511" y="2165349"/>
              <a:ext cx="1947456" cy="382743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57A66CFF-BDB8-DCD8-14F0-0C96ADE5A11B}"/>
                </a:ext>
              </a:extLst>
            </p:cNvPr>
            <p:cNvSpPr/>
            <p:nvPr/>
          </p:nvSpPr>
          <p:spPr>
            <a:xfrm>
              <a:off x="2015351" y="2419188"/>
              <a:ext cx="1311776" cy="257808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624E9C82-9E28-8F8F-63AE-961B6A6535C6}"/>
              </a:ext>
            </a:extLst>
          </p:cNvPr>
          <p:cNvGrpSpPr/>
          <p:nvPr/>
        </p:nvGrpSpPr>
        <p:grpSpPr>
          <a:xfrm>
            <a:off x="5686479" y="3362952"/>
            <a:ext cx="806784" cy="211963"/>
            <a:chOff x="1697511" y="2165349"/>
            <a:chExt cx="1947456" cy="511647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20593C33-CC3A-B876-6229-F44000623273}"/>
                </a:ext>
              </a:extLst>
            </p:cNvPr>
            <p:cNvSpPr/>
            <p:nvPr/>
          </p:nvSpPr>
          <p:spPr>
            <a:xfrm>
              <a:off x="1697511" y="2165349"/>
              <a:ext cx="1947456" cy="382743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C608D3C-6199-0AE9-5BDF-51F94E7034A5}"/>
                </a:ext>
              </a:extLst>
            </p:cNvPr>
            <p:cNvSpPr/>
            <p:nvPr/>
          </p:nvSpPr>
          <p:spPr>
            <a:xfrm>
              <a:off x="2015351" y="2419188"/>
              <a:ext cx="1311776" cy="257808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98120FF5-08CD-D799-3EF6-8DB2C63F9BD4}"/>
              </a:ext>
            </a:extLst>
          </p:cNvPr>
          <p:cNvGrpSpPr/>
          <p:nvPr/>
        </p:nvGrpSpPr>
        <p:grpSpPr>
          <a:xfrm>
            <a:off x="7915431" y="3362952"/>
            <a:ext cx="806784" cy="211963"/>
            <a:chOff x="1697511" y="2165349"/>
            <a:chExt cx="1947456" cy="511647"/>
          </a:xfrm>
        </p:grpSpPr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E229A791-824C-2133-2A89-BB041FD5BFA2}"/>
                </a:ext>
              </a:extLst>
            </p:cNvPr>
            <p:cNvSpPr/>
            <p:nvPr/>
          </p:nvSpPr>
          <p:spPr>
            <a:xfrm>
              <a:off x="1697511" y="2165349"/>
              <a:ext cx="1947456" cy="382743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24D4A455-18DA-82A7-05BE-009FF67703F7}"/>
                </a:ext>
              </a:extLst>
            </p:cNvPr>
            <p:cNvSpPr/>
            <p:nvPr/>
          </p:nvSpPr>
          <p:spPr>
            <a:xfrm>
              <a:off x="2015351" y="2419188"/>
              <a:ext cx="1311776" cy="257808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F71C71F1-1688-F4F9-1076-103F33C40309}"/>
              </a:ext>
            </a:extLst>
          </p:cNvPr>
          <p:cNvGrpSpPr/>
          <p:nvPr/>
        </p:nvGrpSpPr>
        <p:grpSpPr>
          <a:xfrm>
            <a:off x="10099904" y="3362952"/>
            <a:ext cx="806784" cy="211963"/>
            <a:chOff x="1697511" y="2165349"/>
            <a:chExt cx="1947456" cy="511647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B5722BD9-5472-CFC2-0542-5F41A43AF4A7}"/>
                </a:ext>
              </a:extLst>
            </p:cNvPr>
            <p:cNvSpPr/>
            <p:nvPr/>
          </p:nvSpPr>
          <p:spPr>
            <a:xfrm>
              <a:off x="1697511" y="2165349"/>
              <a:ext cx="1947456" cy="382743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A98335C6-351F-FB54-5A6A-2FCE4D193AE2}"/>
                </a:ext>
              </a:extLst>
            </p:cNvPr>
            <p:cNvSpPr/>
            <p:nvPr/>
          </p:nvSpPr>
          <p:spPr>
            <a:xfrm>
              <a:off x="2015351" y="2419188"/>
              <a:ext cx="1311776" cy="257808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207C3BB9-4FA7-13B5-E8B7-C6C8D03659CA}"/>
              </a:ext>
            </a:extLst>
          </p:cNvPr>
          <p:cNvSpPr txBox="1"/>
          <p:nvPr/>
        </p:nvSpPr>
        <p:spPr>
          <a:xfrm>
            <a:off x="573551" y="4260835"/>
            <a:ext cx="2193941" cy="739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健全和完善公司各项制度和工作标准</a:t>
            </a:r>
            <a:endParaRPr lang="en-US" altLang="zh-CN" spc="12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61F735AC-1540-E7C0-4997-A8AACBB8738C}"/>
              </a:ext>
            </a:extLst>
          </p:cNvPr>
          <p:cNvSpPr txBox="1"/>
          <p:nvPr/>
        </p:nvSpPr>
        <p:spPr>
          <a:xfrm>
            <a:off x="2786290" y="4260835"/>
            <a:ext cx="2193941" cy="739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深挖招聘渠道</a:t>
            </a:r>
            <a:endParaRPr lang="en-US" altLang="zh-CN" spc="12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满足人力需求</a:t>
            </a:r>
            <a:endParaRPr lang="en-US" altLang="zh-CN" spc="12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24725603-4FBF-F319-FE65-02B278701AAF}"/>
              </a:ext>
            </a:extLst>
          </p:cNvPr>
          <p:cNvSpPr txBox="1"/>
          <p:nvPr/>
        </p:nvSpPr>
        <p:spPr>
          <a:xfrm>
            <a:off x="4999029" y="4260835"/>
            <a:ext cx="2193941" cy="739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加强培训管理</a:t>
            </a:r>
            <a:endParaRPr lang="en-US" altLang="zh-CN" spc="12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构建培训体系</a:t>
            </a:r>
            <a:endParaRPr lang="en-US" altLang="zh-CN" spc="12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027259C0-2FF1-C0B9-18FB-C7F213E7626D}"/>
              </a:ext>
            </a:extLst>
          </p:cNvPr>
          <p:cNvSpPr txBox="1"/>
          <p:nvPr/>
        </p:nvSpPr>
        <p:spPr>
          <a:xfrm>
            <a:off x="9424508" y="4260835"/>
            <a:ext cx="2193941" cy="739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加强企业文化建设</a:t>
            </a:r>
            <a:endParaRPr lang="en-US" altLang="zh-CN" spc="12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增强员工的凝聚力</a:t>
            </a:r>
            <a:endParaRPr lang="en-US" altLang="zh-CN" spc="12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99563A28-A1B2-5B4E-485E-1C68A46EBA9E}"/>
              </a:ext>
            </a:extLst>
          </p:cNvPr>
          <p:cNvSpPr txBox="1"/>
          <p:nvPr/>
        </p:nvSpPr>
        <p:spPr>
          <a:xfrm>
            <a:off x="7211768" y="4260835"/>
            <a:ext cx="2193941" cy="739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加强绩效管理</a:t>
            </a:r>
            <a:endParaRPr lang="en-US" altLang="zh-CN" spc="12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构建合理机制</a:t>
            </a:r>
            <a:endParaRPr lang="en-US" altLang="zh-CN" spc="12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91" name="图形 90">
            <a:extLst>
              <a:ext uri="{FF2B5EF4-FFF2-40B4-BE49-F238E27FC236}">
                <a16:creationId xmlns:a16="http://schemas.microsoft.com/office/drawing/2014/main" id="{204FE263-26C4-4856-E012-ADA11B854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" b="24513"/>
          <a:stretch/>
        </p:blipFill>
        <p:spPr>
          <a:xfrm>
            <a:off x="0" y="5206285"/>
            <a:ext cx="12219071" cy="1651716"/>
          </a:xfrm>
          <a:prstGeom prst="rect">
            <a:avLst/>
          </a:prstGeom>
        </p:spPr>
      </p:pic>
      <p:sp>
        <p:nvSpPr>
          <p:cNvPr id="92" name="文本框 91">
            <a:extLst>
              <a:ext uri="{FF2B5EF4-FFF2-40B4-BE49-F238E27FC236}">
                <a16:creationId xmlns:a16="http://schemas.microsoft.com/office/drawing/2014/main" id="{869B3ED2-4664-2899-4333-FE645F28968C}"/>
              </a:ext>
            </a:extLst>
          </p:cNvPr>
          <p:cNvSpPr txBox="1"/>
          <p:nvPr/>
        </p:nvSpPr>
        <p:spPr>
          <a:xfrm>
            <a:off x="3571130" y="2934485"/>
            <a:ext cx="63524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3200" b="0" i="0" u="none" strike="noStrike" kern="1200" cap="none" spc="12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1384E62A-1A22-6BBC-DB2F-866501CE4030}"/>
              </a:ext>
            </a:extLst>
          </p:cNvPr>
          <p:cNvSpPr txBox="1"/>
          <p:nvPr/>
        </p:nvSpPr>
        <p:spPr>
          <a:xfrm>
            <a:off x="5772250" y="2934485"/>
            <a:ext cx="63524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3200" b="0" i="0" u="none" strike="noStrike" kern="1200" cap="none" spc="12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BE5C0B69-AAD0-61C9-CC40-D7F32957D58A}"/>
              </a:ext>
            </a:extLst>
          </p:cNvPr>
          <p:cNvSpPr txBox="1"/>
          <p:nvPr/>
        </p:nvSpPr>
        <p:spPr>
          <a:xfrm>
            <a:off x="7991910" y="2934485"/>
            <a:ext cx="63524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3200" b="0" i="0" u="none" strike="noStrike" kern="1200" cap="none" spc="12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F8D422E1-CB7E-AB41-29C9-3BFB32721FD0}"/>
              </a:ext>
            </a:extLst>
          </p:cNvPr>
          <p:cNvSpPr txBox="1"/>
          <p:nvPr/>
        </p:nvSpPr>
        <p:spPr>
          <a:xfrm>
            <a:off x="10185675" y="2934485"/>
            <a:ext cx="63524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3200" b="0" i="0" u="none" strike="noStrike" kern="1200" cap="none" spc="12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A9A578B2-9071-6A66-FF2C-1767F8D70E03}"/>
              </a:ext>
            </a:extLst>
          </p:cNvPr>
          <p:cNvSpPr txBox="1"/>
          <p:nvPr/>
        </p:nvSpPr>
        <p:spPr>
          <a:xfrm>
            <a:off x="5772250" y="2602954"/>
            <a:ext cx="635242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120" normalizeH="0" baseline="0" noProof="0" dirty="0">
                <a:ln>
                  <a:gradFill>
                    <a:gsLst>
                      <a:gs pos="0">
                        <a:schemeClr val="accent1">
                          <a:alpha val="40000"/>
                        </a:schemeClr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6000" b="0" i="0" u="none" strike="noStrike" kern="1200" cap="none" spc="120" normalizeH="0" baseline="0" noProof="0" dirty="0">
              <a:ln>
                <a:gradFill>
                  <a:gsLst>
                    <a:gs pos="0">
                      <a:schemeClr val="accent1">
                        <a:alpha val="4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5177DF25-5554-AE18-6D92-177160A2C827}"/>
              </a:ext>
            </a:extLst>
          </p:cNvPr>
          <p:cNvSpPr txBox="1"/>
          <p:nvPr/>
        </p:nvSpPr>
        <p:spPr>
          <a:xfrm>
            <a:off x="8001202" y="2602954"/>
            <a:ext cx="635242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120" normalizeH="0" baseline="0" noProof="0" dirty="0">
                <a:ln>
                  <a:gradFill>
                    <a:gsLst>
                      <a:gs pos="0">
                        <a:schemeClr val="accent1">
                          <a:alpha val="40000"/>
                        </a:schemeClr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6000" b="0" i="0" u="none" strike="noStrike" kern="1200" cap="none" spc="120" normalizeH="0" baseline="0" noProof="0" dirty="0">
              <a:ln>
                <a:gradFill>
                  <a:gsLst>
                    <a:gs pos="0">
                      <a:schemeClr val="accent1">
                        <a:alpha val="4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630F564E-0B48-FF9C-7331-432B418E2AA8}"/>
              </a:ext>
            </a:extLst>
          </p:cNvPr>
          <p:cNvSpPr txBox="1"/>
          <p:nvPr/>
        </p:nvSpPr>
        <p:spPr>
          <a:xfrm>
            <a:off x="10185675" y="2602954"/>
            <a:ext cx="635242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120" normalizeH="0" baseline="0" noProof="0" dirty="0">
                <a:ln>
                  <a:gradFill>
                    <a:gsLst>
                      <a:gs pos="0">
                        <a:schemeClr val="accent1">
                          <a:alpha val="40000"/>
                        </a:schemeClr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6000" b="0" i="0" u="none" strike="noStrike" kern="1200" cap="none" spc="120" normalizeH="0" baseline="0" noProof="0" dirty="0">
              <a:ln>
                <a:gradFill>
                  <a:gsLst>
                    <a:gs pos="0">
                      <a:schemeClr val="accent1">
                        <a:alpha val="40000"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181E8FA0-E614-082A-DC81-CD9398F20C9E}"/>
              </a:ext>
            </a:extLst>
          </p:cNvPr>
          <p:cNvGrpSpPr/>
          <p:nvPr/>
        </p:nvGrpSpPr>
        <p:grpSpPr>
          <a:xfrm>
            <a:off x="0" y="426165"/>
            <a:ext cx="12192000" cy="246219"/>
            <a:chOff x="0" y="426165"/>
            <a:chExt cx="12192000" cy="246219"/>
          </a:xfrm>
        </p:grpSpPr>
        <p:sp>
          <p:nvSpPr>
            <p:cNvPr id="102" name="Freeform 492">
              <a:extLst>
                <a:ext uri="{FF2B5EF4-FFF2-40B4-BE49-F238E27FC236}">
                  <a16:creationId xmlns:a16="http://schemas.microsoft.com/office/drawing/2014/main" id="{27984656-AB3E-9ECC-335E-D678B2486F6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16586" y="557668"/>
              <a:ext cx="1676808" cy="114716"/>
            </a:xfrm>
            <a:custGeom>
              <a:avLst/>
              <a:gdLst>
                <a:gd name="T0" fmla="*/ 0 w 823"/>
                <a:gd name="T1" fmla="*/ 74 h 123"/>
                <a:gd name="T2" fmla="*/ 270 w 823"/>
                <a:gd name="T3" fmla="*/ 74 h 123"/>
                <a:gd name="T4" fmla="*/ 346 w 823"/>
                <a:gd name="T5" fmla="*/ 0 h 123"/>
                <a:gd name="T6" fmla="*/ 700 w 823"/>
                <a:gd name="T7" fmla="*/ 0 h 123"/>
                <a:gd name="T8" fmla="*/ 823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0" y="74"/>
                  </a:moveTo>
                  <a:lnTo>
                    <a:pt x="270" y="74"/>
                  </a:lnTo>
                  <a:lnTo>
                    <a:pt x="346" y="0"/>
                  </a:lnTo>
                  <a:lnTo>
                    <a:pt x="700" y="0"/>
                  </a:lnTo>
                  <a:lnTo>
                    <a:pt x="823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93">
              <a:extLst>
                <a:ext uri="{FF2B5EF4-FFF2-40B4-BE49-F238E27FC236}">
                  <a16:creationId xmlns:a16="http://schemas.microsoft.com/office/drawing/2014/main" id="{6B7FD9A0-2D46-BC2A-8130-136E3FCFC0B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545893" y="426165"/>
              <a:ext cx="6646107" cy="131504"/>
            </a:xfrm>
            <a:custGeom>
              <a:avLst/>
              <a:gdLst>
                <a:gd name="T0" fmla="*/ 3262 w 3262"/>
                <a:gd name="T1" fmla="*/ 0 h 141"/>
                <a:gd name="T2" fmla="*/ 2030 w 3262"/>
                <a:gd name="T3" fmla="*/ 0 h 141"/>
                <a:gd name="T4" fmla="*/ 1889 w 3262"/>
                <a:gd name="T5" fmla="*/ 141 h 141"/>
                <a:gd name="T6" fmla="*/ 141 w 3262"/>
                <a:gd name="T7" fmla="*/ 141 h 141"/>
                <a:gd name="T8" fmla="*/ 0 w 326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141">
                  <a:moveTo>
                    <a:pt x="3262" y="0"/>
                  </a:moveTo>
                  <a:lnTo>
                    <a:pt x="2030" y="0"/>
                  </a:lnTo>
                  <a:lnTo>
                    <a:pt x="1889" y="141"/>
                  </a:lnTo>
                  <a:lnTo>
                    <a:pt x="141" y="14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94">
              <a:extLst>
                <a:ext uri="{FF2B5EF4-FFF2-40B4-BE49-F238E27FC236}">
                  <a16:creationId xmlns:a16="http://schemas.microsoft.com/office/drawing/2014/main" id="{8B1A565E-A40A-2986-A7A3-577926D2FCC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137507" y="426165"/>
              <a:ext cx="929069" cy="93265"/>
            </a:xfrm>
            <a:custGeom>
              <a:avLst/>
              <a:gdLst>
                <a:gd name="T0" fmla="*/ 0 w 456"/>
                <a:gd name="T1" fmla="*/ 100 h 100"/>
                <a:gd name="T2" fmla="*/ 355 w 456"/>
                <a:gd name="T3" fmla="*/ 100 h 100"/>
                <a:gd name="T4" fmla="*/ 456 w 45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" h="100">
                  <a:moveTo>
                    <a:pt x="0" y="100"/>
                  </a:moveTo>
                  <a:lnTo>
                    <a:pt x="355" y="100"/>
                  </a:lnTo>
                  <a:lnTo>
                    <a:pt x="456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95">
              <a:extLst>
                <a:ext uri="{FF2B5EF4-FFF2-40B4-BE49-F238E27FC236}">
                  <a16:creationId xmlns:a16="http://schemas.microsoft.com/office/drawing/2014/main" id="{08A166D8-4B3C-6BEB-0283-EB34879B8DD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809480" y="431760"/>
              <a:ext cx="246530" cy="73679"/>
            </a:xfrm>
            <a:custGeom>
              <a:avLst/>
              <a:gdLst>
                <a:gd name="T0" fmla="*/ 79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9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9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96">
              <a:extLst>
                <a:ext uri="{FF2B5EF4-FFF2-40B4-BE49-F238E27FC236}">
                  <a16:creationId xmlns:a16="http://schemas.microsoft.com/office/drawing/2014/main" id="{12DB9DFD-EB4A-D4D5-E85F-24BC5FB975D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668898" y="431760"/>
              <a:ext cx="240417" cy="73679"/>
            </a:xfrm>
            <a:custGeom>
              <a:avLst/>
              <a:gdLst>
                <a:gd name="T0" fmla="*/ 78 w 118"/>
                <a:gd name="T1" fmla="*/ 0 h 79"/>
                <a:gd name="T2" fmla="*/ 0 w 118"/>
                <a:gd name="T3" fmla="*/ 79 h 79"/>
                <a:gd name="T4" fmla="*/ 40 w 118"/>
                <a:gd name="T5" fmla="*/ 79 h 79"/>
                <a:gd name="T6" fmla="*/ 118 w 118"/>
                <a:gd name="T7" fmla="*/ 0 h 79"/>
                <a:gd name="T8" fmla="*/ 78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97">
              <a:extLst>
                <a:ext uri="{FF2B5EF4-FFF2-40B4-BE49-F238E27FC236}">
                  <a16:creationId xmlns:a16="http://schemas.microsoft.com/office/drawing/2014/main" id="{F9385FC9-2123-2D37-9469-18F0D30A97F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2203" y="431760"/>
              <a:ext cx="246530" cy="73679"/>
            </a:xfrm>
            <a:custGeom>
              <a:avLst/>
              <a:gdLst>
                <a:gd name="T0" fmla="*/ 78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8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8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98">
              <a:extLst>
                <a:ext uri="{FF2B5EF4-FFF2-40B4-BE49-F238E27FC236}">
                  <a16:creationId xmlns:a16="http://schemas.microsoft.com/office/drawing/2014/main" id="{9D486BDD-4B99-9A9F-D1DC-ECDF96B3899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81621" y="431760"/>
              <a:ext cx="244492" cy="73679"/>
            </a:xfrm>
            <a:custGeom>
              <a:avLst/>
              <a:gdLst>
                <a:gd name="T0" fmla="*/ 78 w 120"/>
                <a:gd name="T1" fmla="*/ 0 h 79"/>
                <a:gd name="T2" fmla="*/ 0 w 120"/>
                <a:gd name="T3" fmla="*/ 79 h 79"/>
                <a:gd name="T4" fmla="*/ 42 w 120"/>
                <a:gd name="T5" fmla="*/ 79 h 79"/>
                <a:gd name="T6" fmla="*/ 120 w 120"/>
                <a:gd name="T7" fmla="*/ 0 h 79"/>
                <a:gd name="T8" fmla="*/ 78 w 12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78" y="0"/>
                  </a:moveTo>
                  <a:lnTo>
                    <a:pt x="0" y="79"/>
                  </a:lnTo>
                  <a:lnTo>
                    <a:pt x="42" y="79"/>
                  </a:lnTo>
                  <a:lnTo>
                    <a:pt x="12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99">
              <a:extLst>
                <a:ext uri="{FF2B5EF4-FFF2-40B4-BE49-F238E27FC236}">
                  <a16:creationId xmlns:a16="http://schemas.microsoft.com/office/drawing/2014/main" id="{11877071-C057-9CBA-B58B-01FCDCCBE21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38999" y="431760"/>
              <a:ext cx="242455" cy="73679"/>
            </a:xfrm>
            <a:custGeom>
              <a:avLst/>
              <a:gdLst>
                <a:gd name="T0" fmla="*/ 78 w 119"/>
                <a:gd name="T1" fmla="*/ 0 h 79"/>
                <a:gd name="T2" fmla="*/ 0 w 119"/>
                <a:gd name="T3" fmla="*/ 79 h 79"/>
                <a:gd name="T4" fmla="*/ 40 w 119"/>
                <a:gd name="T5" fmla="*/ 79 h 79"/>
                <a:gd name="T6" fmla="*/ 119 w 119"/>
                <a:gd name="T7" fmla="*/ 0 h 79"/>
                <a:gd name="T8" fmla="*/ 78 w 11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Oval 501">
              <a:extLst>
                <a:ext uri="{FF2B5EF4-FFF2-40B4-BE49-F238E27FC236}">
                  <a16:creationId xmlns:a16="http://schemas.microsoft.com/office/drawing/2014/main" id="{13D3074C-1615-16DE-0D04-456981AFA27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76096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Oval 502">
              <a:extLst>
                <a:ext uri="{FF2B5EF4-FFF2-40B4-BE49-F238E27FC236}">
                  <a16:creationId xmlns:a16="http://schemas.microsoft.com/office/drawing/2014/main" id="{99150E88-189D-6B17-7652-B8CFEB5671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657053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Oval 503">
              <a:extLst>
                <a:ext uri="{FF2B5EF4-FFF2-40B4-BE49-F238E27FC236}">
                  <a16:creationId xmlns:a16="http://schemas.microsoft.com/office/drawing/2014/main" id="{6F00A6AB-0965-0675-866C-F728B349AD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866910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Oval 504">
              <a:extLst>
                <a:ext uri="{FF2B5EF4-FFF2-40B4-BE49-F238E27FC236}">
                  <a16:creationId xmlns:a16="http://schemas.microsoft.com/office/drawing/2014/main" id="{4AB93084-C9F4-92E9-F727-AE0AFA117B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547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Oval 505">
              <a:extLst>
                <a:ext uri="{FF2B5EF4-FFF2-40B4-BE49-F238E27FC236}">
                  <a16:creationId xmlns:a16="http://schemas.microsoft.com/office/drawing/2014/main" id="{6993E11D-9FD5-F149-A2F5-07F4E459D5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44312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506">
              <a:extLst>
                <a:ext uri="{FF2B5EF4-FFF2-40B4-BE49-F238E27FC236}">
                  <a16:creationId xmlns:a16="http://schemas.microsoft.com/office/drawing/2014/main" id="{3B2AA736-F7AB-0B9E-7F5D-4B308E22C56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02679" y="557668"/>
              <a:ext cx="1676808" cy="114716"/>
            </a:xfrm>
            <a:custGeom>
              <a:avLst/>
              <a:gdLst>
                <a:gd name="T0" fmla="*/ 823 w 823"/>
                <a:gd name="T1" fmla="*/ 74 h 123"/>
                <a:gd name="T2" fmla="*/ 552 w 823"/>
                <a:gd name="T3" fmla="*/ 74 h 123"/>
                <a:gd name="T4" fmla="*/ 476 w 823"/>
                <a:gd name="T5" fmla="*/ 0 h 123"/>
                <a:gd name="T6" fmla="*/ 123 w 823"/>
                <a:gd name="T7" fmla="*/ 0 h 123"/>
                <a:gd name="T8" fmla="*/ 0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823" y="74"/>
                  </a:moveTo>
                  <a:lnTo>
                    <a:pt x="552" y="74"/>
                  </a:lnTo>
                  <a:lnTo>
                    <a:pt x="476" y="0"/>
                  </a:lnTo>
                  <a:lnTo>
                    <a:pt x="123" y="0"/>
                  </a:lnTo>
                  <a:lnTo>
                    <a:pt x="0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507">
              <a:extLst>
                <a:ext uri="{FF2B5EF4-FFF2-40B4-BE49-F238E27FC236}">
                  <a16:creationId xmlns:a16="http://schemas.microsoft.com/office/drawing/2014/main" id="{A6C6121A-A1B7-DD8C-3D76-4A333E1756B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0" y="426165"/>
              <a:ext cx="5545893" cy="131504"/>
            </a:xfrm>
            <a:custGeom>
              <a:avLst/>
              <a:gdLst>
                <a:gd name="T0" fmla="*/ 0 w 2722"/>
                <a:gd name="T1" fmla="*/ 0 h 141"/>
                <a:gd name="T2" fmla="*/ 689 w 2722"/>
                <a:gd name="T3" fmla="*/ 0 h 141"/>
                <a:gd name="T4" fmla="*/ 830 w 2722"/>
                <a:gd name="T5" fmla="*/ 141 h 141"/>
                <a:gd name="T6" fmla="*/ 2581 w 2722"/>
                <a:gd name="T7" fmla="*/ 141 h 141"/>
                <a:gd name="T8" fmla="*/ 2722 w 272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2" h="141">
                  <a:moveTo>
                    <a:pt x="0" y="0"/>
                  </a:moveTo>
                  <a:lnTo>
                    <a:pt x="689" y="0"/>
                  </a:lnTo>
                  <a:lnTo>
                    <a:pt x="830" y="141"/>
                  </a:lnTo>
                  <a:lnTo>
                    <a:pt x="2581" y="141"/>
                  </a:lnTo>
                  <a:lnTo>
                    <a:pt x="2722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508">
              <a:extLst>
                <a:ext uri="{FF2B5EF4-FFF2-40B4-BE49-F238E27FC236}">
                  <a16:creationId xmlns:a16="http://schemas.microsoft.com/office/drawing/2014/main" id="{C4D4409E-73EA-EE85-2300-EB6C48A9F06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25422" y="426165"/>
              <a:ext cx="935182" cy="93265"/>
            </a:xfrm>
            <a:custGeom>
              <a:avLst/>
              <a:gdLst>
                <a:gd name="T0" fmla="*/ 459 w 459"/>
                <a:gd name="T1" fmla="*/ 100 h 100"/>
                <a:gd name="T2" fmla="*/ 101 w 459"/>
                <a:gd name="T3" fmla="*/ 100 h 100"/>
                <a:gd name="T4" fmla="*/ 0 w 459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100">
                  <a:moveTo>
                    <a:pt x="459" y="100"/>
                  </a:moveTo>
                  <a:lnTo>
                    <a:pt x="101" y="100"/>
                  </a:lnTo>
                  <a:lnTo>
                    <a:pt x="0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509">
              <a:extLst>
                <a:ext uri="{FF2B5EF4-FFF2-40B4-BE49-F238E27FC236}">
                  <a16:creationId xmlns:a16="http://schemas.microsoft.com/office/drawing/2014/main" id="{350DABBA-A379-FA58-97FD-4752FAC3716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142101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510">
              <a:extLst>
                <a:ext uri="{FF2B5EF4-FFF2-40B4-BE49-F238E27FC236}">
                  <a16:creationId xmlns:a16="http://schemas.microsoft.com/office/drawing/2014/main" id="{CD58E420-B9E2-ABE7-2681-4A4A0169B0D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282683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511">
              <a:extLst>
                <a:ext uri="{FF2B5EF4-FFF2-40B4-BE49-F238E27FC236}">
                  <a16:creationId xmlns:a16="http://schemas.microsoft.com/office/drawing/2014/main" id="{53A010DF-E64E-76D0-FAF2-5AD32153098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29380" y="431760"/>
              <a:ext cx="240417" cy="73679"/>
            </a:xfrm>
            <a:custGeom>
              <a:avLst/>
              <a:gdLst>
                <a:gd name="T0" fmla="*/ 40 w 118"/>
                <a:gd name="T1" fmla="*/ 0 h 79"/>
                <a:gd name="T2" fmla="*/ 118 w 118"/>
                <a:gd name="T3" fmla="*/ 79 h 79"/>
                <a:gd name="T4" fmla="*/ 78 w 118"/>
                <a:gd name="T5" fmla="*/ 79 h 79"/>
                <a:gd name="T6" fmla="*/ 0 w 118"/>
                <a:gd name="T7" fmla="*/ 0 h 79"/>
                <a:gd name="T8" fmla="*/ 40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40" y="0"/>
                  </a:moveTo>
                  <a:lnTo>
                    <a:pt x="118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512">
              <a:extLst>
                <a:ext uri="{FF2B5EF4-FFF2-40B4-BE49-F238E27FC236}">
                  <a16:creationId xmlns:a16="http://schemas.microsoft.com/office/drawing/2014/main" id="{414A8471-3F5C-347D-D4A7-425827D1C72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69962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513">
              <a:extLst>
                <a:ext uri="{FF2B5EF4-FFF2-40B4-BE49-F238E27FC236}">
                  <a16:creationId xmlns:a16="http://schemas.microsoft.com/office/drawing/2014/main" id="{B689FAF8-6272-AE65-CF8E-0DDB9392706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10544" y="431760"/>
              <a:ext cx="246530" cy="73679"/>
            </a:xfrm>
            <a:custGeom>
              <a:avLst/>
              <a:gdLst>
                <a:gd name="T0" fmla="*/ 42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2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2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Oval 515">
              <a:extLst>
                <a:ext uri="{FF2B5EF4-FFF2-40B4-BE49-F238E27FC236}">
                  <a16:creationId xmlns:a16="http://schemas.microsoft.com/office/drawing/2014/main" id="{D0F12B14-6D04-FF8B-CB17-ACE6CD4CD12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8621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516">
              <a:extLst>
                <a:ext uri="{FF2B5EF4-FFF2-40B4-BE49-F238E27FC236}">
                  <a16:creationId xmlns:a16="http://schemas.microsoft.com/office/drawing/2014/main" id="{EF01B7E8-4766-09FA-1877-D1730112C6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90123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517">
              <a:extLst>
                <a:ext uri="{FF2B5EF4-FFF2-40B4-BE49-F238E27FC236}">
                  <a16:creationId xmlns:a16="http://schemas.microsoft.com/office/drawing/2014/main" id="{5DE451E8-5A2F-74A7-B75C-4E800C2049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27619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Oval 518">
              <a:extLst>
                <a:ext uri="{FF2B5EF4-FFF2-40B4-BE49-F238E27FC236}">
                  <a16:creationId xmlns:a16="http://schemas.microsoft.com/office/drawing/2014/main" id="{67B6FBB6-82FF-8458-DCCC-9DD9F95E49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594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Oval 519">
              <a:extLst>
                <a:ext uri="{FF2B5EF4-FFF2-40B4-BE49-F238E27FC236}">
                  <a16:creationId xmlns:a16="http://schemas.microsoft.com/office/drawing/2014/main" id="{849BF4CF-52C2-0CC8-6C94-78CA361E9B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70405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Line 520">
              <a:extLst>
                <a:ext uri="{FF2B5EF4-FFF2-40B4-BE49-F238E27FC236}">
                  <a16:creationId xmlns:a16="http://schemas.microsoft.com/office/drawing/2014/main" id="{E498E3D9-5B8C-6834-18EE-84524BB64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5994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Line 521">
              <a:extLst>
                <a:ext uri="{FF2B5EF4-FFF2-40B4-BE49-F238E27FC236}">
                  <a16:creationId xmlns:a16="http://schemas.microsoft.com/office/drawing/2014/main" id="{8437F6C5-8647-C874-503F-AFC253633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102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Line 522">
              <a:extLst>
                <a:ext uri="{FF2B5EF4-FFF2-40B4-BE49-F238E27FC236}">
                  <a16:creationId xmlns:a16="http://schemas.microsoft.com/office/drawing/2014/main" id="{CD257CAB-5387-680D-CB2F-058B1D2DC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994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Line 523">
              <a:extLst>
                <a:ext uri="{FF2B5EF4-FFF2-40B4-BE49-F238E27FC236}">
                  <a16:creationId xmlns:a16="http://schemas.microsoft.com/office/drawing/2014/main" id="{B8BFD1A3-5446-DAA0-3453-683E4E9740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497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Line 524">
              <a:extLst>
                <a:ext uri="{FF2B5EF4-FFF2-40B4-BE49-F238E27FC236}">
                  <a16:creationId xmlns:a16="http://schemas.microsoft.com/office/drawing/2014/main" id="{DD7DEA90-26C3-7CFC-5B42-666081E5D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7972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Line 525">
              <a:extLst>
                <a:ext uri="{FF2B5EF4-FFF2-40B4-BE49-F238E27FC236}">
                  <a16:creationId xmlns:a16="http://schemas.microsoft.com/office/drawing/2014/main" id="{0882136B-EEA2-00E4-7AF8-8CEFD0AE9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3005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Line 526">
              <a:extLst>
                <a:ext uri="{FF2B5EF4-FFF2-40B4-BE49-F238E27FC236}">
                  <a16:creationId xmlns:a16="http://schemas.microsoft.com/office/drawing/2014/main" id="{5CABF6D7-6F59-3427-B6B5-45D382059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Line 527">
              <a:extLst>
                <a:ext uri="{FF2B5EF4-FFF2-40B4-BE49-F238E27FC236}">
                  <a16:creationId xmlns:a16="http://schemas.microsoft.com/office/drawing/2014/main" id="{30FEB168-8240-210D-CE43-6279898C6E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1031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Line 528">
              <a:extLst>
                <a:ext uri="{FF2B5EF4-FFF2-40B4-BE49-F238E27FC236}">
                  <a16:creationId xmlns:a16="http://schemas.microsoft.com/office/drawing/2014/main" id="{84FA80B4-F1CE-BC52-7954-0E9E554E04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4026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Line 529">
              <a:extLst>
                <a:ext uri="{FF2B5EF4-FFF2-40B4-BE49-F238E27FC236}">
                  <a16:creationId xmlns:a16="http://schemas.microsoft.com/office/drawing/2014/main" id="{9D09ACFD-E1C1-0026-133F-2056378369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905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Line 530">
              <a:extLst>
                <a:ext uri="{FF2B5EF4-FFF2-40B4-BE49-F238E27FC236}">
                  <a16:creationId xmlns:a16="http://schemas.microsoft.com/office/drawing/2014/main" id="{3A9529AF-636D-2ED7-8756-0C75794E1F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2053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Line 531">
              <a:extLst>
                <a:ext uri="{FF2B5EF4-FFF2-40B4-BE49-F238E27FC236}">
                  <a16:creationId xmlns:a16="http://schemas.microsoft.com/office/drawing/2014/main" id="{CE2E1EE8-874E-70E1-1D0D-63141D3832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7084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Line 532">
              <a:extLst>
                <a:ext uri="{FF2B5EF4-FFF2-40B4-BE49-F238E27FC236}">
                  <a16:creationId xmlns:a16="http://schemas.microsoft.com/office/drawing/2014/main" id="{3E805F41-315B-E3C2-4779-0B510981F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079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66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B38053B2-77FE-C0E8-2EFC-03C86513D93D}"/>
              </a:ext>
            </a:extLst>
          </p:cNvPr>
          <p:cNvSpPr/>
          <p:nvPr/>
        </p:nvSpPr>
        <p:spPr>
          <a:xfrm>
            <a:off x="340058" y="1676768"/>
            <a:ext cx="11531600" cy="5181233"/>
          </a:xfrm>
          <a:custGeom>
            <a:avLst/>
            <a:gdLst>
              <a:gd name="connsiteX0" fmla="*/ 5765800 w 11531600"/>
              <a:gd name="connsiteY0" fmla="*/ 0 h 5181233"/>
              <a:gd name="connsiteX1" fmla="*/ 11531600 w 11531600"/>
              <a:gd name="connsiteY1" fmla="*/ 5181233 h 5181233"/>
              <a:gd name="connsiteX2" fmla="*/ 8940984 w 11531600"/>
              <a:gd name="connsiteY2" fmla="*/ 5181233 h 5181233"/>
              <a:gd name="connsiteX3" fmla="*/ 5765800 w 11531600"/>
              <a:gd name="connsiteY3" fmla="*/ 2590616 h 5181233"/>
              <a:gd name="connsiteX4" fmla="*/ 2590616 w 11531600"/>
              <a:gd name="connsiteY4" fmla="*/ 5181233 h 5181233"/>
              <a:gd name="connsiteX5" fmla="*/ 0 w 11531600"/>
              <a:gd name="connsiteY5" fmla="*/ 5181233 h 5181233"/>
              <a:gd name="connsiteX6" fmla="*/ 5765800 w 11531600"/>
              <a:gd name="connsiteY6" fmla="*/ 0 h 518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1600" h="5181233">
                <a:moveTo>
                  <a:pt x="5765800" y="0"/>
                </a:moveTo>
                <a:cubicBezTo>
                  <a:pt x="8950163" y="0"/>
                  <a:pt x="11531600" y="2319717"/>
                  <a:pt x="11531600" y="5181233"/>
                </a:cubicBezTo>
                <a:lnTo>
                  <a:pt x="8940984" y="5181233"/>
                </a:lnTo>
                <a:cubicBezTo>
                  <a:pt x="8940984" y="3750475"/>
                  <a:pt x="7519406" y="2590616"/>
                  <a:pt x="5765800" y="2590616"/>
                </a:cubicBezTo>
                <a:cubicBezTo>
                  <a:pt x="4012194" y="2590616"/>
                  <a:pt x="2590616" y="3750475"/>
                  <a:pt x="2590616" y="5181233"/>
                </a:cubicBezTo>
                <a:lnTo>
                  <a:pt x="0" y="5181233"/>
                </a:lnTo>
                <a:cubicBezTo>
                  <a:pt x="0" y="2319717"/>
                  <a:pt x="2581437" y="0"/>
                  <a:pt x="5765800" y="0"/>
                </a:cubicBezTo>
                <a:close/>
              </a:path>
            </a:pathLst>
          </a:custGeom>
          <a:gradFill flip="none" rotWithShape="1">
            <a:gsLst>
              <a:gs pos="30360">
                <a:schemeClr val="accent1">
                  <a:alpha val="40000"/>
                </a:schemeClr>
              </a:gs>
              <a:gs pos="66000">
                <a:schemeClr val="accent1">
                  <a:alpha val="20000"/>
                </a:schemeClr>
              </a:gs>
              <a:gs pos="0">
                <a:schemeClr val="accent1">
                  <a:alpha val="5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CFD641A-05BC-44C6-12B3-E0B21E367079}"/>
              </a:ext>
            </a:extLst>
          </p:cNvPr>
          <p:cNvSpPr txBox="1"/>
          <p:nvPr/>
        </p:nvSpPr>
        <p:spPr>
          <a:xfrm>
            <a:off x="508000" y="124512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0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  <a:alpha val="1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FUTURE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  <a:alpha val="1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B4BAE8B-D9E5-FD02-8F4D-1A982B095CD4}"/>
              </a:ext>
            </a:extLst>
          </p:cNvPr>
          <p:cNvSpPr txBox="1"/>
          <p:nvPr/>
        </p:nvSpPr>
        <p:spPr>
          <a:xfrm>
            <a:off x="5257494" y="674301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未来待进</a:t>
            </a:r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C1859A39-73F6-5B99-A3A6-BF35A32A798D}"/>
              </a:ext>
            </a:extLst>
          </p:cNvPr>
          <p:cNvSpPr/>
          <p:nvPr/>
        </p:nvSpPr>
        <p:spPr>
          <a:xfrm>
            <a:off x="4767244" y="557666"/>
            <a:ext cx="2657513" cy="291919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9153513-858F-E707-7B1F-EA166EC5B389}"/>
              </a:ext>
            </a:extLst>
          </p:cNvPr>
          <p:cNvGrpSpPr/>
          <p:nvPr/>
        </p:nvGrpSpPr>
        <p:grpSpPr>
          <a:xfrm>
            <a:off x="3853238" y="4642025"/>
            <a:ext cx="4485525" cy="2215975"/>
            <a:chOff x="10328002" y="3081379"/>
            <a:chExt cx="1484387" cy="2516898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CFF352B8-2A83-AE4E-BDC6-76F6FFB10607}"/>
                </a:ext>
              </a:extLst>
            </p:cNvPr>
            <p:cNvGrpSpPr/>
            <p:nvPr/>
          </p:nvGrpSpPr>
          <p:grpSpPr>
            <a:xfrm>
              <a:off x="10328002" y="3081379"/>
              <a:ext cx="1484387" cy="2516898"/>
              <a:chOff x="3651127" y="1541990"/>
              <a:chExt cx="2225798" cy="3774020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9B1F3D16-A2D2-D6B1-726D-F080A1F3AB35}"/>
                  </a:ext>
                </a:extLst>
              </p:cNvPr>
              <p:cNvGrpSpPr/>
              <p:nvPr/>
            </p:nvGrpSpPr>
            <p:grpSpPr>
              <a:xfrm>
                <a:off x="3687096" y="2997616"/>
                <a:ext cx="2163643" cy="2318394"/>
                <a:chOff x="3631014" y="3208811"/>
                <a:chExt cx="1597814" cy="1712095"/>
              </a:xfrm>
            </p:grpSpPr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11531F54-C9C3-4081-5EF2-1594CFEB4444}"/>
                    </a:ext>
                  </a:extLst>
                </p:cNvPr>
                <p:cNvSpPr/>
                <p:nvPr/>
              </p:nvSpPr>
              <p:spPr>
                <a:xfrm>
                  <a:off x="3635940" y="3413145"/>
                  <a:ext cx="1588287" cy="1507761"/>
                </a:xfrm>
                <a:custGeom>
                  <a:avLst/>
                  <a:gdLst>
                    <a:gd name="connsiteX0" fmla="*/ 1588287 w 1588287"/>
                    <a:gd name="connsiteY0" fmla="*/ 0 h 1507761"/>
                    <a:gd name="connsiteX1" fmla="*/ 1588287 w 1588287"/>
                    <a:gd name="connsiteY1" fmla="*/ 1507761 h 1507761"/>
                    <a:gd name="connsiteX2" fmla="*/ 0 w 1588287"/>
                    <a:gd name="connsiteY2" fmla="*/ 1507761 h 1507761"/>
                    <a:gd name="connsiteX3" fmla="*/ 0 w 1588287"/>
                    <a:gd name="connsiteY3" fmla="*/ 492 h 1507761"/>
                    <a:gd name="connsiteX4" fmla="*/ 11305 w 1588287"/>
                    <a:gd name="connsiteY4" fmla="*/ 17619 h 1507761"/>
                    <a:gd name="connsiteX5" fmla="*/ 793981 w 1588287"/>
                    <a:gd name="connsiteY5" fmla="*/ 165115 h 1507761"/>
                    <a:gd name="connsiteX6" fmla="*/ 1576657 w 1588287"/>
                    <a:gd name="connsiteY6" fmla="*/ 17619 h 150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8287" h="1507761">
                      <a:moveTo>
                        <a:pt x="1588287" y="0"/>
                      </a:moveTo>
                      <a:lnTo>
                        <a:pt x="1588287" y="1507761"/>
                      </a:lnTo>
                      <a:lnTo>
                        <a:pt x="0" y="1507761"/>
                      </a:lnTo>
                      <a:lnTo>
                        <a:pt x="0" y="492"/>
                      </a:lnTo>
                      <a:lnTo>
                        <a:pt x="11305" y="17619"/>
                      </a:lnTo>
                      <a:cubicBezTo>
                        <a:pt x="85800" y="101795"/>
                        <a:pt x="407910" y="165115"/>
                        <a:pt x="793981" y="165115"/>
                      </a:cubicBezTo>
                      <a:cubicBezTo>
                        <a:pt x="1180052" y="165115"/>
                        <a:pt x="1502162" y="101795"/>
                        <a:pt x="1576657" y="176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alpha val="44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C1ABC96C-BEBE-3AE3-E684-777E12F94887}"/>
                    </a:ext>
                  </a:extLst>
                </p:cNvPr>
                <p:cNvSpPr/>
                <p:nvPr/>
              </p:nvSpPr>
              <p:spPr>
                <a:xfrm>
                  <a:off x="3631014" y="3208811"/>
                  <a:ext cx="1597814" cy="36944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52000"/>
                      </a:scheme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E9D7C83D-EBD4-6446-E4A2-1CC6EEC821B0}"/>
                  </a:ext>
                </a:extLst>
              </p:cNvPr>
              <p:cNvSpPr/>
              <p:nvPr/>
            </p:nvSpPr>
            <p:spPr>
              <a:xfrm>
                <a:off x="4092324" y="3078601"/>
                <a:ext cx="1343404" cy="331724"/>
              </a:xfrm>
              <a:prstGeom prst="ellipse">
                <a:avLst/>
              </a:prstGeom>
              <a:solidFill>
                <a:schemeClr val="accent1">
                  <a:alpha val="36000"/>
                </a:schemeClr>
              </a:solidFill>
              <a:ln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CD787825-01BC-C73A-3E94-8B6896014624}"/>
                  </a:ext>
                </a:extLst>
              </p:cNvPr>
              <p:cNvSpPr/>
              <p:nvPr/>
            </p:nvSpPr>
            <p:spPr>
              <a:xfrm>
                <a:off x="3651127" y="1541990"/>
                <a:ext cx="2225798" cy="1720795"/>
              </a:xfrm>
              <a:custGeom>
                <a:avLst/>
                <a:gdLst>
                  <a:gd name="connsiteX0" fmla="*/ 0 w 2225798"/>
                  <a:gd name="connsiteY0" fmla="*/ 0 h 1720795"/>
                  <a:gd name="connsiteX1" fmla="*/ 2225798 w 2225798"/>
                  <a:gd name="connsiteY1" fmla="*/ 0 h 1720795"/>
                  <a:gd name="connsiteX2" fmla="*/ 1780639 w 2225798"/>
                  <a:gd name="connsiteY2" fmla="*/ 1720795 h 1720795"/>
                  <a:gd name="connsiteX3" fmla="*/ 1777121 w 2225798"/>
                  <a:gd name="connsiteY3" fmla="*/ 1720795 h 1720795"/>
                  <a:gd name="connsiteX4" fmla="*/ 1784601 w 2225798"/>
                  <a:gd name="connsiteY4" fmla="*/ 1702473 h 1720795"/>
                  <a:gd name="connsiteX5" fmla="*/ 1112899 w 2225798"/>
                  <a:gd name="connsiteY5" fmla="*/ 1536611 h 1720795"/>
                  <a:gd name="connsiteX6" fmla="*/ 441197 w 2225798"/>
                  <a:gd name="connsiteY6" fmla="*/ 1702473 h 1720795"/>
                  <a:gd name="connsiteX7" fmla="*/ 448677 w 2225798"/>
                  <a:gd name="connsiteY7" fmla="*/ 1720795 h 1720795"/>
                  <a:gd name="connsiteX8" fmla="*/ 445160 w 2225798"/>
                  <a:gd name="connsiteY8" fmla="*/ 1720795 h 172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5798" h="1720795">
                    <a:moveTo>
                      <a:pt x="0" y="0"/>
                    </a:moveTo>
                    <a:lnTo>
                      <a:pt x="2225798" y="0"/>
                    </a:lnTo>
                    <a:lnTo>
                      <a:pt x="1780639" y="1720795"/>
                    </a:lnTo>
                    <a:lnTo>
                      <a:pt x="1777121" y="1720795"/>
                    </a:lnTo>
                    <a:lnTo>
                      <a:pt x="1784601" y="1702473"/>
                    </a:lnTo>
                    <a:cubicBezTo>
                      <a:pt x="1784601" y="1610870"/>
                      <a:pt x="1483870" y="1536611"/>
                      <a:pt x="1112899" y="1536611"/>
                    </a:cubicBezTo>
                    <a:cubicBezTo>
                      <a:pt x="741928" y="1536611"/>
                      <a:pt x="441197" y="1610870"/>
                      <a:pt x="441197" y="1702473"/>
                    </a:cubicBezTo>
                    <a:lnTo>
                      <a:pt x="448677" y="1720795"/>
                    </a:lnTo>
                    <a:lnTo>
                      <a:pt x="445160" y="17207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1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669EBAD6-2B41-69B0-82C3-2ED116D591A9}"/>
                  </a:ext>
                </a:extLst>
              </p:cNvPr>
              <p:cNvSpPr/>
              <p:nvPr/>
            </p:nvSpPr>
            <p:spPr>
              <a:xfrm>
                <a:off x="3651127" y="2176494"/>
                <a:ext cx="2225798" cy="1086291"/>
              </a:xfrm>
              <a:custGeom>
                <a:avLst/>
                <a:gdLst>
                  <a:gd name="connsiteX0" fmla="*/ 0 w 2225798"/>
                  <a:gd name="connsiteY0" fmla="*/ 0 h 1086291"/>
                  <a:gd name="connsiteX1" fmla="*/ 2225798 w 2225798"/>
                  <a:gd name="connsiteY1" fmla="*/ 0 h 1086291"/>
                  <a:gd name="connsiteX2" fmla="*/ 1780639 w 2225798"/>
                  <a:gd name="connsiteY2" fmla="*/ 1086291 h 1086291"/>
                  <a:gd name="connsiteX3" fmla="*/ 1777121 w 2225798"/>
                  <a:gd name="connsiteY3" fmla="*/ 1086291 h 1086291"/>
                  <a:gd name="connsiteX4" fmla="*/ 1784601 w 2225798"/>
                  <a:gd name="connsiteY4" fmla="*/ 1067969 h 1086291"/>
                  <a:gd name="connsiteX5" fmla="*/ 1112899 w 2225798"/>
                  <a:gd name="connsiteY5" fmla="*/ 902107 h 1086291"/>
                  <a:gd name="connsiteX6" fmla="*/ 441197 w 2225798"/>
                  <a:gd name="connsiteY6" fmla="*/ 1067969 h 1086291"/>
                  <a:gd name="connsiteX7" fmla="*/ 448677 w 2225798"/>
                  <a:gd name="connsiteY7" fmla="*/ 1086291 h 1086291"/>
                  <a:gd name="connsiteX8" fmla="*/ 445160 w 2225798"/>
                  <a:gd name="connsiteY8" fmla="*/ 1086291 h 108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5798" h="1086291">
                    <a:moveTo>
                      <a:pt x="0" y="0"/>
                    </a:moveTo>
                    <a:lnTo>
                      <a:pt x="2225798" y="0"/>
                    </a:lnTo>
                    <a:lnTo>
                      <a:pt x="1780639" y="1086291"/>
                    </a:lnTo>
                    <a:lnTo>
                      <a:pt x="1777121" y="1086291"/>
                    </a:lnTo>
                    <a:lnTo>
                      <a:pt x="1784601" y="1067969"/>
                    </a:lnTo>
                    <a:cubicBezTo>
                      <a:pt x="1784601" y="976366"/>
                      <a:pt x="1483870" y="902107"/>
                      <a:pt x="1112899" y="902107"/>
                    </a:cubicBezTo>
                    <a:cubicBezTo>
                      <a:pt x="741928" y="902107"/>
                      <a:pt x="441197" y="976366"/>
                      <a:pt x="441197" y="1067969"/>
                    </a:cubicBezTo>
                    <a:lnTo>
                      <a:pt x="448677" y="1086291"/>
                    </a:lnTo>
                    <a:lnTo>
                      <a:pt x="445160" y="108629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16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5F612917-16C9-21D4-3B2D-62308A3DC778}"/>
                </a:ext>
              </a:extLst>
            </p:cNvPr>
            <p:cNvCxnSpPr>
              <a:cxnSpLocks/>
            </p:cNvCxnSpPr>
            <p:nvPr/>
          </p:nvCxnSpPr>
          <p:spPr>
            <a:xfrm>
              <a:off x="10654366" y="3836955"/>
              <a:ext cx="0" cy="1940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C7B39BA2-72D8-EBEF-F416-EB3B8659308A}"/>
                </a:ext>
              </a:extLst>
            </p:cNvPr>
            <p:cNvCxnSpPr>
              <a:cxnSpLocks/>
            </p:cNvCxnSpPr>
            <p:nvPr/>
          </p:nvCxnSpPr>
          <p:spPr>
            <a:xfrm>
              <a:off x="10717467" y="3521496"/>
              <a:ext cx="0" cy="1940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D7671C16-2069-E29D-515D-CBFD11FE849A}"/>
                </a:ext>
              </a:extLst>
            </p:cNvPr>
            <p:cNvCxnSpPr>
              <a:cxnSpLocks/>
            </p:cNvCxnSpPr>
            <p:nvPr/>
          </p:nvCxnSpPr>
          <p:spPr>
            <a:xfrm>
              <a:off x="11349691" y="3803249"/>
              <a:ext cx="0" cy="227766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EE07B9B1-82F9-94E6-2938-DBE8A88C0CCE}"/>
                </a:ext>
              </a:extLst>
            </p:cNvPr>
            <p:cNvSpPr/>
            <p:nvPr/>
          </p:nvSpPr>
          <p:spPr>
            <a:xfrm>
              <a:off x="10622237" y="3618526"/>
              <a:ext cx="45719" cy="45719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675D5C9B-AD2D-3198-430D-F7FF35369D6D}"/>
                </a:ext>
              </a:extLst>
            </p:cNvPr>
            <p:cNvSpPr/>
            <p:nvPr/>
          </p:nvSpPr>
          <p:spPr>
            <a:xfrm>
              <a:off x="11310767" y="3390076"/>
              <a:ext cx="77848" cy="77848"/>
            </a:xfrm>
            <a:prstGeom prst="ellipse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CA187F1E-5CC2-1B19-248E-026AD8A80E2F}"/>
              </a:ext>
            </a:extLst>
          </p:cNvPr>
          <p:cNvSpPr/>
          <p:nvPr/>
        </p:nvSpPr>
        <p:spPr>
          <a:xfrm>
            <a:off x="2669295" y="3674838"/>
            <a:ext cx="6853413" cy="2679700"/>
          </a:xfrm>
          <a:custGeom>
            <a:avLst/>
            <a:gdLst>
              <a:gd name="connsiteX0" fmla="*/ 3426706 w 6853413"/>
              <a:gd name="connsiteY0" fmla="*/ 0 h 2679700"/>
              <a:gd name="connsiteX1" fmla="*/ 6846154 w 6853413"/>
              <a:gd name="connsiteY1" fmla="*/ 2648248 h 2679700"/>
              <a:gd name="connsiteX2" fmla="*/ 6853413 w 6853413"/>
              <a:gd name="connsiteY2" fmla="*/ 2679700 h 2679700"/>
              <a:gd name="connsiteX3" fmla="*/ 0 w 6853413"/>
              <a:gd name="connsiteY3" fmla="*/ 2679700 h 2679700"/>
              <a:gd name="connsiteX4" fmla="*/ 7259 w 6853413"/>
              <a:gd name="connsiteY4" fmla="*/ 2648248 h 2679700"/>
              <a:gd name="connsiteX5" fmla="*/ 3426706 w 6853413"/>
              <a:gd name="connsiteY5" fmla="*/ 0 h 26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3413" h="2679700">
                <a:moveTo>
                  <a:pt x="3426706" y="0"/>
                </a:moveTo>
                <a:cubicBezTo>
                  <a:pt x="5071932" y="0"/>
                  <a:pt x="6454323" y="1125325"/>
                  <a:pt x="6846154" y="2648248"/>
                </a:cubicBezTo>
                <a:lnTo>
                  <a:pt x="6853413" y="2679700"/>
                </a:lnTo>
                <a:lnTo>
                  <a:pt x="0" y="2679700"/>
                </a:lnTo>
                <a:lnTo>
                  <a:pt x="7259" y="2648248"/>
                </a:lnTo>
                <a:cubicBezTo>
                  <a:pt x="399089" y="1125325"/>
                  <a:pt x="1781481" y="0"/>
                  <a:pt x="3426706" y="0"/>
                </a:cubicBezTo>
                <a:close/>
              </a:path>
            </a:pathLst>
          </a:custGeom>
          <a:noFill/>
          <a:ln w="25400">
            <a:gradFill>
              <a:gsLst>
                <a:gs pos="1000">
                  <a:schemeClr val="accent1"/>
                </a:gs>
                <a:gs pos="34000">
                  <a:schemeClr val="accent1">
                    <a:alpha val="0"/>
                  </a:schemeClr>
                </a:gs>
              </a:gsLst>
              <a:lin ang="5400000" scaled="1"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D11C685-E290-B330-450D-A482477E3773}"/>
              </a:ext>
            </a:extLst>
          </p:cNvPr>
          <p:cNvSpPr txBox="1"/>
          <p:nvPr/>
        </p:nvSpPr>
        <p:spPr>
          <a:xfrm>
            <a:off x="5257494" y="3895589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1500" spc="120" dirty="0">
                <a:solidFill>
                  <a:schemeClr val="accent1">
                    <a:alpha val="50000"/>
                  </a:schemeClr>
                </a:solidFill>
                <a:latin typeface="站酷高端黑"/>
                <a:ea typeface="站酷高端黑"/>
              </a:rPr>
              <a:t>3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B9A0B42-A8CA-CA24-7CD6-E2223ED8330C}"/>
              </a:ext>
            </a:extLst>
          </p:cNvPr>
          <p:cNvSpPr txBox="1"/>
          <p:nvPr/>
        </p:nvSpPr>
        <p:spPr>
          <a:xfrm>
            <a:off x="5257494" y="4992780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三大方面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F0E76E8-87BB-98B9-DAF3-837CCCD710B5}"/>
              </a:ext>
            </a:extLst>
          </p:cNvPr>
          <p:cNvSpPr txBox="1"/>
          <p:nvPr/>
        </p:nvSpPr>
        <p:spPr>
          <a:xfrm>
            <a:off x="5389443" y="1968000"/>
            <a:ext cx="141311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管理方面</a:t>
            </a:r>
            <a:endParaRPr kumimoji="0" lang="zh-CN" altLang="en-US" sz="2400" b="0" i="0" u="none" strike="noStrike" kern="1200" cap="none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6D04A96-7E6F-05E2-4ADB-DFBEEB09931E}"/>
              </a:ext>
            </a:extLst>
          </p:cNvPr>
          <p:cNvSpPr txBox="1"/>
          <p:nvPr/>
        </p:nvSpPr>
        <p:spPr>
          <a:xfrm>
            <a:off x="4772907" y="2390280"/>
            <a:ext cx="266914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规定行政方面</a:t>
            </a:r>
            <a:endParaRPr kumimoji="0" lang="en-US" altLang="zh-CN" b="0" i="0" u="none" strike="noStrike" kern="1200" cap="none" spc="12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12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加强制度规范</a:t>
            </a:r>
            <a:endParaRPr kumimoji="0" lang="zh-CN" altLang="en-US" b="0" i="0" u="none" strike="noStrike" kern="1200" cap="none" spc="12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98C8A49-41CF-FB37-1CD8-62A8B8B5434B}"/>
              </a:ext>
            </a:extLst>
          </p:cNvPr>
          <p:cNvSpPr txBox="1"/>
          <p:nvPr/>
        </p:nvSpPr>
        <p:spPr>
          <a:xfrm>
            <a:off x="8792567" y="3526257"/>
            <a:ext cx="135902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市场方面</a:t>
            </a:r>
            <a:endParaRPr kumimoji="0" lang="zh-CN" altLang="en-US" sz="2400" b="0" i="0" u="none" strike="noStrike" kern="1200" cap="none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7FC902FA-31CE-68C7-A11A-169F368B3B60}"/>
              </a:ext>
            </a:extLst>
          </p:cNvPr>
          <p:cNvSpPr txBox="1"/>
          <p:nvPr/>
        </p:nvSpPr>
        <p:spPr>
          <a:xfrm>
            <a:off x="8137507" y="3948537"/>
            <a:ext cx="266914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12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把握市场脉搏</a:t>
            </a:r>
            <a:endParaRPr lang="en-US" altLang="zh-CN" spc="12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扩展销售渠道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5431DBFB-1BF2-064A-8F38-2A4AD5D96D37}"/>
              </a:ext>
            </a:extLst>
          </p:cNvPr>
          <p:cNvSpPr txBox="1"/>
          <p:nvPr/>
        </p:nvSpPr>
        <p:spPr>
          <a:xfrm>
            <a:off x="2049377" y="3526257"/>
            <a:ext cx="138700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团队建设</a:t>
            </a:r>
            <a:endParaRPr kumimoji="0" lang="zh-CN" altLang="en-US" sz="2400" b="0" i="0" u="none" strike="noStrike" kern="1200" cap="none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132E19C8-E7BC-A2F6-45E2-FBA0E9907941}"/>
              </a:ext>
            </a:extLst>
          </p:cNvPr>
          <p:cNvSpPr txBox="1"/>
          <p:nvPr/>
        </p:nvSpPr>
        <p:spPr>
          <a:xfrm>
            <a:off x="1408307" y="3948537"/>
            <a:ext cx="266914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加强团队建设</a:t>
            </a:r>
            <a:endParaRPr kumimoji="0" lang="en-US" altLang="zh-CN" b="0" i="0" u="none" strike="noStrike" kern="1200" cap="none" spc="12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12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打造有力团队</a:t>
            </a:r>
            <a:endParaRPr kumimoji="0" lang="zh-CN" altLang="en-US" b="0" i="0" u="none" strike="noStrike" kern="1200" cap="none" spc="12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D5CA9FC-F77D-2804-9B4C-BC0E70D69CF3}"/>
              </a:ext>
            </a:extLst>
          </p:cNvPr>
          <p:cNvGrpSpPr/>
          <p:nvPr/>
        </p:nvGrpSpPr>
        <p:grpSpPr>
          <a:xfrm>
            <a:off x="0" y="426165"/>
            <a:ext cx="12192000" cy="246219"/>
            <a:chOff x="0" y="426165"/>
            <a:chExt cx="12192000" cy="246219"/>
          </a:xfrm>
        </p:grpSpPr>
        <p:sp>
          <p:nvSpPr>
            <p:cNvPr id="76" name="Freeform 492">
              <a:extLst>
                <a:ext uri="{FF2B5EF4-FFF2-40B4-BE49-F238E27FC236}">
                  <a16:creationId xmlns:a16="http://schemas.microsoft.com/office/drawing/2014/main" id="{C0A9F3A1-B29B-A5FC-7BFC-D5AF4FC7EB4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16586" y="557668"/>
              <a:ext cx="1676808" cy="114716"/>
            </a:xfrm>
            <a:custGeom>
              <a:avLst/>
              <a:gdLst>
                <a:gd name="T0" fmla="*/ 0 w 823"/>
                <a:gd name="T1" fmla="*/ 74 h 123"/>
                <a:gd name="T2" fmla="*/ 270 w 823"/>
                <a:gd name="T3" fmla="*/ 74 h 123"/>
                <a:gd name="T4" fmla="*/ 346 w 823"/>
                <a:gd name="T5" fmla="*/ 0 h 123"/>
                <a:gd name="T6" fmla="*/ 700 w 823"/>
                <a:gd name="T7" fmla="*/ 0 h 123"/>
                <a:gd name="T8" fmla="*/ 823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0" y="74"/>
                  </a:moveTo>
                  <a:lnTo>
                    <a:pt x="270" y="74"/>
                  </a:lnTo>
                  <a:lnTo>
                    <a:pt x="346" y="0"/>
                  </a:lnTo>
                  <a:lnTo>
                    <a:pt x="700" y="0"/>
                  </a:lnTo>
                  <a:lnTo>
                    <a:pt x="823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93">
              <a:extLst>
                <a:ext uri="{FF2B5EF4-FFF2-40B4-BE49-F238E27FC236}">
                  <a16:creationId xmlns:a16="http://schemas.microsoft.com/office/drawing/2014/main" id="{644A41F3-E3EA-5091-2213-5A7DAE601C8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545893" y="426165"/>
              <a:ext cx="6646107" cy="131504"/>
            </a:xfrm>
            <a:custGeom>
              <a:avLst/>
              <a:gdLst>
                <a:gd name="T0" fmla="*/ 3262 w 3262"/>
                <a:gd name="T1" fmla="*/ 0 h 141"/>
                <a:gd name="T2" fmla="*/ 2030 w 3262"/>
                <a:gd name="T3" fmla="*/ 0 h 141"/>
                <a:gd name="T4" fmla="*/ 1889 w 3262"/>
                <a:gd name="T5" fmla="*/ 141 h 141"/>
                <a:gd name="T6" fmla="*/ 141 w 3262"/>
                <a:gd name="T7" fmla="*/ 141 h 141"/>
                <a:gd name="T8" fmla="*/ 0 w 326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141">
                  <a:moveTo>
                    <a:pt x="3262" y="0"/>
                  </a:moveTo>
                  <a:lnTo>
                    <a:pt x="2030" y="0"/>
                  </a:lnTo>
                  <a:lnTo>
                    <a:pt x="1889" y="141"/>
                  </a:lnTo>
                  <a:lnTo>
                    <a:pt x="141" y="14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94">
              <a:extLst>
                <a:ext uri="{FF2B5EF4-FFF2-40B4-BE49-F238E27FC236}">
                  <a16:creationId xmlns:a16="http://schemas.microsoft.com/office/drawing/2014/main" id="{34BD0836-7BA8-357C-E24D-D20928FD624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137507" y="426165"/>
              <a:ext cx="929069" cy="93265"/>
            </a:xfrm>
            <a:custGeom>
              <a:avLst/>
              <a:gdLst>
                <a:gd name="T0" fmla="*/ 0 w 456"/>
                <a:gd name="T1" fmla="*/ 100 h 100"/>
                <a:gd name="T2" fmla="*/ 355 w 456"/>
                <a:gd name="T3" fmla="*/ 100 h 100"/>
                <a:gd name="T4" fmla="*/ 456 w 45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" h="100">
                  <a:moveTo>
                    <a:pt x="0" y="100"/>
                  </a:moveTo>
                  <a:lnTo>
                    <a:pt x="355" y="100"/>
                  </a:lnTo>
                  <a:lnTo>
                    <a:pt x="456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95">
              <a:extLst>
                <a:ext uri="{FF2B5EF4-FFF2-40B4-BE49-F238E27FC236}">
                  <a16:creationId xmlns:a16="http://schemas.microsoft.com/office/drawing/2014/main" id="{E4DE69C0-29AB-022D-DAF5-5887067A2FF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809480" y="431760"/>
              <a:ext cx="246530" cy="73679"/>
            </a:xfrm>
            <a:custGeom>
              <a:avLst/>
              <a:gdLst>
                <a:gd name="T0" fmla="*/ 79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9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9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96">
              <a:extLst>
                <a:ext uri="{FF2B5EF4-FFF2-40B4-BE49-F238E27FC236}">
                  <a16:creationId xmlns:a16="http://schemas.microsoft.com/office/drawing/2014/main" id="{EBC0556E-4ACC-9197-8ACA-CCED43A4CE3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668898" y="431760"/>
              <a:ext cx="240417" cy="73679"/>
            </a:xfrm>
            <a:custGeom>
              <a:avLst/>
              <a:gdLst>
                <a:gd name="T0" fmla="*/ 78 w 118"/>
                <a:gd name="T1" fmla="*/ 0 h 79"/>
                <a:gd name="T2" fmla="*/ 0 w 118"/>
                <a:gd name="T3" fmla="*/ 79 h 79"/>
                <a:gd name="T4" fmla="*/ 40 w 118"/>
                <a:gd name="T5" fmla="*/ 79 h 79"/>
                <a:gd name="T6" fmla="*/ 118 w 118"/>
                <a:gd name="T7" fmla="*/ 0 h 79"/>
                <a:gd name="T8" fmla="*/ 78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97">
              <a:extLst>
                <a:ext uri="{FF2B5EF4-FFF2-40B4-BE49-F238E27FC236}">
                  <a16:creationId xmlns:a16="http://schemas.microsoft.com/office/drawing/2014/main" id="{5FB5D1F9-5909-D866-7236-4EF5BFDD045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2203" y="431760"/>
              <a:ext cx="246530" cy="73679"/>
            </a:xfrm>
            <a:custGeom>
              <a:avLst/>
              <a:gdLst>
                <a:gd name="T0" fmla="*/ 78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8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8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98">
              <a:extLst>
                <a:ext uri="{FF2B5EF4-FFF2-40B4-BE49-F238E27FC236}">
                  <a16:creationId xmlns:a16="http://schemas.microsoft.com/office/drawing/2014/main" id="{4E33E9BF-9351-4A94-04FF-DCDE1D30389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81621" y="431760"/>
              <a:ext cx="244492" cy="73679"/>
            </a:xfrm>
            <a:custGeom>
              <a:avLst/>
              <a:gdLst>
                <a:gd name="T0" fmla="*/ 78 w 120"/>
                <a:gd name="T1" fmla="*/ 0 h 79"/>
                <a:gd name="T2" fmla="*/ 0 w 120"/>
                <a:gd name="T3" fmla="*/ 79 h 79"/>
                <a:gd name="T4" fmla="*/ 42 w 120"/>
                <a:gd name="T5" fmla="*/ 79 h 79"/>
                <a:gd name="T6" fmla="*/ 120 w 120"/>
                <a:gd name="T7" fmla="*/ 0 h 79"/>
                <a:gd name="T8" fmla="*/ 78 w 12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78" y="0"/>
                  </a:moveTo>
                  <a:lnTo>
                    <a:pt x="0" y="79"/>
                  </a:lnTo>
                  <a:lnTo>
                    <a:pt x="42" y="79"/>
                  </a:lnTo>
                  <a:lnTo>
                    <a:pt x="12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99">
              <a:extLst>
                <a:ext uri="{FF2B5EF4-FFF2-40B4-BE49-F238E27FC236}">
                  <a16:creationId xmlns:a16="http://schemas.microsoft.com/office/drawing/2014/main" id="{82C70E08-7B13-C4BB-F2D1-7BB49F2394F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38999" y="431760"/>
              <a:ext cx="242455" cy="73679"/>
            </a:xfrm>
            <a:custGeom>
              <a:avLst/>
              <a:gdLst>
                <a:gd name="T0" fmla="*/ 78 w 119"/>
                <a:gd name="T1" fmla="*/ 0 h 79"/>
                <a:gd name="T2" fmla="*/ 0 w 119"/>
                <a:gd name="T3" fmla="*/ 79 h 79"/>
                <a:gd name="T4" fmla="*/ 40 w 119"/>
                <a:gd name="T5" fmla="*/ 79 h 79"/>
                <a:gd name="T6" fmla="*/ 119 w 119"/>
                <a:gd name="T7" fmla="*/ 0 h 79"/>
                <a:gd name="T8" fmla="*/ 78 w 11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Oval 501">
              <a:extLst>
                <a:ext uri="{FF2B5EF4-FFF2-40B4-BE49-F238E27FC236}">
                  <a16:creationId xmlns:a16="http://schemas.microsoft.com/office/drawing/2014/main" id="{0A06D65F-CA41-4584-587B-8D1AF8E552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76096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Oval 502">
              <a:extLst>
                <a:ext uri="{FF2B5EF4-FFF2-40B4-BE49-F238E27FC236}">
                  <a16:creationId xmlns:a16="http://schemas.microsoft.com/office/drawing/2014/main" id="{EC88865C-FA52-857C-B90A-4D929AEEF5F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657053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Oval 503">
              <a:extLst>
                <a:ext uri="{FF2B5EF4-FFF2-40B4-BE49-F238E27FC236}">
                  <a16:creationId xmlns:a16="http://schemas.microsoft.com/office/drawing/2014/main" id="{3BF5825B-1803-992F-8C68-0BB7CF271E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866910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Oval 504">
              <a:extLst>
                <a:ext uri="{FF2B5EF4-FFF2-40B4-BE49-F238E27FC236}">
                  <a16:creationId xmlns:a16="http://schemas.microsoft.com/office/drawing/2014/main" id="{EFC491D6-8013-5A2F-07BF-F8D7E5B49D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547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Oval 505">
              <a:extLst>
                <a:ext uri="{FF2B5EF4-FFF2-40B4-BE49-F238E27FC236}">
                  <a16:creationId xmlns:a16="http://schemas.microsoft.com/office/drawing/2014/main" id="{9B4F2B8E-ACBE-625F-6AE4-CD7B5B908E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44312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506">
              <a:extLst>
                <a:ext uri="{FF2B5EF4-FFF2-40B4-BE49-F238E27FC236}">
                  <a16:creationId xmlns:a16="http://schemas.microsoft.com/office/drawing/2014/main" id="{12480BE9-30A3-819E-E322-6B138CCFC96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02679" y="557668"/>
              <a:ext cx="1676808" cy="114716"/>
            </a:xfrm>
            <a:custGeom>
              <a:avLst/>
              <a:gdLst>
                <a:gd name="T0" fmla="*/ 823 w 823"/>
                <a:gd name="T1" fmla="*/ 74 h 123"/>
                <a:gd name="T2" fmla="*/ 552 w 823"/>
                <a:gd name="T3" fmla="*/ 74 h 123"/>
                <a:gd name="T4" fmla="*/ 476 w 823"/>
                <a:gd name="T5" fmla="*/ 0 h 123"/>
                <a:gd name="T6" fmla="*/ 123 w 823"/>
                <a:gd name="T7" fmla="*/ 0 h 123"/>
                <a:gd name="T8" fmla="*/ 0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823" y="74"/>
                  </a:moveTo>
                  <a:lnTo>
                    <a:pt x="552" y="74"/>
                  </a:lnTo>
                  <a:lnTo>
                    <a:pt x="476" y="0"/>
                  </a:lnTo>
                  <a:lnTo>
                    <a:pt x="123" y="0"/>
                  </a:lnTo>
                  <a:lnTo>
                    <a:pt x="0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507">
              <a:extLst>
                <a:ext uri="{FF2B5EF4-FFF2-40B4-BE49-F238E27FC236}">
                  <a16:creationId xmlns:a16="http://schemas.microsoft.com/office/drawing/2014/main" id="{94525E5B-D6C4-F0F8-73A6-EB868A25C13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0" y="426165"/>
              <a:ext cx="5545893" cy="131504"/>
            </a:xfrm>
            <a:custGeom>
              <a:avLst/>
              <a:gdLst>
                <a:gd name="T0" fmla="*/ 0 w 2722"/>
                <a:gd name="T1" fmla="*/ 0 h 141"/>
                <a:gd name="T2" fmla="*/ 689 w 2722"/>
                <a:gd name="T3" fmla="*/ 0 h 141"/>
                <a:gd name="T4" fmla="*/ 830 w 2722"/>
                <a:gd name="T5" fmla="*/ 141 h 141"/>
                <a:gd name="T6" fmla="*/ 2581 w 2722"/>
                <a:gd name="T7" fmla="*/ 141 h 141"/>
                <a:gd name="T8" fmla="*/ 2722 w 272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2" h="141">
                  <a:moveTo>
                    <a:pt x="0" y="0"/>
                  </a:moveTo>
                  <a:lnTo>
                    <a:pt x="689" y="0"/>
                  </a:lnTo>
                  <a:lnTo>
                    <a:pt x="830" y="141"/>
                  </a:lnTo>
                  <a:lnTo>
                    <a:pt x="2581" y="141"/>
                  </a:lnTo>
                  <a:lnTo>
                    <a:pt x="2722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508">
              <a:extLst>
                <a:ext uri="{FF2B5EF4-FFF2-40B4-BE49-F238E27FC236}">
                  <a16:creationId xmlns:a16="http://schemas.microsoft.com/office/drawing/2014/main" id="{1BEBDFB4-1597-278F-080E-A6BA8480C0D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25422" y="426165"/>
              <a:ext cx="935182" cy="93265"/>
            </a:xfrm>
            <a:custGeom>
              <a:avLst/>
              <a:gdLst>
                <a:gd name="T0" fmla="*/ 459 w 459"/>
                <a:gd name="T1" fmla="*/ 100 h 100"/>
                <a:gd name="T2" fmla="*/ 101 w 459"/>
                <a:gd name="T3" fmla="*/ 100 h 100"/>
                <a:gd name="T4" fmla="*/ 0 w 459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100">
                  <a:moveTo>
                    <a:pt x="459" y="100"/>
                  </a:moveTo>
                  <a:lnTo>
                    <a:pt x="101" y="100"/>
                  </a:lnTo>
                  <a:lnTo>
                    <a:pt x="0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09">
              <a:extLst>
                <a:ext uri="{FF2B5EF4-FFF2-40B4-BE49-F238E27FC236}">
                  <a16:creationId xmlns:a16="http://schemas.microsoft.com/office/drawing/2014/main" id="{16434B96-C0F7-7EE5-6D20-AB5EB67E66C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142101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510">
              <a:extLst>
                <a:ext uri="{FF2B5EF4-FFF2-40B4-BE49-F238E27FC236}">
                  <a16:creationId xmlns:a16="http://schemas.microsoft.com/office/drawing/2014/main" id="{BC8E7987-203A-9FF2-1F1F-3800D0C4464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282683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511">
              <a:extLst>
                <a:ext uri="{FF2B5EF4-FFF2-40B4-BE49-F238E27FC236}">
                  <a16:creationId xmlns:a16="http://schemas.microsoft.com/office/drawing/2014/main" id="{5C985A83-55C6-52B4-DA97-95DD01B16A6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29380" y="431760"/>
              <a:ext cx="240417" cy="73679"/>
            </a:xfrm>
            <a:custGeom>
              <a:avLst/>
              <a:gdLst>
                <a:gd name="T0" fmla="*/ 40 w 118"/>
                <a:gd name="T1" fmla="*/ 0 h 79"/>
                <a:gd name="T2" fmla="*/ 118 w 118"/>
                <a:gd name="T3" fmla="*/ 79 h 79"/>
                <a:gd name="T4" fmla="*/ 78 w 118"/>
                <a:gd name="T5" fmla="*/ 79 h 79"/>
                <a:gd name="T6" fmla="*/ 0 w 118"/>
                <a:gd name="T7" fmla="*/ 0 h 79"/>
                <a:gd name="T8" fmla="*/ 40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40" y="0"/>
                  </a:moveTo>
                  <a:lnTo>
                    <a:pt x="118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512">
              <a:extLst>
                <a:ext uri="{FF2B5EF4-FFF2-40B4-BE49-F238E27FC236}">
                  <a16:creationId xmlns:a16="http://schemas.microsoft.com/office/drawing/2014/main" id="{05F12D43-7CD4-209F-3F5A-2E3DD5857E4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69962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513">
              <a:extLst>
                <a:ext uri="{FF2B5EF4-FFF2-40B4-BE49-F238E27FC236}">
                  <a16:creationId xmlns:a16="http://schemas.microsoft.com/office/drawing/2014/main" id="{ABF8C102-66F1-2C36-709D-A6179BF8108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10544" y="431760"/>
              <a:ext cx="246530" cy="73679"/>
            </a:xfrm>
            <a:custGeom>
              <a:avLst/>
              <a:gdLst>
                <a:gd name="T0" fmla="*/ 42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2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2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Oval 515">
              <a:extLst>
                <a:ext uri="{FF2B5EF4-FFF2-40B4-BE49-F238E27FC236}">
                  <a16:creationId xmlns:a16="http://schemas.microsoft.com/office/drawing/2014/main" id="{909F9E7C-545E-C095-FE04-A10B0301EC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8621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Oval 516">
              <a:extLst>
                <a:ext uri="{FF2B5EF4-FFF2-40B4-BE49-F238E27FC236}">
                  <a16:creationId xmlns:a16="http://schemas.microsoft.com/office/drawing/2014/main" id="{BF1F1BAC-BAC1-A8B2-3EF2-BD00C268F9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90123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Oval 517">
              <a:extLst>
                <a:ext uri="{FF2B5EF4-FFF2-40B4-BE49-F238E27FC236}">
                  <a16:creationId xmlns:a16="http://schemas.microsoft.com/office/drawing/2014/main" id="{9730F165-283C-6D28-F3A9-3BA582AF8B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27619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518">
              <a:extLst>
                <a:ext uri="{FF2B5EF4-FFF2-40B4-BE49-F238E27FC236}">
                  <a16:creationId xmlns:a16="http://schemas.microsoft.com/office/drawing/2014/main" id="{EA1A5CD6-5BBC-D747-6884-9EE16B1BD2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594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519">
              <a:extLst>
                <a:ext uri="{FF2B5EF4-FFF2-40B4-BE49-F238E27FC236}">
                  <a16:creationId xmlns:a16="http://schemas.microsoft.com/office/drawing/2014/main" id="{72178C64-142C-6749-1D32-158258280A7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70405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Line 520">
              <a:extLst>
                <a:ext uri="{FF2B5EF4-FFF2-40B4-BE49-F238E27FC236}">
                  <a16:creationId xmlns:a16="http://schemas.microsoft.com/office/drawing/2014/main" id="{46F7BDE2-ABB9-9118-5D70-0A869BE9C3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5994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Line 521">
              <a:extLst>
                <a:ext uri="{FF2B5EF4-FFF2-40B4-BE49-F238E27FC236}">
                  <a16:creationId xmlns:a16="http://schemas.microsoft.com/office/drawing/2014/main" id="{8C519107-9DEA-978F-54F5-5FBBFB6AD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102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Line 522">
              <a:extLst>
                <a:ext uri="{FF2B5EF4-FFF2-40B4-BE49-F238E27FC236}">
                  <a16:creationId xmlns:a16="http://schemas.microsoft.com/office/drawing/2014/main" id="{CD26C0DE-5383-9189-04D5-3E6314CF8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994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Line 523">
              <a:extLst>
                <a:ext uri="{FF2B5EF4-FFF2-40B4-BE49-F238E27FC236}">
                  <a16:creationId xmlns:a16="http://schemas.microsoft.com/office/drawing/2014/main" id="{6CBDEBFE-9C59-FBD5-E682-0D3785615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497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Line 524">
              <a:extLst>
                <a:ext uri="{FF2B5EF4-FFF2-40B4-BE49-F238E27FC236}">
                  <a16:creationId xmlns:a16="http://schemas.microsoft.com/office/drawing/2014/main" id="{E3E4C1F3-BD3A-4C50-E97E-B17A1BB03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7972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Line 525">
              <a:extLst>
                <a:ext uri="{FF2B5EF4-FFF2-40B4-BE49-F238E27FC236}">
                  <a16:creationId xmlns:a16="http://schemas.microsoft.com/office/drawing/2014/main" id="{F0DA97E9-FDEE-24A6-F34E-A34179B91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3005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Line 526">
              <a:extLst>
                <a:ext uri="{FF2B5EF4-FFF2-40B4-BE49-F238E27FC236}">
                  <a16:creationId xmlns:a16="http://schemas.microsoft.com/office/drawing/2014/main" id="{2CF71D41-A840-91CF-AB29-F55C389D1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Line 527">
              <a:extLst>
                <a:ext uri="{FF2B5EF4-FFF2-40B4-BE49-F238E27FC236}">
                  <a16:creationId xmlns:a16="http://schemas.microsoft.com/office/drawing/2014/main" id="{C9532052-172C-9BA5-5971-A07FA25616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1031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Line 528">
              <a:extLst>
                <a:ext uri="{FF2B5EF4-FFF2-40B4-BE49-F238E27FC236}">
                  <a16:creationId xmlns:a16="http://schemas.microsoft.com/office/drawing/2014/main" id="{6E5D9799-51C6-B415-4D17-E8AA0B2EC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4026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Line 529">
              <a:extLst>
                <a:ext uri="{FF2B5EF4-FFF2-40B4-BE49-F238E27FC236}">
                  <a16:creationId xmlns:a16="http://schemas.microsoft.com/office/drawing/2014/main" id="{2007A4AE-723C-2F75-0B2E-F4134C7FD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905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Line 530">
              <a:extLst>
                <a:ext uri="{FF2B5EF4-FFF2-40B4-BE49-F238E27FC236}">
                  <a16:creationId xmlns:a16="http://schemas.microsoft.com/office/drawing/2014/main" id="{4B641069-34BC-AE1F-8C4C-807D508FE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2053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Line 531">
              <a:extLst>
                <a:ext uri="{FF2B5EF4-FFF2-40B4-BE49-F238E27FC236}">
                  <a16:creationId xmlns:a16="http://schemas.microsoft.com/office/drawing/2014/main" id="{EB5D9CF1-74FA-6820-4F8A-991F327F1F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7084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Line 532">
              <a:extLst>
                <a:ext uri="{FF2B5EF4-FFF2-40B4-BE49-F238E27FC236}">
                  <a16:creationId xmlns:a16="http://schemas.microsoft.com/office/drawing/2014/main" id="{7A9DF06E-9A50-A8AE-8EB6-18D9C1D44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079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20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6C2247B7-5A26-1A50-EC71-539FA160459C}"/>
              </a:ext>
            </a:extLst>
          </p:cNvPr>
          <p:cNvGrpSpPr/>
          <p:nvPr/>
        </p:nvGrpSpPr>
        <p:grpSpPr>
          <a:xfrm>
            <a:off x="2261623" y="4725480"/>
            <a:ext cx="7668754" cy="2132521"/>
            <a:chOff x="2097925" y="4725480"/>
            <a:chExt cx="7668754" cy="2132521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B089AC1F-9FDE-C01E-9423-7DE3A3DB499C}"/>
                </a:ext>
              </a:extLst>
            </p:cNvPr>
            <p:cNvSpPr/>
            <p:nvPr/>
          </p:nvSpPr>
          <p:spPr>
            <a:xfrm>
              <a:off x="4296521" y="4759459"/>
              <a:ext cx="1131368" cy="894165"/>
            </a:xfrm>
            <a:custGeom>
              <a:avLst/>
              <a:gdLst>
                <a:gd name="connsiteX0" fmla="*/ 380438 w 1131368"/>
                <a:gd name="connsiteY0" fmla="*/ 894165 h 894165"/>
                <a:gd name="connsiteX1" fmla="*/ 0 w 1131368"/>
                <a:gd name="connsiteY1" fmla="*/ 894165 h 894165"/>
                <a:gd name="connsiteX2" fmla="*/ 986467 w 1131368"/>
                <a:gd name="connsiteY2" fmla="*/ 0 h 894165"/>
                <a:gd name="connsiteX3" fmla="*/ 1131369 w 1131368"/>
                <a:gd name="connsiteY3" fmla="*/ 0 h 8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1368" h="894165">
                  <a:moveTo>
                    <a:pt x="380438" y="894165"/>
                  </a:moveTo>
                  <a:lnTo>
                    <a:pt x="0" y="894165"/>
                  </a:lnTo>
                  <a:lnTo>
                    <a:pt x="986467" y="0"/>
                  </a:lnTo>
                  <a:lnTo>
                    <a:pt x="1131369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73356E19-F408-CE5C-BD8B-56B8E1AFF345}"/>
                </a:ext>
              </a:extLst>
            </p:cNvPr>
            <p:cNvSpPr/>
            <p:nvPr/>
          </p:nvSpPr>
          <p:spPr>
            <a:xfrm>
              <a:off x="3423986" y="4867447"/>
              <a:ext cx="1999925" cy="1880493"/>
            </a:xfrm>
            <a:custGeom>
              <a:avLst/>
              <a:gdLst>
                <a:gd name="connsiteX0" fmla="*/ 668820 w 1999925"/>
                <a:gd name="connsiteY0" fmla="*/ 1880493 h 1880493"/>
                <a:gd name="connsiteX1" fmla="*/ 0 w 1999925"/>
                <a:gd name="connsiteY1" fmla="*/ 1880493 h 1880493"/>
                <a:gd name="connsiteX2" fmla="*/ 1826612 w 1999925"/>
                <a:gd name="connsiteY2" fmla="*/ 0 h 1880493"/>
                <a:gd name="connsiteX3" fmla="*/ 1999926 w 1999925"/>
                <a:gd name="connsiteY3" fmla="*/ 0 h 188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9925" h="1880493">
                  <a:moveTo>
                    <a:pt x="668820" y="1880493"/>
                  </a:moveTo>
                  <a:lnTo>
                    <a:pt x="0" y="1880493"/>
                  </a:lnTo>
                  <a:lnTo>
                    <a:pt x="1826612" y="0"/>
                  </a:lnTo>
                  <a:lnTo>
                    <a:pt x="199992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F1C7BD52-7A54-19CF-9FCD-33E82A0C2E95}"/>
                </a:ext>
              </a:extLst>
            </p:cNvPr>
            <p:cNvSpPr/>
            <p:nvPr/>
          </p:nvSpPr>
          <p:spPr>
            <a:xfrm>
              <a:off x="4382042" y="4819039"/>
              <a:ext cx="1195580" cy="1334033"/>
            </a:xfrm>
            <a:custGeom>
              <a:avLst/>
              <a:gdLst>
                <a:gd name="connsiteX0" fmla="*/ 512270 w 1195580"/>
                <a:gd name="connsiteY0" fmla="*/ 1334033 h 1334033"/>
                <a:gd name="connsiteX1" fmla="*/ 0 w 1195580"/>
                <a:gd name="connsiteY1" fmla="*/ 1334033 h 1334033"/>
                <a:gd name="connsiteX2" fmla="*/ 1034768 w 1195580"/>
                <a:gd name="connsiteY2" fmla="*/ 0 h 1334033"/>
                <a:gd name="connsiteX3" fmla="*/ 1195580 w 1195580"/>
                <a:gd name="connsiteY3" fmla="*/ 0 h 133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580" h="1334033">
                  <a:moveTo>
                    <a:pt x="512270" y="1334033"/>
                  </a:moveTo>
                  <a:lnTo>
                    <a:pt x="0" y="1334033"/>
                  </a:lnTo>
                  <a:lnTo>
                    <a:pt x="1034768" y="0"/>
                  </a:lnTo>
                  <a:lnTo>
                    <a:pt x="119558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A6F7A8F6-1BA9-CDED-C420-2AFE72B9FDBA}"/>
                </a:ext>
              </a:extLst>
            </p:cNvPr>
            <p:cNvSpPr/>
            <p:nvPr/>
          </p:nvSpPr>
          <p:spPr>
            <a:xfrm>
              <a:off x="4772139" y="4725480"/>
              <a:ext cx="785309" cy="715425"/>
            </a:xfrm>
            <a:custGeom>
              <a:avLst/>
              <a:gdLst>
                <a:gd name="connsiteX0" fmla="*/ 324466 w 785309"/>
                <a:gd name="connsiteY0" fmla="*/ 715425 h 715425"/>
                <a:gd name="connsiteX1" fmla="*/ 0 w 785309"/>
                <a:gd name="connsiteY1" fmla="*/ 715425 h 715425"/>
                <a:gd name="connsiteX2" fmla="*/ 649216 w 785309"/>
                <a:gd name="connsiteY2" fmla="*/ 0 h 715425"/>
                <a:gd name="connsiteX3" fmla="*/ 785310 w 785309"/>
                <a:gd name="connsiteY3" fmla="*/ 0 h 71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09" h="715425">
                  <a:moveTo>
                    <a:pt x="324466" y="715425"/>
                  </a:moveTo>
                  <a:lnTo>
                    <a:pt x="0" y="715425"/>
                  </a:lnTo>
                  <a:lnTo>
                    <a:pt x="649216" y="0"/>
                  </a:lnTo>
                  <a:lnTo>
                    <a:pt x="78531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D1039F3C-4485-4129-7F22-8A0EB9740150}"/>
                </a:ext>
              </a:extLst>
            </p:cNvPr>
            <p:cNvSpPr/>
            <p:nvPr/>
          </p:nvSpPr>
          <p:spPr>
            <a:xfrm>
              <a:off x="6417483" y="4887928"/>
              <a:ext cx="2227952" cy="1970072"/>
            </a:xfrm>
            <a:custGeom>
              <a:avLst/>
              <a:gdLst>
                <a:gd name="connsiteX0" fmla="*/ 0 w 2227952"/>
                <a:gd name="connsiteY0" fmla="*/ 0 h 1970072"/>
                <a:gd name="connsiteX1" fmla="*/ 178712 w 2227952"/>
                <a:gd name="connsiteY1" fmla="*/ 0 h 1970072"/>
                <a:gd name="connsiteX2" fmla="*/ 2227952 w 2227952"/>
                <a:gd name="connsiteY2" fmla="*/ 1970072 h 1970072"/>
                <a:gd name="connsiteX3" fmla="*/ 1530048 w 2227952"/>
                <a:gd name="connsiteY3" fmla="*/ 1970072 h 197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7952" h="1970072">
                  <a:moveTo>
                    <a:pt x="0" y="0"/>
                  </a:moveTo>
                  <a:lnTo>
                    <a:pt x="178712" y="0"/>
                  </a:lnTo>
                  <a:lnTo>
                    <a:pt x="2227952" y="1970072"/>
                  </a:lnTo>
                  <a:lnTo>
                    <a:pt x="1530048" y="197007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8D830257-3A21-289A-121C-5445CD81112F}"/>
                </a:ext>
              </a:extLst>
            </p:cNvPr>
            <p:cNvSpPr/>
            <p:nvPr/>
          </p:nvSpPr>
          <p:spPr>
            <a:xfrm>
              <a:off x="6450441" y="4807402"/>
              <a:ext cx="1636819" cy="1232560"/>
            </a:xfrm>
            <a:custGeom>
              <a:avLst/>
              <a:gdLst>
                <a:gd name="connsiteX0" fmla="*/ 1636819 w 1636819"/>
                <a:gd name="connsiteY0" fmla="*/ 1232561 h 1232560"/>
                <a:gd name="connsiteX1" fmla="*/ 1154383 w 1636819"/>
                <a:gd name="connsiteY1" fmla="*/ 1232561 h 1232560"/>
                <a:gd name="connsiteX2" fmla="*/ 0 w 1636819"/>
                <a:gd name="connsiteY2" fmla="*/ 0 h 1232560"/>
                <a:gd name="connsiteX3" fmla="*/ 157687 w 1636819"/>
                <a:gd name="connsiteY3" fmla="*/ 0 h 12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6819" h="1232560">
                  <a:moveTo>
                    <a:pt x="1636819" y="1232561"/>
                  </a:moveTo>
                  <a:lnTo>
                    <a:pt x="1154383" y="1232561"/>
                  </a:lnTo>
                  <a:lnTo>
                    <a:pt x="0" y="0"/>
                  </a:lnTo>
                  <a:lnTo>
                    <a:pt x="157687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C630F0CE-016E-DD0D-A03B-EEDF915DE8E7}"/>
                </a:ext>
              </a:extLst>
            </p:cNvPr>
            <p:cNvSpPr/>
            <p:nvPr/>
          </p:nvSpPr>
          <p:spPr>
            <a:xfrm>
              <a:off x="6324291" y="4853949"/>
              <a:ext cx="1767230" cy="1705942"/>
            </a:xfrm>
            <a:custGeom>
              <a:avLst/>
              <a:gdLst>
                <a:gd name="connsiteX0" fmla="*/ 1767231 w 1767230"/>
                <a:gd name="connsiteY0" fmla="*/ 1705942 h 1705942"/>
                <a:gd name="connsiteX1" fmla="*/ 1148132 w 1767230"/>
                <a:gd name="connsiteY1" fmla="*/ 1705942 h 1705942"/>
                <a:gd name="connsiteX2" fmla="*/ 0 w 1767230"/>
                <a:gd name="connsiteY2" fmla="*/ 0 h 1705942"/>
                <a:gd name="connsiteX3" fmla="*/ 169904 w 1767230"/>
                <a:gd name="connsiteY3" fmla="*/ 0 h 17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7230" h="1705942">
                  <a:moveTo>
                    <a:pt x="1767231" y="1705942"/>
                  </a:moveTo>
                  <a:lnTo>
                    <a:pt x="1148132" y="1705942"/>
                  </a:lnTo>
                  <a:lnTo>
                    <a:pt x="0" y="0"/>
                  </a:lnTo>
                  <a:lnTo>
                    <a:pt x="16990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29FBB6B7-0ECB-37D7-8C3D-2908CAEA04B9}"/>
                </a:ext>
              </a:extLst>
            </p:cNvPr>
            <p:cNvSpPr/>
            <p:nvPr/>
          </p:nvSpPr>
          <p:spPr>
            <a:xfrm>
              <a:off x="6045000" y="4829279"/>
              <a:ext cx="897537" cy="1430385"/>
            </a:xfrm>
            <a:custGeom>
              <a:avLst/>
              <a:gdLst>
                <a:gd name="connsiteX0" fmla="*/ 897538 w 897537"/>
                <a:gd name="connsiteY0" fmla="*/ 1430385 h 1430385"/>
                <a:gd name="connsiteX1" fmla="*/ 357424 w 897537"/>
                <a:gd name="connsiteY1" fmla="*/ 1430385 h 1430385"/>
                <a:gd name="connsiteX2" fmla="*/ 0 w 897537"/>
                <a:gd name="connsiteY2" fmla="*/ 0 h 1430385"/>
                <a:gd name="connsiteX3" fmla="*/ 163369 w 897537"/>
                <a:gd name="connsiteY3" fmla="*/ 0 h 14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537" h="1430385">
                  <a:moveTo>
                    <a:pt x="897538" y="1430385"/>
                  </a:moveTo>
                  <a:lnTo>
                    <a:pt x="357424" y="1430385"/>
                  </a:lnTo>
                  <a:lnTo>
                    <a:pt x="0" y="0"/>
                  </a:lnTo>
                  <a:lnTo>
                    <a:pt x="163369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8192FBBC-F0E0-946F-EBF7-D55F09AC89D3}"/>
                </a:ext>
              </a:extLst>
            </p:cNvPr>
            <p:cNvSpPr/>
            <p:nvPr/>
          </p:nvSpPr>
          <p:spPr>
            <a:xfrm>
              <a:off x="5968572" y="4746891"/>
              <a:ext cx="478743" cy="822483"/>
            </a:xfrm>
            <a:custGeom>
              <a:avLst/>
              <a:gdLst>
                <a:gd name="connsiteX0" fmla="*/ 478743 w 478743"/>
                <a:gd name="connsiteY0" fmla="*/ 822483 h 822483"/>
                <a:gd name="connsiteX1" fmla="*/ 120467 w 478743"/>
                <a:gd name="connsiteY1" fmla="*/ 822483 h 822483"/>
                <a:gd name="connsiteX2" fmla="*/ 0 w 478743"/>
                <a:gd name="connsiteY2" fmla="*/ 0 h 822483"/>
                <a:gd name="connsiteX3" fmla="*/ 141776 w 478743"/>
                <a:gd name="connsiteY3" fmla="*/ 0 h 82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743" h="822483">
                  <a:moveTo>
                    <a:pt x="478743" y="822483"/>
                  </a:moveTo>
                  <a:lnTo>
                    <a:pt x="120467" y="822483"/>
                  </a:lnTo>
                  <a:lnTo>
                    <a:pt x="0" y="0"/>
                  </a:lnTo>
                  <a:lnTo>
                    <a:pt x="14177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5683E2C8-8248-6954-0D3D-A8E149CAC4DD}"/>
                </a:ext>
              </a:extLst>
            </p:cNvPr>
            <p:cNvSpPr/>
            <p:nvPr/>
          </p:nvSpPr>
          <p:spPr>
            <a:xfrm>
              <a:off x="6718651" y="4899566"/>
              <a:ext cx="3048028" cy="1958435"/>
            </a:xfrm>
            <a:custGeom>
              <a:avLst/>
              <a:gdLst>
                <a:gd name="connsiteX0" fmla="*/ 0 w 3048028"/>
                <a:gd name="connsiteY0" fmla="*/ 0 h 1958435"/>
                <a:gd name="connsiteX1" fmla="*/ 181837 w 3048028"/>
                <a:gd name="connsiteY1" fmla="*/ 0 h 1958435"/>
                <a:gd name="connsiteX2" fmla="*/ 3048028 w 3048028"/>
                <a:gd name="connsiteY2" fmla="*/ 1958435 h 1958435"/>
                <a:gd name="connsiteX3" fmla="*/ 2350096 w 3048028"/>
                <a:gd name="connsiteY3" fmla="*/ 1958435 h 195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28" h="1958435">
                  <a:moveTo>
                    <a:pt x="0" y="0"/>
                  </a:moveTo>
                  <a:lnTo>
                    <a:pt x="181837" y="0"/>
                  </a:lnTo>
                  <a:lnTo>
                    <a:pt x="3048028" y="1958435"/>
                  </a:lnTo>
                  <a:lnTo>
                    <a:pt x="2350096" y="195843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0BDE7E10-F0B8-7CF5-E3E0-F7C552D204C2}"/>
                </a:ext>
              </a:extLst>
            </p:cNvPr>
            <p:cNvSpPr/>
            <p:nvPr/>
          </p:nvSpPr>
          <p:spPr>
            <a:xfrm>
              <a:off x="6178253" y="4912598"/>
              <a:ext cx="1495013" cy="1945402"/>
            </a:xfrm>
            <a:custGeom>
              <a:avLst/>
              <a:gdLst>
                <a:gd name="connsiteX0" fmla="*/ 0 w 1495013"/>
                <a:gd name="connsiteY0" fmla="*/ 0 h 1945402"/>
                <a:gd name="connsiteX1" fmla="*/ 185531 w 1495013"/>
                <a:gd name="connsiteY1" fmla="*/ 0 h 1945402"/>
                <a:gd name="connsiteX2" fmla="*/ 1495013 w 1495013"/>
                <a:gd name="connsiteY2" fmla="*/ 1945402 h 1945402"/>
                <a:gd name="connsiteX3" fmla="*/ 797022 w 1495013"/>
                <a:gd name="connsiteY3" fmla="*/ 1945402 h 194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013" h="1945402">
                  <a:moveTo>
                    <a:pt x="0" y="0"/>
                  </a:moveTo>
                  <a:lnTo>
                    <a:pt x="185531" y="0"/>
                  </a:lnTo>
                  <a:lnTo>
                    <a:pt x="1495013" y="1945402"/>
                  </a:lnTo>
                  <a:lnTo>
                    <a:pt x="797022" y="194540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AC959292-FF43-D398-B033-A7AA9212F89F}"/>
                </a:ext>
              </a:extLst>
            </p:cNvPr>
            <p:cNvSpPr/>
            <p:nvPr/>
          </p:nvSpPr>
          <p:spPr>
            <a:xfrm>
              <a:off x="5854017" y="4887928"/>
              <a:ext cx="697903" cy="1970072"/>
            </a:xfrm>
            <a:custGeom>
              <a:avLst/>
              <a:gdLst>
                <a:gd name="connsiteX0" fmla="*/ 26762 w 697903"/>
                <a:gd name="connsiteY0" fmla="*/ 0 h 1970072"/>
                <a:gd name="connsiteX1" fmla="*/ 205473 w 697903"/>
                <a:gd name="connsiteY1" fmla="*/ 0 h 1970072"/>
                <a:gd name="connsiteX2" fmla="*/ 697903 w 697903"/>
                <a:gd name="connsiteY2" fmla="*/ 1970072 h 1970072"/>
                <a:gd name="connsiteX3" fmla="*/ 0 w 697903"/>
                <a:gd name="connsiteY3" fmla="*/ 1970072 h 197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903" h="1970072">
                  <a:moveTo>
                    <a:pt x="26762" y="0"/>
                  </a:moveTo>
                  <a:lnTo>
                    <a:pt x="205473" y="0"/>
                  </a:lnTo>
                  <a:lnTo>
                    <a:pt x="697903" y="1970072"/>
                  </a:lnTo>
                  <a:lnTo>
                    <a:pt x="0" y="197007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003B18E-F0B0-F3A5-8D1B-4B613685084D}"/>
                </a:ext>
              </a:extLst>
            </p:cNvPr>
            <p:cNvSpPr/>
            <p:nvPr/>
          </p:nvSpPr>
          <p:spPr>
            <a:xfrm>
              <a:off x="5649788" y="4829279"/>
              <a:ext cx="540113" cy="1430385"/>
            </a:xfrm>
            <a:custGeom>
              <a:avLst/>
              <a:gdLst>
                <a:gd name="connsiteX0" fmla="*/ 540113 w 540113"/>
                <a:gd name="connsiteY0" fmla="*/ 1430385 h 1430385"/>
                <a:gd name="connsiteX1" fmla="*/ 0 w 540113"/>
                <a:gd name="connsiteY1" fmla="*/ 1430385 h 1430385"/>
                <a:gd name="connsiteX2" fmla="*/ 167631 w 540113"/>
                <a:gd name="connsiteY2" fmla="*/ 0 h 1430385"/>
                <a:gd name="connsiteX3" fmla="*/ 331001 w 540113"/>
                <a:gd name="connsiteY3" fmla="*/ 0 h 14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113" h="1430385">
                  <a:moveTo>
                    <a:pt x="540113" y="1430385"/>
                  </a:moveTo>
                  <a:lnTo>
                    <a:pt x="0" y="1430385"/>
                  </a:lnTo>
                  <a:lnTo>
                    <a:pt x="167631" y="0"/>
                  </a:lnTo>
                  <a:lnTo>
                    <a:pt x="331001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484BF31-1240-BF84-0DF8-AD1FD69FECF2}"/>
                </a:ext>
              </a:extLst>
            </p:cNvPr>
            <p:cNvSpPr/>
            <p:nvPr/>
          </p:nvSpPr>
          <p:spPr>
            <a:xfrm>
              <a:off x="5516252" y="4746891"/>
              <a:ext cx="367652" cy="822483"/>
            </a:xfrm>
            <a:custGeom>
              <a:avLst/>
              <a:gdLst>
                <a:gd name="connsiteX0" fmla="*/ 358276 w 367652"/>
                <a:gd name="connsiteY0" fmla="*/ 822483 h 822483"/>
                <a:gd name="connsiteX1" fmla="*/ 0 w 367652"/>
                <a:gd name="connsiteY1" fmla="*/ 822483 h 822483"/>
                <a:gd name="connsiteX2" fmla="*/ 225876 w 367652"/>
                <a:gd name="connsiteY2" fmla="*/ 0 h 822483"/>
                <a:gd name="connsiteX3" fmla="*/ 367652 w 367652"/>
                <a:gd name="connsiteY3" fmla="*/ 0 h 82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652" h="822483">
                  <a:moveTo>
                    <a:pt x="358276" y="822483"/>
                  </a:moveTo>
                  <a:lnTo>
                    <a:pt x="0" y="822483"/>
                  </a:lnTo>
                  <a:lnTo>
                    <a:pt x="225876" y="0"/>
                  </a:lnTo>
                  <a:lnTo>
                    <a:pt x="367652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D19DFF88-0C79-887B-57A3-9A2161EF647E}"/>
                </a:ext>
              </a:extLst>
            </p:cNvPr>
            <p:cNvSpPr/>
            <p:nvPr/>
          </p:nvSpPr>
          <p:spPr>
            <a:xfrm>
              <a:off x="4923860" y="4867447"/>
              <a:ext cx="889013" cy="1880493"/>
            </a:xfrm>
            <a:custGeom>
              <a:avLst/>
              <a:gdLst>
                <a:gd name="connsiteX0" fmla="*/ 668820 w 889013"/>
                <a:gd name="connsiteY0" fmla="*/ 1880493 h 1880493"/>
                <a:gd name="connsiteX1" fmla="*/ 0 w 889013"/>
                <a:gd name="connsiteY1" fmla="*/ 1880493 h 1880493"/>
                <a:gd name="connsiteX2" fmla="*/ 715700 w 889013"/>
                <a:gd name="connsiteY2" fmla="*/ 0 h 1880493"/>
                <a:gd name="connsiteX3" fmla="*/ 889014 w 889013"/>
                <a:gd name="connsiteY3" fmla="*/ 0 h 188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13" h="1880493">
                  <a:moveTo>
                    <a:pt x="668820" y="1880493"/>
                  </a:moveTo>
                  <a:lnTo>
                    <a:pt x="0" y="1880493"/>
                  </a:lnTo>
                  <a:lnTo>
                    <a:pt x="715700" y="0"/>
                  </a:lnTo>
                  <a:lnTo>
                    <a:pt x="88901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572212E-73B9-7274-A9DD-FC0882273B94}"/>
                </a:ext>
              </a:extLst>
            </p:cNvPr>
            <p:cNvSpPr/>
            <p:nvPr/>
          </p:nvSpPr>
          <p:spPr>
            <a:xfrm>
              <a:off x="4865331" y="4779474"/>
              <a:ext cx="807755" cy="1020772"/>
            </a:xfrm>
            <a:custGeom>
              <a:avLst/>
              <a:gdLst>
                <a:gd name="connsiteX0" fmla="*/ 419078 w 807755"/>
                <a:gd name="connsiteY0" fmla="*/ 1020773 h 1020772"/>
                <a:gd name="connsiteX1" fmla="*/ 0 w 807755"/>
                <a:gd name="connsiteY1" fmla="*/ 1020773 h 1020772"/>
                <a:gd name="connsiteX2" fmla="*/ 657455 w 807755"/>
                <a:gd name="connsiteY2" fmla="*/ 0 h 1020772"/>
                <a:gd name="connsiteX3" fmla="*/ 807755 w 807755"/>
                <a:gd name="connsiteY3" fmla="*/ 0 h 102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7755" h="1020772">
                  <a:moveTo>
                    <a:pt x="419078" y="1020773"/>
                  </a:moveTo>
                  <a:lnTo>
                    <a:pt x="0" y="1020773"/>
                  </a:lnTo>
                  <a:lnTo>
                    <a:pt x="657455" y="0"/>
                  </a:lnTo>
                  <a:lnTo>
                    <a:pt x="80775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66F80921-B00E-B788-FE0B-13C07C074DD6}"/>
                </a:ext>
              </a:extLst>
            </p:cNvPr>
            <p:cNvSpPr/>
            <p:nvPr/>
          </p:nvSpPr>
          <p:spPr>
            <a:xfrm>
              <a:off x="4464091" y="4912598"/>
              <a:ext cx="1232579" cy="1945402"/>
            </a:xfrm>
            <a:custGeom>
              <a:avLst/>
              <a:gdLst>
                <a:gd name="connsiteX0" fmla="*/ 1047048 w 1232579"/>
                <a:gd name="connsiteY0" fmla="*/ 0 h 1945402"/>
                <a:gd name="connsiteX1" fmla="*/ 1232579 w 1232579"/>
                <a:gd name="connsiteY1" fmla="*/ 0 h 1945402"/>
                <a:gd name="connsiteX2" fmla="*/ 697784 w 1232579"/>
                <a:gd name="connsiteY2" fmla="*/ 1945402 h 1945402"/>
                <a:gd name="connsiteX3" fmla="*/ 0 w 1232579"/>
                <a:gd name="connsiteY3" fmla="*/ 1945402 h 194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79" h="1945402">
                  <a:moveTo>
                    <a:pt x="1047048" y="0"/>
                  </a:moveTo>
                  <a:lnTo>
                    <a:pt x="1232579" y="0"/>
                  </a:lnTo>
                  <a:lnTo>
                    <a:pt x="697784" y="1945402"/>
                  </a:lnTo>
                  <a:lnTo>
                    <a:pt x="0" y="194540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359D3E75-A686-F1B9-4B39-810085B36011}"/>
                </a:ext>
              </a:extLst>
            </p:cNvPr>
            <p:cNvSpPr/>
            <p:nvPr/>
          </p:nvSpPr>
          <p:spPr>
            <a:xfrm>
              <a:off x="2097925" y="4887928"/>
              <a:ext cx="2998965" cy="1970072"/>
            </a:xfrm>
            <a:custGeom>
              <a:avLst/>
              <a:gdLst>
                <a:gd name="connsiteX0" fmla="*/ 2820254 w 2998965"/>
                <a:gd name="connsiteY0" fmla="*/ 0 h 1970072"/>
                <a:gd name="connsiteX1" fmla="*/ 2998965 w 2998965"/>
                <a:gd name="connsiteY1" fmla="*/ 0 h 1970072"/>
                <a:gd name="connsiteX2" fmla="*/ 697904 w 2998965"/>
                <a:gd name="connsiteY2" fmla="*/ 1970072 h 1970072"/>
                <a:gd name="connsiteX3" fmla="*/ 0 w 2998965"/>
                <a:gd name="connsiteY3" fmla="*/ 1970072 h 197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8965" h="1970072">
                  <a:moveTo>
                    <a:pt x="2820254" y="0"/>
                  </a:moveTo>
                  <a:lnTo>
                    <a:pt x="2998965" y="0"/>
                  </a:lnTo>
                  <a:lnTo>
                    <a:pt x="697904" y="1970072"/>
                  </a:lnTo>
                  <a:lnTo>
                    <a:pt x="0" y="197007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38563AD5-D8C9-2124-EBCD-D27EB3C85B48}"/>
                </a:ext>
              </a:extLst>
            </p:cNvPr>
            <p:cNvSpPr/>
            <p:nvPr/>
          </p:nvSpPr>
          <p:spPr>
            <a:xfrm>
              <a:off x="3614063" y="4819039"/>
              <a:ext cx="1722339" cy="1334033"/>
            </a:xfrm>
            <a:custGeom>
              <a:avLst/>
              <a:gdLst>
                <a:gd name="connsiteX0" fmla="*/ 511986 w 1722339"/>
                <a:gd name="connsiteY0" fmla="*/ 1334033 h 1334033"/>
                <a:gd name="connsiteX1" fmla="*/ 0 w 1722339"/>
                <a:gd name="connsiteY1" fmla="*/ 1334033 h 1334033"/>
                <a:gd name="connsiteX2" fmla="*/ 1561812 w 1722339"/>
                <a:gd name="connsiteY2" fmla="*/ 0 h 1334033"/>
                <a:gd name="connsiteX3" fmla="*/ 1722340 w 1722339"/>
                <a:gd name="connsiteY3" fmla="*/ 0 h 133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339" h="1334033">
                  <a:moveTo>
                    <a:pt x="511986" y="1334033"/>
                  </a:moveTo>
                  <a:lnTo>
                    <a:pt x="0" y="1334033"/>
                  </a:lnTo>
                  <a:lnTo>
                    <a:pt x="1561812" y="0"/>
                  </a:lnTo>
                  <a:lnTo>
                    <a:pt x="172234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FDE4583-6A91-61EC-EC8F-C686F6612841}"/>
                </a:ext>
              </a:extLst>
            </p:cNvPr>
            <p:cNvSpPr/>
            <p:nvPr/>
          </p:nvSpPr>
          <p:spPr>
            <a:xfrm>
              <a:off x="3609517" y="4788318"/>
              <a:ext cx="1638808" cy="1084076"/>
            </a:xfrm>
            <a:custGeom>
              <a:avLst/>
              <a:gdLst>
                <a:gd name="connsiteX0" fmla="*/ 438114 w 1638808"/>
                <a:gd name="connsiteY0" fmla="*/ 1084076 h 1084076"/>
                <a:gd name="connsiteX1" fmla="*/ 0 w 1638808"/>
                <a:gd name="connsiteY1" fmla="*/ 1084076 h 1084076"/>
                <a:gd name="connsiteX2" fmla="*/ 1486236 w 1638808"/>
                <a:gd name="connsiteY2" fmla="*/ 0 h 1084076"/>
                <a:gd name="connsiteX3" fmla="*/ 1638808 w 1638808"/>
                <a:gd name="connsiteY3" fmla="*/ 0 h 10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808" h="1084076">
                  <a:moveTo>
                    <a:pt x="438114" y="1084076"/>
                  </a:moveTo>
                  <a:lnTo>
                    <a:pt x="0" y="1084076"/>
                  </a:lnTo>
                  <a:lnTo>
                    <a:pt x="1486236" y="0"/>
                  </a:lnTo>
                  <a:lnTo>
                    <a:pt x="1638808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3F2B7CB7-4230-8044-49B3-49F056CC281D}"/>
                </a:ext>
              </a:extLst>
            </p:cNvPr>
            <p:cNvSpPr/>
            <p:nvPr/>
          </p:nvSpPr>
          <p:spPr>
            <a:xfrm>
              <a:off x="6182799" y="4779474"/>
              <a:ext cx="942996" cy="1020772"/>
            </a:xfrm>
            <a:custGeom>
              <a:avLst/>
              <a:gdLst>
                <a:gd name="connsiteX0" fmla="*/ 942997 w 942996"/>
                <a:gd name="connsiteY0" fmla="*/ 1020773 h 1020772"/>
                <a:gd name="connsiteX1" fmla="*/ 523919 w 942996"/>
                <a:gd name="connsiteY1" fmla="*/ 1020773 h 1020772"/>
                <a:gd name="connsiteX2" fmla="*/ 0 w 942996"/>
                <a:gd name="connsiteY2" fmla="*/ 0 h 1020772"/>
                <a:gd name="connsiteX3" fmla="*/ 150016 w 942996"/>
                <a:gd name="connsiteY3" fmla="*/ 0 h 102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996" h="1020772">
                  <a:moveTo>
                    <a:pt x="942997" y="1020773"/>
                  </a:moveTo>
                  <a:lnTo>
                    <a:pt x="523919" y="1020773"/>
                  </a:lnTo>
                  <a:lnTo>
                    <a:pt x="0" y="0"/>
                  </a:lnTo>
                  <a:lnTo>
                    <a:pt x="15001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20000"/>
                  </a:schemeClr>
                </a:gs>
                <a:gs pos="50000">
                  <a:schemeClr val="accent1">
                    <a:lumMod val="75000"/>
                    <a:alpha val="10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16200000" scaled="1"/>
            </a:gradFill>
            <a:ln w="284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pic>
        <p:nvPicPr>
          <p:cNvPr id="5" name="Picture 22">
            <a:extLst>
              <a:ext uri="{FF2B5EF4-FFF2-40B4-BE49-F238E27FC236}">
                <a16:creationId xmlns:a16="http://schemas.microsoft.com/office/drawing/2014/main" id="{E766119A-C161-BC93-9C2B-2E080CA88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645" y="502914"/>
            <a:ext cx="5852172" cy="585217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BF62D01-2F63-059F-ABEC-989D23DED2FF}"/>
              </a:ext>
            </a:extLst>
          </p:cNvPr>
          <p:cNvGrpSpPr/>
          <p:nvPr/>
        </p:nvGrpSpPr>
        <p:grpSpPr>
          <a:xfrm>
            <a:off x="351163" y="2750863"/>
            <a:ext cx="11489675" cy="2015905"/>
            <a:chOff x="2777867" y="1635833"/>
            <a:chExt cx="5244028" cy="920080"/>
          </a:xfrm>
        </p:grpSpPr>
        <p:sp>
          <p:nvSpPr>
            <p:cNvPr id="13" name="图形 3">
              <a:extLst>
                <a:ext uri="{FF2B5EF4-FFF2-40B4-BE49-F238E27FC236}">
                  <a16:creationId xmlns:a16="http://schemas.microsoft.com/office/drawing/2014/main" id="{5DB34941-723F-2939-00C2-B78AB23383A7}"/>
                </a:ext>
              </a:extLst>
            </p:cNvPr>
            <p:cNvSpPr/>
            <p:nvPr/>
          </p:nvSpPr>
          <p:spPr>
            <a:xfrm>
              <a:off x="2777867" y="1635833"/>
              <a:ext cx="1713342" cy="920080"/>
            </a:xfrm>
            <a:custGeom>
              <a:avLst/>
              <a:gdLst>
                <a:gd name="connsiteX0" fmla="*/ 711870 w 2200341"/>
                <a:gd name="connsiteY0" fmla="*/ 1047970 h 1181605"/>
                <a:gd name="connsiteX1" fmla="*/ 677484 w 2200341"/>
                <a:gd name="connsiteY1" fmla="*/ 1181606 h 1181605"/>
                <a:gd name="connsiteX2" fmla="*/ 984951 w 2200341"/>
                <a:gd name="connsiteY2" fmla="*/ 1055209 h 1181605"/>
                <a:gd name="connsiteX3" fmla="*/ 791784 w 2200341"/>
                <a:gd name="connsiteY3" fmla="*/ 782604 h 1181605"/>
                <a:gd name="connsiteX4" fmla="*/ 753780 w 2200341"/>
                <a:gd name="connsiteY4" fmla="*/ 904809 h 1181605"/>
                <a:gd name="connsiteX5" fmla="*/ 207902 w 2200341"/>
                <a:gd name="connsiteY5" fmla="*/ 519523 h 1181605"/>
                <a:gd name="connsiteX6" fmla="*/ 2200341 w 2200341"/>
                <a:gd name="connsiteY6" fmla="*/ 125 h 1181605"/>
                <a:gd name="connsiteX7" fmla="*/ 3781 w 2200341"/>
                <a:gd name="connsiteY7" fmla="*/ 486852 h 1181605"/>
                <a:gd name="connsiteX8" fmla="*/ 711870 w 2200341"/>
                <a:gd name="connsiteY8" fmla="*/ 1047970 h 118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341" h="1181605">
                  <a:moveTo>
                    <a:pt x="711870" y="1047970"/>
                  </a:moveTo>
                  <a:lnTo>
                    <a:pt x="677484" y="1181606"/>
                  </a:lnTo>
                  <a:lnTo>
                    <a:pt x="984951" y="1055209"/>
                  </a:lnTo>
                  <a:lnTo>
                    <a:pt x="791784" y="782604"/>
                  </a:lnTo>
                  <a:lnTo>
                    <a:pt x="753780" y="904809"/>
                  </a:lnTo>
                  <a:cubicBezTo>
                    <a:pt x="753780" y="904809"/>
                    <a:pt x="195424" y="713262"/>
                    <a:pt x="207902" y="519523"/>
                  </a:cubicBezTo>
                  <a:cubicBezTo>
                    <a:pt x="225999" y="238250"/>
                    <a:pt x="963711" y="133570"/>
                    <a:pt x="2200341" y="125"/>
                  </a:cubicBezTo>
                  <a:cubicBezTo>
                    <a:pt x="2200341" y="125"/>
                    <a:pt x="93221" y="-21021"/>
                    <a:pt x="3781" y="486852"/>
                  </a:cubicBezTo>
                  <a:cubicBezTo>
                    <a:pt x="-60322" y="850326"/>
                    <a:pt x="711870" y="1047970"/>
                    <a:pt x="711870" y="104797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lumMod val="60000"/>
                    <a:lumOff val="40000"/>
                    <a:alpha val="40000"/>
                  </a:schemeClr>
                </a:gs>
              </a:gsLst>
              <a:lin ang="10800000" scaled="0"/>
            </a:gradFill>
            <a:ln w="15875" cap="flat">
              <a:gradFill>
                <a:gsLst>
                  <a:gs pos="0">
                    <a:schemeClr val="accent2">
                      <a:lumMod val="60000"/>
                      <a:lumOff val="40000"/>
                      <a:alpha val="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图形 3">
              <a:extLst>
                <a:ext uri="{FF2B5EF4-FFF2-40B4-BE49-F238E27FC236}">
                  <a16:creationId xmlns:a16="http://schemas.microsoft.com/office/drawing/2014/main" id="{DFCA8DB0-D665-1CDE-AC82-6DBCD510D2BE}"/>
                </a:ext>
              </a:extLst>
            </p:cNvPr>
            <p:cNvSpPr/>
            <p:nvPr/>
          </p:nvSpPr>
          <p:spPr>
            <a:xfrm flipH="1">
              <a:off x="6308553" y="1635833"/>
              <a:ext cx="1713342" cy="920080"/>
            </a:xfrm>
            <a:custGeom>
              <a:avLst/>
              <a:gdLst>
                <a:gd name="connsiteX0" fmla="*/ 711870 w 2200341"/>
                <a:gd name="connsiteY0" fmla="*/ 1047970 h 1181605"/>
                <a:gd name="connsiteX1" fmla="*/ 677484 w 2200341"/>
                <a:gd name="connsiteY1" fmla="*/ 1181606 h 1181605"/>
                <a:gd name="connsiteX2" fmla="*/ 984951 w 2200341"/>
                <a:gd name="connsiteY2" fmla="*/ 1055209 h 1181605"/>
                <a:gd name="connsiteX3" fmla="*/ 791784 w 2200341"/>
                <a:gd name="connsiteY3" fmla="*/ 782604 h 1181605"/>
                <a:gd name="connsiteX4" fmla="*/ 753780 w 2200341"/>
                <a:gd name="connsiteY4" fmla="*/ 904809 h 1181605"/>
                <a:gd name="connsiteX5" fmla="*/ 207902 w 2200341"/>
                <a:gd name="connsiteY5" fmla="*/ 519523 h 1181605"/>
                <a:gd name="connsiteX6" fmla="*/ 2200341 w 2200341"/>
                <a:gd name="connsiteY6" fmla="*/ 125 h 1181605"/>
                <a:gd name="connsiteX7" fmla="*/ 3781 w 2200341"/>
                <a:gd name="connsiteY7" fmla="*/ 486852 h 1181605"/>
                <a:gd name="connsiteX8" fmla="*/ 711870 w 2200341"/>
                <a:gd name="connsiteY8" fmla="*/ 1047970 h 118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341" h="1181605">
                  <a:moveTo>
                    <a:pt x="711870" y="1047970"/>
                  </a:moveTo>
                  <a:lnTo>
                    <a:pt x="677484" y="1181606"/>
                  </a:lnTo>
                  <a:lnTo>
                    <a:pt x="984951" y="1055209"/>
                  </a:lnTo>
                  <a:lnTo>
                    <a:pt x="791784" y="782604"/>
                  </a:lnTo>
                  <a:lnTo>
                    <a:pt x="753780" y="904809"/>
                  </a:lnTo>
                  <a:cubicBezTo>
                    <a:pt x="753780" y="904809"/>
                    <a:pt x="195424" y="713262"/>
                    <a:pt x="207902" y="519523"/>
                  </a:cubicBezTo>
                  <a:cubicBezTo>
                    <a:pt x="225999" y="238250"/>
                    <a:pt x="963711" y="133570"/>
                    <a:pt x="2200341" y="125"/>
                  </a:cubicBezTo>
                  <a:cubicBezTo>
                    <a:pt x="2200341" y="125"/>
                    <a:pt x="93221" y="-21021"/>
                    <a:pt x="3781" y="486852"/>
                  </a:cubicBezTo>
                  <a:cubicBezTo>
                    <a:pt x="-60322" y="850326"/>
                    <a:pt x="711870" y="1047970"/>
                    <a:pt x="711870" y="104797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100000">
                  <a:schemeClr val="accent2">
                    <a:lumMod val="60000"/>
                    <a:lumOff val="40000"/>
                    <a:alpha val="40000"/>
                  </a:schemeClr>
                </a:gs>
              </a:gsLst>
              <a:lin ang="10800000" scaled="0"/>
            </a:gradFill>
            <a:ln w="15875" cap="flat">
              <a:gradFill>
                <a:gsLst>
                  <a:gs pos="0">
                    <a:schemeClr val="accent2">
                      <a:lumMod val="60000"/>
                      <a:lumOff val="40000"/>
                      <a:alpha val="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832DC716-127A-CBBD-8355-CEEE9D5EA44C}"/>
              </a:ext>
            </a:extLst>
          </p:cNvPr>
          <p:cNvSpPr/>
          <p:nvPr/>
        </p:nvSpPr>
        <p:spPr>
          <a:xfrm>
            <a:off x="1413753" y="0"/>
            <a:ext cx="9364494" cy="6858000"/>
          </a:xfrm>
          <a:custGeom>
            <a:avLst/>
            <a:gdLst>
              <a:gd name="connsiteX0" fmla="*/ 1495323 w 9364494"/>
              <a:gd name="connsiteY0" fmla="*/ 0 h 6858000"/>
              <a:gd name="connsiteX1" fmla="*/ 7869171 w 9364494"/>
              <a:gd name="connsiteY1" fmla="*/ 0 h 6858000"/>
              <a:gd name="connsiteX2" fmla="*/ 7993096 w 9364494"/>
              <a:gd name="connsiteY2" fmla="*/ 118151 h 6858000"/>
              <a:gd name="connsiteX3" fmla="*/ 9364494 w 9364494"/>
              <a:gd name="connsiteY3" fmla="*/ 3429000 h 6858000"/>
              <a:gd name="connsiteX4" fmla="*/ 7993096 w 9364494"/>
              <a:gd name="connsiteY4" fmla="*/ 6739849 h 6858000"/>
              <a:gd name="connsiteX5" fmla="*/ 7869171 w 9364494"/>
              <a:gd name="connsiteY5" fmla="*/ 6858000 h 6858000"/>
              <a:gd name="connsiteX6" fmla="*/ 1495323 w 9364494"/>
              <a:gd name="connsiteY6" fmla="*/ 6858000 h 6858000"/>
              <a:gd name="connsiteX7" fmla="*/ 1371399 w 9364494"/>
              <a:gd name="connsiteY7" fmla="*/ 6739849 h 6858000"/>
              <a:gd name="connsiteX8" fmla="*/ 0 w 9364494"/>
              <a:gd name="connsiteY8" fmla="*/ 3429000 h 6858000"/>
              <a:gd name="connsiteX9" fmla="*/ 1371399 w 9364494"/>
              <a:gd name="connsiteY9" fmla="*/ 1181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64494" h="6858000">
                <a:moveTo>
                  <a:pt x="1495323" y="0"/>
                </a:moveTo>
                <a:lnTo>
                  <a:pt x="7869171" y="0"/>
                </a:lnTo>
                <a:lnTo>
                  <a:pt x="7993096" y="118151"/>
                </a:lnTo>
                <a:cubicBezTo>
                  <a:pt x="8840416" y="965471"/>
                  <a:pt x="9364494" y="2136033"/>
                  <a:pt x="9364494" y="3429000"/>
                </a:cubicBezTo>
                <a:cubicBezTo>
                  <a:pt x="9364494" y="4721967"/>
                  <a:pt x="8840416" y="5892529"/>
                  <a:pt x="7993096" y="6739849"/>
                </a:cubicBezTo>
                <a:lnTo>
                  <a:pt x="7869171" y="6858000"/>
                </a:lnTo>
                <a:lnTo>
                  <a:pt x="1495323" y="6858000"/>
                </a:lnTo>
                <a:lnTo>
                  <a:pt x="1371399" y="6739849"/>
                </a:lnTo>
                <a:cubicBezTo>
                  <a:pt x="524078" y="5892529"/>
                  <a:pt x="0" y="4721967"/>
                  <a:pt x="0" y="3429000"/>
                </a:cubicBezTo>
                <a:cubicBezTo>
                  <a:pt x="0" y="2136033"/>
                  <a:pt x="524078" y="965471"/>
                  <a:pt x="1371399" y="118151"/>
                </a:cubicBezTo>
                <a:close/>
              </a:path>
            </a:pathLst>
          </a:custGeom>
          <a:gradFill flip="none" rotWithShape="1">
            <a:gsLst>
              <a:gs pos="82036">
                <a:schemeClr val="accent2">
                  <a:alpha val="41000"/>
                </a:schemeClr>
              </a:gs>
              <a:gs pos="54000">
                <a:schemeClr val="accent1">
                  <a:alpha val="5000"/>
                </a:schemeClr>
              </a:gs>
              <a:gs pos="100000">
                <a:schemeClr val="accent2">
                  <a:alpha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123FE07-9F4E-3699-07F8-82EEDB9F5B96}"/>
              </a:ext>
            </a:extLst>
          </p:cNvPr>
          <p:cNvSpPr txBox="1"/>
          <p:nvPr/>
        </p:nvSpPr>
        <p:spPr>
          <a:xfrm>
            <a:off x="3473450" y="177800"/>
            <a:ext cx="5245100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8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THANKS</a:t>
            </a:r>
            <a:endParaRPr lang="zh-CN" altLang="en-US" sz="8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A2D57F-62CC-3F71-B823-A86E5351D3D7}"/>
              </a:ext>
            </a:extLst>
          </p:cNvPr>
          <p:cNvSpPr txBox="1"/>
          <p:nvPr/>
        </p:nvSpPr>
        <p:spPr>
          <a:xfrm>
            <a:off x="1417045" y="2767281"/>
            <a:ext cx="2869546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8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THA</a:t>
            </a:r>
            <a:endParaRPr lang="zh-CN" altLang="en-US" sz="8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036B383-1161-4FB8-97C6-4D78124113A4}"/>
              </a:ext>
            </a:extLst>
          </p:cNvPr>
          <p:cNvSpPr txBox="1"/>
          <p:nvPr/>
        </p:nvSpPr>
        <p:spPr>
          <a:xfrm>
            <a:off x="7940062" y="2767281"/>
            <a:ext cx="3009293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8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NKS</a:t>
            </a:r>
            <a:endParaRPr lang="zh-CN" altLang="en-US" sz="8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5D67506-F7FA-AEE8-AA1F-A3006FF29F16}"/>
              </a:ext>
            </a:extLst>
          </p:cNvPr>
          <p:cNvGrpSpPr/>
          <p:nvPr/>
        </p:nvGrpSpPr>
        <p:grpSpPr>
          <a:xfrm>
            <a:off x="2911475" y="5593043"/>
            <a:ext cx="6369050" cy="715682"/>
            <a:chOff x="2911475" y="4263342"/>
            <a:chExt cx="6369050" cy="715682"/>
          </a:xfrm>
        </p:grpSpPr>
        <p:sp>
          <p:nvSpPr>
            <p:cNvPr id="24" name="梯形 23">
              <a:extLst>
                <a:ext uri="{FF2B5EF4-FFF2-40B4-BE49-F238E27FC236}">
                  <a16:creationId xmlns:a16="http://schemas.microsoft.com/office/drawing/2014/main" id="{E7599583-0B3F-D851-418E-507739E47E45}"/>
                </a:ext>
              </a:extLst>
            </p:cNvPr>
            <p:cNvSpPr/>
            <p:nvPr/>
          </p:nvSpPr>
          <p:spPr>
            <a:xfrm>
              <a:off x="2911475" y="4263342"/>
              <a:ext cx="6369050" cy="483240"/>
            </a:xfrm>
            <a:prstGeom prst="trapezoid">
              <a:avLst>
                <a:gd name="adj" fmla="val 59777"/>
              </a:avLst>
            </a:pr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  <a:ln w="15875" cap="rnd">
              <a:gradFill>
                <a:gsLst>
                  <a:gs pos="8000">
                    <a:schemeClr val="accent2">
                      <a:lumMod val="60000"/>
                      <a:lumOff val="40000"/>
                      <a:alpha val="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A3182EC-8170-6BD7-7CE1-7C675C945B0F}"/>
                </a:ext>
              </a:extLst>
            </p:cNvPr>
            <p:cNvGrpSpPr/>
            <p:nvPr/>
          </p:nvGrpSpPr>
          <p:grpSpPr>
            <a:xfrm>
              <a:off x="4177244" y="4514138"/>
              <a:ext cx="3837514" cy="464886"/>
              <a:chOff x="4177244" y="4514138"/>
              <a:chExt cx="3837514" cy="464886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493A8613-1006-5E7C-1C52-228110844047}"/>
                  </a:ext>
                </a:extLst>
              </p:cNvPr>
              <p:cNvSpPr/>
              <p:nvPr/>
            </p:nvSpPr>
            <p:spPr>
              <a:xfrm>
                <a:off x="4177244" y="4514138"/>
                <a:ext cx="3837514" cy="46488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0AB3A15-CD04-B239-A607-294B5E58D7F1}"/>
                  </a:ext>
                </a:extLst>
              </p:cNvPr>
              <p:cNvSpPr txBox="1"/>
              <p:nvPr/>
            </p:nvSpPr>
            <p:spPr>
              <a:xfrm>
                <a:off x="4379648" y="4559919"/>
                <a:ext cx="3431116" cy="400110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>
                <a:defPPr>
                  <a:defRPr lang="en-US"/>
                </a:defPPr>
                <a:lvl1pPr algn="ctr">
                  <a:defRPr kumimoji="1" sz="3200" spc="-300">
                    <a:solidFill>
                      <a:schemeClr val="bg1"/>
                    </a:solidFill>
                    <a:latin typeface="FZLanTingHeiS-B-GB" panose="02000000000000000000" pitchFamily="2" charset="-122"/>
                    <a:ea typeface="FZLanTingHeiS-B-GB" panose="02000000000000000000" pitchFamily="2" charset="-122"/>
                  </a:defRPr>
                </a:lvl1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阿里巴巴普惠体 Medium" panose="00020600040101010101" pitchFamily="18" charset="-122"/>
                  </a:rPr>
                  <a:t>汇报人：</a:t>
                </a:r>
                <a:r>
                  <a:rPr kumimoji="1" lang="en-US" altLang="zh-C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+mn-lt"/>
                    <a:ea typeface="微软雅黑" panose="020B0503020204020204" pitchFamily="34" charset="-122"/>
                    <a:cs typeface="阿里巴巴普惠体 Medium" panose="00020600040101010101" pitchFamily="18" charset="-122"/>
                  </a:rPr>
                  <a:t>OfficePLUS</a:t>
                </a:r>
                <a:endPara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阿里巴巴普惠体 Medium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679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kumimoji="1" lang="zh-CN" altLang="en-US" dirty="0"/>
              <a:t>中文：站酷高端黑与微软雅黑</a:t>
            </a:r>
            <a:endParaRPr kumimoji="1" lang="en-US" altLang="zh-CN" dirty="0"/>
          </a:p>
          <a:p>
            <a:r>
              <a:rPr kumimoji="1" lang="zh-CN" altLang="en-US" dirty="0"/>
              <a:t>英文：微软雅黑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en-US" altLang="zh-CN" dirty="0" err="1"/>
              <a:t>pixabay</a:t>
            </a:r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钟生</a:t>
            </a:r>
            <a:endParaRPr kumimoji="1" lang="en-US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 descr="夜晚的星空&#10;&#10;描述已自动生成">
            <a:extLst>
              <a:ext uri="{FF2B5EF4-FFF2-40B4-BE49-F238E27FC236}">
                <a16:creationId xmlns:a16="http://schemas.microsoft.com/office/drawing/2014/main" id="{A22791F3-2458-AC9C-BEF7-DB4846F750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7813" b="7813"/>
          <a:stretch/>
        </p:blipFill>
        <p:spPr>
          <a:xfrm>
            <a:off x="1" y="0"/>
            <a:ext cx="12175097" cy="6858000"/>
          </a:xfrm>
          <a:custGeom>
            <a:avLst/>
            <a:gdLst>
              <a:gd name="connsiteX0" fmla="*/ 0 w 12175097"/>
              <a:gd name="connsiteY0" fmla="*/ 0 h 6858000"/>
              <a:gd name="connsiteX1" fmla="*/ 12175097 w 12175097"/>
              <a:gd name="connsiteY1" fmla="*/ 0 h 6858000"/>
              <a:gd name="connsiteX2" fmla="*/ 12175097 w 12175097"/>
              <a:gd name="connsiteY2" fmla="*/ 6858000 h 6858000"/>
              <a:gd name="connsiteX3" fmla="*/ 0 w 1217509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5097" h="6858000">
                <a:moveTo>
                  <a:pt x="0" y="0"/>
                </a:moveTo>
                <a:lnTo>
                  <a:pt x="12175097" y="0"/>
                </a:lnTo>
                <a:lnTo>
                  <a:pt x="1217509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DD5156AB-7084-6F3E-2A32-501E95003E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1638B8BC-71E0-68B7-1328-237368D5C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35" t="6141"/>
          <a:stretch/>
        </p:blipFill>
        <p:spPr>
          <a:xfrm>
            <a:off x="0" y="0"/>
            <a:ext cx="12219071" cy="205372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0BC002-0C82-2C0B-05DD-7E6CF43196BC}"/>
              </a:ext>
            </a:extLst>
          </p:cNvPr>
          <p:cNvSpPr txBox="1"/>
          <p:nvPr/>
        </p:nvSpPr>
        <p:spPr>
          <a:xfrm>
            <a:off x="660400" y="562689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10030"/>
              </a:avLst>
            </a:prstTxWarp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chemeClr val="accent2">
                    <a:lumMod val="60000"/>
                    <a:lumOff val="40000"/>
                    <a:alpha val="2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latin typeface="+mj-ea"/>
                <a:ea typeface="+mj-ea"/>
              </a:rPr>
              <a:t>CONTENT</a:t>
            </a:r>
            <a:endParaRPr lang="zh-CN" altLang="en-US" sz="1600" dirty="0">
              <a:solidFill>
                <a:schemeClr val="accent2">
                  <a:lumMod val="60000"/>
                  <a:lumOff val="40000"/>
                  <a:alpha val="2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9AAA27B-16D0-6E34-9E0F-8B01B398AD04}"/>
              </a:ext>
            </a:extLst>
          </p:cNvPr>
          <p:cNvGrpSpPr/>
          <p:nvPr/>
        </p:nvGrpSpPr>
        <p:grpSpPr>
          <a:xfrm>
            <a:off x="699307" y="3695271"/>
            <a:ext cx="2728652" cy="1250728"/>
            <a:chOff x="700735" y="896707"/>
            <a:chExt cx="2520224" cy="1155191"/>
          </a:xfrm>
        </p:grpSpPr>
        <p:sp useBgFill="1">
          <p:nvSpPr>
            <p:cNvPr id="23" name="菱形 22">
              <a:extLst>
                <a:ext uri="{FF2B5EF4-FFF2-40B4-BE49-F238E27FC236}">
                  <a16:creationId xmlns:a16="http://schemas.microsoft.com/office/drawing/2014/main" id="{A9EF7E0C-8EDA-2904-1D87-EDE170D456B2}"/>
                </a:ext>
              </a:extLst>
            </p:cNvPr>
            <p:cNvSpPr/>
            <p:nvPr/>
          </p:nvSpPr>
          <p:spPr>
            <a:xfrm>
              <a:off x="891650" y="1578252"/>
              <a:ext cx="2138394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菱形 23">
              <a:extLst>
                <a:ext uri="{FF2B5EF4-FFF2-40B4-BE49-F238E27FC236}">
                  <a16:creationId xmlns:a16="http://schemas.microsoft.com/office/drawing/2014/main" id="{8BEFF517-9F79-8029-5DAC-F7533DCB5F6B}"/>
                </a:ext>
              </a:extLst>
            </p:cNvPr>
            <p:cNvSpPr/>
            <p:nvPr/>
          </p:nvSpPr>
          <p:spPr>
            <a:xfrm>
              <a:off x="700735" y="1397619"/>
              <a:ext cx="2520224" cy="558220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菱形 24">
              <a:extLst>
                <a:ext uri="{FF2B5EF4-FFF2-40B4-BE49-F238E27FC236}">
                  <a16:creationId xmlns:a16="http://schemas.microsoft.com/office/drawing/2014/main" id="{3DEF7D5F-C0DD-3DC0-C61E-8B39B429D111}"/>
                </a:ext>
              </a:extLst>
            </p:cNvPr>
            <p:cNvSpPr/>
            <p:nvPr/>
          </p:nvSpPr>
          <p:spPr>
            <a:xfrm>
              <a:off x="875408" y="1436308"/>
              <a:ext cx="2170878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菱形 25">
              <a:extLst>
                <a:ext uri="{FF2B5EF4-FFF2-40B4-BE49-F238E27FC236}">
                  <a16:creationId xmlns:a16="http://schemas.microsoft.com/office/drawing/2014/main" id="{CDDC5F8A-7464-9DEE-CF01-AA4AFAFFB8D2}"/>
                </a:ext>
              </a:extLst>
            </p:cNvPr>
            <p:cNvSpPr/>
            <p:nvPr/>
          </p:nvSpPr>
          <p:spPr>
            <a:xfrm>
              <a:off x="1237863" y="1304590"/>
              <a:ext cx="1472292" cy="326107"/>
            </a:xfrm>
            <a:prstGeom prst="diamond">
              <a:avLst/>
            </a:prstGeom>
            <a:solidFill>
              <a:schemeClr val="accent1"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FC2F8067-46A6-AFC4-1D5D-087B364E14DB}"/>
                </a:ext>
              </a:extLst>
            </p:cNvPr>
            <p:cNvSpPr/>
            <p:nvPr/>
          </p:nvSpPr>
          <p:spPr>
            <a:xfrm rot="20843806">
              <a:off x="1940398" y="1552229"/>
              <a:ext cx="79536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B065BC01-2BB0-CE8D-83AA-3ED13DCB203B}"/>
                </a:ext>
              </a:extLst>
            </p:cNvPr>
            <p:cNvSpPr/>
            <p:nvPr/>
          </p:nvSpPr>
          <p:spPr>
            <a:xfrm rot="756194" flipH="1">
              <a:off x="1212358" y="1550908"/>
              <a:ext cx="78641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E535518C-AEF6-2474-FE53-B7DB2CA8A2B5}"/>
                </a:ext>
              </a:extLst>
            </p:cNvPr>
            <p:cNvSpPr/>
            <p:nvPr/>
          </p:nvSpPr>
          <p:spPr>
            <a:xfrm flipV="1">
              <a:off x="1480242" y="896707"/>
              <a:ext cx="1000220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43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菱形 29">
              <a:extLst>
                <a:ext uri="{FF2B5EF4-FFF2-40B4-BE49-F238E27FC236}">
                  <a16:creationId xmlns:a16="http://schemas.microsoft.com/office/drawing/2014/main" id="{1937D11C-59C0-C86A-634F-0ECCE577ABE3}"/>
                </a:ext>
              </a:extLst>
            </p:cNvPr>
            <p:cNvSpPr/>
            <p:nvPr/>
          </p:nvSpPr>
          <p:spPr>
            <a:xfrm>
              <a:off x="1472311" y="1356519"/>
              <a:ext cx="1003396" cy="222250"/>
            </a:xfrm>
            <a:prstGeom prst="diamond">
              <a:avLst/>
            </a:prstGeom>
            <a:solidFill>
              <a:schemeClr val="accent1"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493703D-E218-F970-3631-694BE6CF4D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9B957FA-0A26-B18E-69D8-9A74271BBA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88F3A6B2-18E9-D1AA-0139-F0E5704EAA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9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007A907-F052-9254-A5D7-41E35E9124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1352D3E-C26E-CDE5-285D-E75296E82CD2}"/>
              </a:ext>
            </a:extLst>
          </p:cNvPr>
          <p:cNvGrpSpPr/>
          <p:nvPr/>
        </p:nvGrpSpPr>
        <p:grpSpPr>
          <a:xfrm>
            <a:off x="4740447" y="3695271"/>
            <a:ext cx="2728652" cy="1250728"/>
            <a:chOff x="700735" y="896707"/>
            <a:chExt cx="2520224" cy="1155191"/>
          </a:xfrm>
        </p:grpSpPr>
        <p:sp useBgFill="1">
          <p:nvSpPr>
            <p:cNvPr id="36" name="菱形 35">
              <a:extLst>
                <a:ext uri="{FF2B5EF4-FFF2-40B4-BE49-F238E27FC236}">
                  <a16:creationId xmlns:a16="http://schemas.microsoft.com/office/drawing/2014/main" id="{7A329765-536F-F2C0-2DD9-936C453969E9}"/>
                </a:ext>
              </a:extLst>
            </p:cNvPr>
            <p:cNvSpPr/>
            <p:nvPr/>
          </p:nvSpPr>
          <p:spPr>
            <a:xfrm>
              <a:off x="891650" y="1578252"/>
              <a:ext cx="2138394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菱形 36">
              <a:extLst>
                <a:ext uri="{FF2B5EF4-FFF2-40B4-BE49-F238E27FC236}">
                  <a16:creationId xmlns:a16="http://schemas.microsoft.com/office/drawing/2014/main" id="{04DE6BAF-C59A-0CC0-270C-CEB150E22D2D}"/>
                </a:ext>
              </a:extLst>
            </p:cNvPr>
            <p:cNvSpPr/>
            <p:nvPr/>
          </p:nvSpPr>
          <p:spPr>
            <a:xfrm>
              <a:off x="700735" y="1397619"/>
              <a:ext cx="2520224" cy="558220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D7CE4B60-9A10-1330-8A44-B3C5FCE51180}"/>
                </a:ext>
              </a:extLst>
            </p:cNvPr>
            <p:cNvSpPr/>
            <p:nvPr/>
          </p:nvSpPr>
          <p:spPr>
            <a:xfrm>
              <a:off x="875408" y="1436308"/>
              <a:ext cx="2170878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2822CFE2-D923-F0E7-B5C9-41851D5F5420}"/>
                </a:ext>
              </a:extLst>
            </p:cNvPr>
            <p:cNvSpPr/>
            <p:nvPr/>
          </p:nvSpPr>
          <p:spPr>
            <a:xfrm>
              <a:off x="1237863" y="1304590"/>
              <a:ext cx="1472292" cy="326107"/>
            </a:xfrm>
            <a:prstGeom prst="diamond">
              <a:avLst/>
            </a:prstGeom>
            <a:solidFill>
              <a:schemeClr val="accent1"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28593489-84CC-80C7-B9F8-884D232303F3}"/>
                </a:ext>
              </a:extLst>
            </p:cNvPr>
            <p:cNvSpPr/>
            <p:nvPr/>
          </p:nvSpPr>
          <p:spPr>
            <a:xfrm rot="20843806">
              <a:off x="1940398" y="1552229"/>
              <a:ext cx="79536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354DFA65-6974-913D-4C83-4C5954FC0191}"/>
                </a:ext>
              </a:extLst>
            </p:cNvPr>
            <p:cNvSpPr/>
            <p:nvPr/>
          </p:nvSpPr>
          <p:spPr>
            <a:xfrm rot="756194" flipH="1">
              <a:off x="1212358" y="1550908"/>
              <a:ext cx="78641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F8B1660B-3682-8B3B-C7AC-D1F4185F0C50}"/>
                </a:ext>
              </a:extLst>
            </p:cNvPr>
            <p:cNvSpPr/>
            <p:nvPr/>
          </p:nvSpPr>
          <p:spPr>
            <a:xfrm flipV="1">
              <a:off x="1480242" y="896707"/>
              <a:ext cx="1000220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43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菱形 42">
              <a:extLst>
                <a:ext uri="{FF2B5EF4-FFF2-40B4-BE49-F238E27FC236}">
                  <a16:creationId xmlns:a16="http://schemas.microsoft.com/office/drawing/2014/main" id="{AE4EDA1F-C582-BF77-A47D-DA39FD33B36F}"/>
                </a:ext>
              </a:extLst>
            </p:cNvPr>
            <p:cNvSpPr/>
            <p:nvPr/>
          </p:nvSpPr>
          <p:spPr>
            <a:xfrm>
              <a:off x="1472311" y="1356519"/>
              <a:ext cx="1003396" cy="222250"/>
            </a:xfrm>
            <a:prstGeom prst="diamond">
              <a:avLst/>
            </a:prstGeom>
            <a:solidFill>
              <a:schemeClr val="accent1"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6E01545-32F9-06BC-1F5B-5B171C260A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8E28D84-3F32-9253-ED16-AE6D755D9D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093694D1-570A-5643-1FFA-9C439D9C7D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9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1AFB970A-9B2B-3F31-AB9D-1ECBFADAA3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8E7D2FC-E4C3-C2C3-0365-2554E4FE5F0C}"/>
              </a:ext>
            </a:extLst>
          </p:cNvPr>
          <p:cNvGrpSpPr/>
          <p:nvPr/>
        </p:nvGrpSpPr>
        <p:grpSpPr>
          <a:xfrm>
            <a:off x="8781586" y="3695271"/>
            <a:ext cx="2728652" cy="1250728"/>
            <a:chOff x="700735" y="896707"/>
            <a:chExt cx="2520224" cy="1155191"/>
          </a:xfrm>
        </p:grpSpPr>
        <p:sp useBgFill="1">
          <p:nvSpPr>
            <p:cNvPr id="49" name="菱形 48">
              <a:extLst>
                <a:ext uri="{FF2B5EF4-FFF2-40B4-BE49-F238E27FC236}">
                  <a16:creationId xmlns:a16="http://schemas.microsoft.com/office/drawing/2014/main" id="{46EECDC1-2708-EE08-CB92-DB97CC690B36}"/>
                </a:ext>
              </a:extLst>
            </p:cNvPr>
            <p:cNvSpPr/>
            <p:nvPr/>
          </p:nvSpPr>
          <p:spPr>
            <a:xfrm>
              <a:off x="891650" y="1578252"/>
              <a:ext cx="2138394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菱形 49">
              <a:extLst>
                <a:ext uri="{FF2B5EF4-FFF2-40B4-BE49-F238E27FC236}">
                  <a16:creationId xmlns:a16="http://schemas.microsoft.com/office/drawing/2014/main" id="{A5909D01-985F-7104-40FA-9D05C78B4D8C}"/>
                </a:ext>
              </a:extLst>
            </p:cNvPr>
            <p:cNvSpPr/>
            <p:nvPr/>
          </p:nvSpPr>
          <p:spPr>
            <a:xfrm>
              <a:off x="700735" y="1397619"/>
              <a:ext cx="2520224" cy="558220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菱形 50">
              <a:extLst>
                <a:ext uri="{FF2B5EF4-FFF2-40B4-BE49-F238E27FC236}">
                  <a16:creationId xmlns:a16="http://schemas.microsoft.com/office/drawing/2014/main" id="{93615A79-BED4-FD82-A8BC-4B7D7F1E1B0A}"/>
                </a:ext>
              </a:extLst>
            </p:cNvPr>
            <p:cNvSpPr/>
            <p:nvPr/>
          </p:nvSpPr>
          <p:spPr>
            <a:xfrm>
              <a:off x="875408" y="1436308"/>
              <a:ext cx="2170878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菱形 51">
              <a:extLst>
                <a:ext uri="{FF2B5EF4-FFF2-40B4-BE49-F238E27FC236}">
                  <a16:creationId xmlns:a16="http://schemas.microsoft.com/office/drawing/2014/main" id="{E4214621-B637-04DE-6E98-273D46853F61}"/>
                </a:ext>
              </a:extLst>
            </p:cNvPr>
            <p:cNvSpPr/>
            <p:nvPr/>
          </p:nvSpPr>
          <p:spPr>
            <a:xfrm>
              <a:off x="1237863" y="1304590"/>
              <a:ext cx="1472292" cy="326107"/>
            </a:xfrm>
            <a:prstGeom prst="diamond">
              <a:avLst/>
            </a:prstGeom>
            <a:solidFill>
              <a:schemeClr val="accent1"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6C0B6EFD-153E-626E-08C9-2E2C21BFF7EB}"/>
                </a:ext>
              </a:extLst>
            </p:cNvPr>
            <p:cNvSpPr/>
            <p:nvPr/>
          </p:nvSpPr>
          <p:spPr>
            <a:xfrm rot="20843806">
              <a:off x="1940398" y="1552229"/>
              <a:ext cx="79536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平行四边形 53">
              <a:extLst>
                <a:ext uri="{FF2B5EF4-FFF2-40B4-BE49-F238E27FC236}">
                  <a16:creationId xmlns:a16="http://schemas.microsoft.com/office/drawing/2014/main" id="{2BC8ACCC-81B1-39C0-9DD6-8E08E368F7E9}"/>
                </a:ext>
              </a:extLst>
            </p:cNvPr>
            <p:cNvSpPr/>
            <p:nvPr/>
          </p:nvSpPr>
          <p:spPr>
            <a:xfrm rot="756194" flipH="1">
              <a:off x="1212358" y="1550908"/>
              <a:ext cx="78641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08602A23-4E8A-7B49-D583-8F7A65F84FBD}"/>
                </a:ext>
              </a:extLst>
            </p:cNvPr>
            <p:cNvSpPr/>
            <p:nvPr/>
          </p:nvSpPr>
          <p:spPr>
            <a:xfrm flipV="1">
              <a:off x="1480242" y="896707"/>
              <a:ext cx="1000220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43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菱形 55">
              <a:extLst>
                <a:ext uri="{FF2B5EF4-FFF2-40B4-BE49-F238E27FC236}">
                  <a16:creationId xmlns:a16="http://schemas.microsoft.com/office/drawing/2014/main" id="{2E588397-1A18-925D-43EB-4B4965AB18B5}"/>
                </a:ext>
              </a:extLst>
            </p:cNvPr>
            <p:cNvSpPr/>
            <p:nvPr/>
          </p:nvSpPr>
          <p:spPr>
            <a:xfrm>
              <a:off x="1472311" y="1356519"/>
              <a:ext cx="1003396" cy="222250"/>
            </a:xfrm>
            <a:prstGeom prst="diamond">
              <a:avLst/>
            </a:prstGeom>
            <a:solidFill>
              <a:schemeClr val="accent1"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E965F9C1-B46B-A759-5146-A8864DC331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D3BD8D9E-0644-D4CA-5566-FFA19F46E7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440B596D-4278-0615-04AB-207B380AD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9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056F24AC-F540-3E69-8D68-A0FA70D04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A428FA79-731F-F97E-6484-80C6682ABA57}"/>
              </a:ext>
            </a:extLst>
          </p:cNvPr>
          <p:cNvSpPr txBox="1"/>
          <p:nvPr/>
        </p:nvSpPr>
        <p:spPr>
          <a:xfrm>
            <a:off x="1225127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1500" spc="120" dirty="0">
                <a:solidFill>
                  <a:schemeClr val="accent1">
                    <a:alpha val="50000"/>
                  </a:schemeClr>
                </a:solidFill>
                <a:latin typeface="+mj-ea"/>
                <a:ea typeface="+mj-ea"/>
              </a:rPr>
              <a:t>1</a:t>
            </a:r>
            <a:endParaRPr lang="zh-CN" altLang="en-US" sz="11500" spc="120" dirty="0">
              <a:solidFill>
                <a:schemeClr val="accent1">
                  <a:alpha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78055709-DD8B-7A92-F95F-FA854FC6688F}"/>
              </a:ext>
            </a:extLst>
          </p:cNvPr>
          <p:cNvSpPr txBox="1"/>
          <p:nvPr/>
        </p:nvSpPr>
        <p:spPr>
          <a:xfrm>
            <a:off x="5266267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1500" spc="120" dirty="0">
                <a:solidFill>
                  <a:schemeClr val="accent1">
                    <a:alpha val="50000"/>
                  </a:schemeClr>
                </a:solidFill>
                <a:latin typeface="+mj-ea"/>
                <a:ea typeface="+mj-ea"/>
              </a:rPr>
              <a:t>2</a:t>
            </a:r>
            <a:endParaRPr lang="zh-CN" altLang="en-US" sz="11500" spc="120" dirty="0">
              <a:solidFill>
                <a:schemeClr val="accent1">
                  <a:alpha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A1AD31B-6759-15F8-6B79-B8B897DC33C0}"/>
              </a:ext>
            </a:extLst>
          </p:cNvPr>
          <p:cNvSpPr txBox="1"/>
          <p:nvPr/>
        </p:nvSpPr>
        <p:spPr>
          <a:xfrm>
            <a:off x="9307406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1500" spc="120" dirty="0">
                <a:solidFill>
                  <a:schemeClr val="accent1">
                    <a:alpha val="50000"/>
                  </a:schemeClr>
                </a:solidFill>
                <a:latin typeface="+mj-ea"/>
                <a:ea typeface="+mj-ea"/>
              </a:rPr>
              <a:t>3</a:t>
            </a:r>
            <a:endParaRPr lang="zh-CN" altLang="en-US" sz="11500" spc="120" dirty="0">
              <a:solidFill>
                <a:schemeClr val="accent1">
                  <a:alpha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BA518D8E-43B3-C6C7-C98E-467CBFA13CEB}"/>
              </a:ext>
            </a:extLst>
          </p:cNvPr>
          <p:cNvSpPr txBox="1"/>
          <p:nvPr/>
        </p:nvSpPr>
        <p:spPr>
          <a:xfrm>
            <a:off x="1225127" y="335198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EB9704DE-D8CC-0A60-BD14-C588F4AC8E3B}"/>
              </a:ext>
            </a:extLst>
          </p:cNvPr>
          <p:cNvSpPr txBox="1"/>
          <p:nvPr/>
        </p:nvSpPr>
        <p:spPr>
          <a:xfrm>
            <a:off x="5266266" y="335198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取得成就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8ACB74BC-036B-47EB-34A6-F474CED5D98D}"/>
              </a:ext>
            </a:extLst>
          </p:cNvPr>
          <p:cNvSpPr txBox="1"/>
          <p:nvPr/>
        </p:nvSpPr>
        <p:spPr>
          <a:xfrm>
            <a:off x="9307406" y="335198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未来待进</a:t>
            </a: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50F7328B-764F-BDDC-EC78-7AE2F27D0A5A}"/>
              </a:ext>
            </a:extLst>
          </p:cNvPr>
          <p:cNvSpPr/>
          <p:nvPr/>
        </p:nvSpPr>
        <p:spPr>
          <a:xfrm>
            <a:off x="4247021" y="0"/>
            <a:ext cx="3697958" cy="2808657"/>
          </a:xfrm>
          <a:custGeom>
            <a:avLst/>
            <a:gdLst>
              <a:gd name="connsiteX0" fmla="*/ 270758 w 3697958"/>
              <a:gd name="connsiteY0" fmla="*/ 0 h 2808657"/>
              <a:gd name="connsiteX1" fmla="*/ 3427201 w 3697958"/>
              <a:gd name="connsiteY1" fmla="*/ 0 h 2808657"/>
              <a:gd name="connsiteX2" fmla="*/ 3474797 w 3697958"/>
              <a:gd name="connsiteY2" fmla="*/ 78345 h 2808657"/>
              <a:gd name="connsiteX3" fmla="*/ 3697958 w 3697958"/>
              <a:gd name="connsiteY3" fmla="*/ 959678 h 2808657"/>
              <a:gd name="connsiteX4" fmla="*/ 1848979 w 3697958"/>
              <a:gd name="connsiteY4" fmla="*/ 2808657 h 2808657"/>
              <a:gd name="connsiteX5" fmla="*/ 0 w 3697958"/>
              <a:gd name="connsiteY5" fmla="*/ 959678 h 2808657"/>
              <a:gd name="connsiteX6" fmla="*/ 223162 w 3697958"/>
              <a:gd name="connsiteY6" fmla="*/ 78345 h 280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7958" h="2808657">
                <a:moveTo>
                  <a:pt x="270758" y="0"/>
                </a:moveTo>
                <a:lnTo>
                  <a:pt x="3427201" y="0"/>
                </a:lnTo>
                <a:lnTo>
                  <a:pt x="3474797" y="78345"/>
                </a:lnTo>
                <a:cubicBezTo>
                  <a:pt x="3617117" y="340333"/>
                  <a:pt x="3697958" y="640565"/>
                  <a:pt x="3697958" y="959678"/>
                </a:cubicBezTo>
                <a:cubicBezTo>
                  <a:pt x="3697958" y="1980841"/>
                  <a:pt x="2870142" y="2808657"/>
                  <a:pt x="1848979" y="2808657"/>
                </a:cubicBezTo>
                <a:cubicBezTo>
                  <a:pt x="827816" y="2808657"/>
                  <a:pt x="0" y="1980841"/>
                  <a:pt x="0" y="959678"/>
                </a:cubicBezTo>
                <a:cubicBezTo>
                  <a:pt x="0" y="640565"/>
                  <a:pt x="80842" y="340333"/>
                  <a:pt x="223162" y="783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14545E-BD7B-4596-290E-C76730955A6D}"/>
              </a:ext>
            </a:extLst>
          </p:cNvPr>
          <p:cNvSpPr txBox="1"/>
          <p:nvPr/>
        </p:nvSpPr>
        <p:spPr>
          <a:xfrm>
            <a:off x="4823859" y="327192"/>
            <a:ext cx="2456121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8000" dirty="0">
                <a:solidFill>
                  <a:schemeClr val="bg1">
                    <a:lumMod val="9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5162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夜晚的星空&#10;&#10;描述已自动生成">
            <a:extLst>
              <a:ext uri="{FF2B5EF4-FFF2-40B4-BE49-F238E27FC236}">
                <a16:creationId xmlns:a16="http://schemas.microsoft.com/office/drawing/2014/main" id="{84233928-77DC-6187-4F78-E8BFA0D60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7813" b="7813"/>
          <a:stretch/>
        </p:blipFill>
        <p:spPr>
          <a:xfrm>
            <a:off x="1" y="0"/>
            <a:ext cx="12175097" cy="6858000"/>
          </a:xfrm>
          <a:custGeom>
            <a:avLst/>
            <a:gdLst>
              <a:gd name="connsiteX0" fmla="*/ 0 w 12175097"/>
              <a:gd name="connsiteY0" fmla="*/ 0 h 6858000"/>
              <a:gd name="connsiteX1" fmla="*/ 12175097 w 12175097"/>
              <a:gd name="connsiteY1" fmla="*/ 0 h 6858000"/>
              <a:gd name="connsiteX2" fmla="*/ 12175097 w 12175097"/>
              <a:gd name="connsiteY2" fmla="*/ 6858000 h 6858000"/>
              <a:gd name="connsiteX3" fmla="*/ 0 w 1217509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5097" h="6858000">
                <a:moveTo>
                  <a:pt x="0" y="0"/>
                </a:moveTo>
                <a:lnTo>
                  <a:pt x="12175097" y="0"/>
                </a:lnTo>
                <a:lnTo>
                  <a:pt x="1217509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BFAA7545-6D5B-5814-5492-A6850FB675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1638B8BC-71E0-68B7-1328-237368D5C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98" t="6141"/>
          <a:stretch/>
        </p:blipFill>
        <p:spPr>
          <a:xfrm>
            <a:off x="-16902" y="0"/>
            <a:ext cx="12235973" cy="205372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0BC002-0C82-2C0B-05DD-7E6CF43196BC}"/>
              </a:ext>
            </a:extLst>
          </p:cNvPr>
          <p:cNvSpPr txBox="1"/>
          <p:nvPr/>
        </p:nvSpPr>
        <p:spPr>
          <a:xfrm>
            <a:off x="660400" y="562689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10030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  <a:alpha val="2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CONTENT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  <a:alpha val="2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9AAA27B-16D0-6E34-9E0F-8B01B398AD04}"/>
              </a:ext>
            </a:extLst>
          </p:cNvPr>
          <p:cNvGrpSpPr/>
          <p:nvPr/>
        </p:nvGrpSpPr>
        <p:grpSpPr>
          <a:xfrm>
            <a:off x="699307" y="3695271"/>
            <a:ext cx="2728652" cy="1250728"/>
            <a:chOff x="700735" y="896707"/>
            <a:chExt cx="2520224" cy="1155191"/>
          </a:xfrm>
        </p:grpSpPr>
        <p:sp useBgFill="1">
          <p:nvSpPr>
            <p:cNvPr id="23" name="菱形 22">
              <a:extLst>
                <a:ext uri="{FF2B5EF4-FFF2-40B4-BE49-F238E27FC236}">
                  <a16:creationId xmlns:a16="http://schemas.microsoft.com/office/drawing/2014/main" id="{A9EF7E0C-8EDA-2904-1D87-EDE170D456B2}"/>
                </a:ext>
              </a:extLst>
            </p:cNvPr>
            <p:cNvSpPr/>
            <p:nvPr/>
          </p:nvSpPr>
          <p:spPr>
            <a:xfrm>
              <a:off x="891650" y="1578252"/>
              <a:ext cx="2138394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菱形 23">
              <a:extLst>
                <a:ext uri="{FF2B5EF4-FFF2-40B4-BE49-F238E27FC236}">
                  <a16:creationId xmlns:a16="http://schemas.microsoft.com/office/drawing/2014/main" id="{8BEFF517-9F79-8029-5DAC-F7533DCB5F6B}"/>
                </a:ext>
              </a:extLst>
            </p:cNvPr>
            <p:cNvSpPr/>
            <p:nvPr/>
          </p:nvSpPr>
          <p:spPr>
            <a:xfrm>
              <a:off x="700735" y="1397619"/>
              <a:ext cx="2520224" cy="558220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菱形 24">
              <a:extLst>
                <a:ext uri="{FF2B5EF4-FFF2-40B4-BE49-F238E27FC236}">
                  <a16:creationId xmlns:a16="http://schemas.microsoft.com/office/drawing/2014/main" id="{3DEF7D5F-C0DD-3DC0-C61E-8B39B429D111}"/>
                </a:ext>
              </a:extLst>
            </p:cNvPr>
            <p:cNvSpPr/>
            <p:nvPr/>
          </p:nvSpPr>
          <p:spPr>
            <a:xfrm>
              <a:off x="875408" y="1436308"/>
              <a:ext cx="2170878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菱形 25">
              <a:extLst>
                <a:ext uri="{FF2B5EF4-FFF2-40B4-BE49-F238E27FC236}">
                  <a16:creationId xmlns:a16="http://schemas.microsoft.com/office/drawing/2014/main" id="{CDDC5F8A-7464-9DEE-CF01-AA4AFAFFB8D2}"/>
                </a:ext>
              </a:extLst>
            </p:cNvPr>
            <p:cNvSpPr/>
            <p:nvPr/>
          </p:nvSpPr>
          <p:spPr>
            <a:xfrm>
              <a:off x="1237863" y="1304590"/>
              <a:ext cx="1472292" cy="326107"/>
            </a:xfrm>
            <a:prstGeom prst="diamond">
              <a:avLst/>
            </a:prstGeom>
            <a:solidFill>
              <a:schemeClr val="accent1"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FC2F8067-46A6-AFC4-1D5D-087B364E14DB}"/>
                </a:ext>
              </a:extLst>
            </p:cNvPr>
            <p:cNvSpPr/>
            <p:nvPr/>
          </p:nvSpPr>
          <p:spPr>
            <a:xfrm rot="20843806">
              <a:off x="1940398" y="1552229"/>
              <a:ext cx="79536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B065BC01-2BB0-CE8D-83AA-3ED13DCB203B}"/>
                </a:ext>
              </a:extLst>
            </p:cNvPr>
            <p:cNvSpPr/>
            <p:nvPr/>
          </p:nvSpPr>
          <p:spPr>
            <a:xfrm rot="756194" flipH="1">
              <a:off x="1212358" y="1550908"/>
              <a:ext cx="78641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E535518C-AEF6-2474-FE53-B7DB2CA8A2B5}"/>
                </a:ext>
              </a:extLst>
            </p:cNvPr>
            <p:cNvSpPr/>
            <p:nvPr/>
          </p:nvSpPr>
          <p:spPr>
            <a:xfrm flipV="1">
              <a:off x="1480242" y="896707"/>
              <a:ext cx="1000220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43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菱形 29">
              <a:extLst>
                <a:ext uri="{FF2B5EF4-FFF2-40B4-BE49-F238E27FC236}">
                  <a16:creationId xmlns:a16="http://schemas.microsoft.com/office/drawing/2014/main" id="{1937D11C-59C0-C86A-634F-0ECCE577ABE3}"/>
                </a:ext>
              </a:extLst>
            </p:cNvPr>
            <p:cNvSpPr/>
            <p:nvPr/>
          </p:nvSpPr>
          <p:spPr>
            <a:xfrm>
              <a:off x="1472311" y="1356519"/>
              <a:ext cx="1003396" cy="222250"/>
            </a:xfrm>
            <a:prstGeom prst="diamond">
              <a:avLst/>
            </a:prstGeom>
            <a:solidFill>
              <a:schemeClr val="accent1"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493703D-E218-F970-3631-694BE6CF4D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9B957FA-0A26-B18E-69D8-9A74271BBA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88F3A6B2-18E9-D1AA-0139-F0E5704EAA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9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007A907-F052-9254-A5D7-41E35E9124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1352D3E-C26E-CDE5-285D-E75296E82CD2}"/>
              </a:ext>
            </a:extLst>
          </p:cNvPr>
          <p:cNvGrpSpPr/>
          <p:nvPr/>
        </p:nvGrpSpPr>
        <p:grpSpPr>
          <a:xfrm>
            <a:off x="4740447" y="3695271"/>
            <a:ext cx="2728652" cy="1250728"/>
            <a:chOff x="700726" y="896707"/>
            <a:chExt cx="2520191" cy="1155190"/>
          </a:xfrm>
        </p:grpSpPr>
        <p:sp useBgFill="1">
          <p:nvSpPr>
            <p:cNvPr id="36" name="菱形 35">
              <a:extLst>
                <a:ext uri="{FF2B5EF4-FFF2-40B4-BE49-F238E27FC236}">
                  <a16:creationId xmlns:a16="http://schemas.microsoft.com/office/drawing/2014/main" id="{7A329765-536F-F2C0-2DD9-936C453969E9}"/>
                </a:ext>
              </a:extLst>
            </p:cNvPr>
            <p:cNvSpPr/>
            <p:nvPr/>
          </p:nvSpPr>
          <p:spPr>
            <a:xfrm>
              <a:off x="891638" y="1578251"/>
              <a:ext cx="2138366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bg2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菱形 36">
              <a:extLst>
                <a:ext uri="{FF2B5EF4-FFF2-40B4-BE49-F238E27FC236}">
                  <a16:creationId xmlns:a16="http://schemas.microsoft.com/office/drawing/2014/main" id="{04DE6BAF-C59A-0CC0-270C-CEB150E22D2D}"/>
                </a:ext>
              </a:extLst>
            </p:cNvPr>
            <p:cNvSpPr/>
            <p:nvPr/>
          </p:nvSpPr>
          <p:spPr>
            <a:xfrm>
              <a:off x="700726" y="1397619"/>
              <a:ext cx="2520191" cy="558219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D7CE4B60-9A10-1330-8A44-B3C5FCE51180}"/>
                </a:ext>
              </a:extLst>
            </p:cNvPr>
            <p:cNvSpPr/>
            <p:nvPr/>
          </p:nvSpPr>
          <p:spPr>
            <a:xfrm>
              <a:off x="875397" y="1436307"/>
              <a:ext cx="2170849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2822CFE2-D923-F0E7-B5C9-41851D5F5420}"/>
                </a:ext>
              </a:extLst>
            </p:cNvPr>
            <p:cNvSpPr/>
            <p:nvPr/>
          </p:nvSpPr>
          <p:spPr>
            <a:xfrm>
              <a:off x="1237847" y="1304590"/>
              <a:ext cx="1472273" cy="326107"/>
            </a:xfrm>
            <a:prstGeom prst="diamond">
              <a:avLst/>
            </a:prstGeom>
            <a:solidFill>
              <a:schemeClr val="bg2">
                <a:lumMod val="50000"/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28593489-84CC-80C7-B9F8-884D232303F3}"/>
                </a:ext>
              </a:extLst>
            </p:cNvPr>
            <p:cNvSpPr/>
            <p:nvPr/>
          </p:nvSpPr>
          <p:spPr>
            <a:xfrm rot="20843806">
              <a:off x="1940373" y="1552228"/>
              <a:ext cx="79535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354DFA65-6974-913D-4C83-4C5954FC0191}"/>
                </a:ext>
              </a:extLst>
            </p:cNvPr>
            <p:cNvSpPr/>
            <p:nvPr/>
          </p:nvSpPr>
          <p:spPr>
            <a:xfrm rot="756194" flipH="1">
              <a:off x="1212343" y="1550907"/>
              <a:ext cx="78640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F8B1660B-3682-8B3B-C7AC-D1F4185F0C50}"/>
                </a:ext>
              </a:extLst>
            </p:cNvPr>
            <p:cNvSpPr/>
            <p:nvPr/>
          </p:nvSpPr>
          <p:spPr>
            <a:xfrm flipV="1">
              <a:off x="1480224" y="896707"/>
              <a:ext cx="1000207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  <a:alpha val="43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菱形 42">
              <a:extLst>
                <a:ext uri="{FF2B5EF4-FFF2-40B4-BE49-F238E27FC236}">
                  <a16:creationId xmlns:a16="http://schemas.microsoft.com/office/drawing/2014/main" id="{AE4EDA1F-C582-BF77-A47D-DA39FD33B36F}"/>
                </a:ext>
              </a:extLst>
            </p:cNvPr>
            <p:cNvSpPr/>
            <p:nvPr/>
          </p:nvSpPr>
          <p:spPr>
            <a:xfrm>
              <a:off x="1472293" y="1356518"/>
              <a:ext cx="1003383" cy="222250"/>
            </a:xfrm>
            <a:prstGeom prst="diamond">
              <a:avLst/>
            </a:prstGeom>
            <a:solidFill>
              <a:schemeClr val="bg2">
                <a:lumMod val="50000"/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6E01545-32F9-06BC-1F5B-5B171C260A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3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8E28D84-3F32-9253-ED16-AE6D755D9D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2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093694D1-570A-5643-1FFA-9C439D9C7D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65" y="1501994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1AFB970A-9B2B-3F31-AB9D-1ECBFADAA3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A428FA79-731F-F97E-6484-80C6682ABA57}"/>
              </a:ext>
            </a:extLst>
          </p:cNvPr>
          <p:cNvSpPr txBox="1"/>
          <p:nvPr/>
        </p:nvSpPr>
        <p:spPr>
          <a:xfrm>
            <a:off x="1225127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120" normalizeH="0" baseline="0" noProof="0" dirty="0">
                <a:ln>
                  <a:noFill/>
                </a:ln>
                <a:solidFill>
                  <a:schemeClr val="accent1">
                    <a:alpha val="50000"/>
                  </a:schemeClr>
                </a:solidFill>
                <a:effectLst/>
                <a:uLnTx/>
                <a:uFillTx/>
                <a:latin typeface="站酷高端黑"/>
                <a:ea typeface="站酷高端黑"/>
                <a:cs typeface="+mn-cs"/>
              </a:rPr>
              <a:t>1</a:t>
            </a:r>
            <a:endParaRPr kumimoji="0" lang="zh-CN" altLang="en-US" sz="11500" b="0" i="0" u="none" strike="noStrike" kern="1200" cap="none" spc="120" normalizeH="0" baseline="0" noProof="0" dirty="0">
              <a:ln>
                <a:noFill/>
              </a:ln>
              <a:solidFill>
                <a:schemeClr val="accent1">
                  <a:alpha val="50000"/>
                </a:schemeClr>
              </a:solidFill>
              <a:effectLst/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78055709-DD8B-7A92-F95F-FA854FC6688F}"/>
              </a:ext>
            </a:extLst>
          </p:cNvPr>
          <p:cNvSpPr txBox="1"/>
          <p:nvPr/>
        </p:nvSpPr>
        <p:spPr>
          <a:xfrm>
            <a:off x="5266267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120" normalizeH="0" baseline="0" noProof="0" dirty="0">
                <a:ln>
                  <a:noFill/>
                </a:ln>
                <a:solidFill>
                  <a:schemeClr val="bg2">
                    <a:lumMod val="50000"/>
                    <a:alpha val="60000"/>
                  </a:schemeClr>
                </a:solidFill>
                <a:effectLst/>
                <a:uLnTx/>
                <a:uFillTx/>
                <a:latin typeface="站酷高端黑"/>
                <a:ea typeface="站酷高端黑"/>
                <a:cs typeface="+mn-cs"/>
              </a:rPr>
              <a:t>2</a:t>
            </a:r>
            <a:endParaRPr kumimoji="0" lang="zh-CN" altLang="en-US" sz="11500" b="0" i="0" u="none" strike="noStrike" kern="1200" cap="none" spc="120" normalizeH="0" baseline="0" noProof="0" dirty="0">
              <a:ln>
                <a:noFill/>
              </a:ln>
              <a:solidFill>
                <a:schemeClr val="bg2">
                  <a:lumMod val="50000"/>
                  <a:alpha val="60000"/>
                </a:schemeClr>
              </a:solidFill>
              <a:effectLst/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A1AD31B-6759-15F8-6B79-B8B897DC33C0}"/>
              </a:ext>
            </a:extLst>
          </p:cNvPr>
          <p:cNvSpPr txBox="1"/>
          <p:nvPr/>
        </p:nvSpPr>
        <p:spPr>
          <a:xfrm>
            <a:off x="9307406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120" normalizeH="0" baseline="0" noProof="0" dirty="0">
                <a:ln>
                  <a:noFill/>
                </a:ln>
                <a:solidFill>
                  <a:schemeClr val="bg2">
                    <a:lumMod val="50000"/>
                    <a:alpha val="60000"/>
                  </a:schemeClr>
                </a:solidFill>
                <a:effectLst/>
                <a:uLnTx/>
                <a:uFillTx/>
                <a:latin typeface="站酷高端黑"/>
                <a:ea typeface="站酷高端黑"/>
                <a:cs typeface="+mn-cs"/>
              </a:rPr>
              <a:t>3</a:t>
            </a:r>
            <a:endParaRPr kumimoji="0" lang="zh-CN" altLang="en-US" sz="11500" b="0" i="0" u="none" strike="noStrike" kern="1200" cap="none" spc="120" normalizeH="0" baseline="0" noProof="0" dirty="0">
              <a:ln>
                <a:noFill/>
              </a:ln>
              <a:solidFill>
                <a:schemeClr val="bg2">
                  <a:lumMod val="50000"/>
                  <a:alpha val="60000"/>
                </a:schemeClr>
              </a:solidFill>
              <a:effectLst/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F4BD7418-5818-5BB5-462B-8912DEB81BD9}"/>
              </a:ext>
            </a:extLst>
          </p:cNvPr>
          <p:cNvSpPr/>
          <p:nvPr/>
        </p:nvSpPr>
        <p:spPr>
          <a:xfrm>
            <a:off x="4247021" y="0"/>
            <a:ext cx="3697958" cy="2808657"/>
          </a:xfrm>
          <a:custGeom>
            <a:avLst/>
            <a:gdLst>
              <a:gd name="connsiteX0" fmla="*/ 270758 w 3697958"/>
              <a:gd name="connsiteY0" fmla="*/ 0 h 2808657"/>
              <a:gd name="connsiteX1" fmla="*/ 3427201 w 3697958"/>
              <a:gd name="connsiteY1" fmla="*/ 0 h 2808657"/>
              <a:gd name="connsiteX2" fmla="*/ 3474797 w 3697958"/>
              <a:gd name="connsiteY2" fmla="*/ 78345 h 2808657"/>
              <a:gd name="connsiteX3" fmla="*/ 3697958 w 3697958"/>
              <a:gd name="connsiteY3" fmla="*/ 959678 h 2808657"/>
              <a:gd name="connsiteX4" fmla="*/ 1848979 w 3697958"/>
              <a:gd name="connsiteY4" fmla="*/ 2808657 h 2808657"/>
              <a:gd name="connsiteX5" fmla="*/ 0 w 3697958"/>
              <a:gd name="connsiteY5" fmla="*/ 959678 h 2808657"/>
              <a:gd name="connsiteX6" fmla="*/ 223162 w 3697958"/>
              <a:gd name="connsiteY6" fmla="*/ 78345 h 280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7958" h="2808657">
                <a:moveTo>
                  <a:pt x="270758" y="0"/>
                </a:moveTo>
                <a:lnTo>
                  <a:pt x="3427201" y="0"/>
                </a:lnTo>
                <a:lnTo>
                  <a:pt x="3474797" y="78345"/>
                </a:lnTo>
                <a:cubicBezTo>
                  <a:pt x="3617117" y="340333"/>
                  <a:pt x="3697958" y="640565"/>
                  <a:pt x="3697958" y="959678"/>
                </a:cubicBezTo>
                <a:cubicBezTo>
                  <a:pt x="3697958" y="1980841"/>
                  <a:pt x="2870142" y="2808657"/>
                  <a:pt x="1848979" y="2808657"/>
                </a:cubicBezTo>
                <a:cubicBezTo>
                  <a:pt x="827816" y="2808657"/>
                  <a:pt x="0" y="1980841"/>
                  <a:pt x="0" y="959678"/>
                </a:cubicBezTo>
                <a:cubicBezTo>
                  <a:pt x="0" y="640565"/>
                  <a:pt x="80842" y="340333"/>
                  <a:pt x="223162" y="783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14545E-BD7B-4596-290E-C76730955A6D}"/>
              </a:ext>
            </a:extLst>
          </p:cNvPr>
          <p:cNvSpPr txBox="1"/>
          <p:nvPr/>
        </p:nvSpPr>
        <p:spPr>
          <a:xfrm>
            <a:off x="4823859" y="327192"/>
            <a:ext cx="2456121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站酷高端黑" panose="02010600030101010101" pitchFamily="2" charset="-122"/>
                <a:ea typeface="站酷高端黑" panose="02010600030101010101" pitchFamily="2" charset="-122"/>
                <a:cs typeface="+mn-cs"/>
              </a:rPr>
              <a:t>目录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428C917-9E33-21D6-9BDD-3AE15608C6DE}"/>
              </a:ext>
            </a:extLst>
          </p:cNvPr>
          <p:cNvGrpSpPr/>
          <p:nvPr/>
        </p:nvGrpSpPr>
        <p:grpSpPr>
          <a:xfrm>
            <a:off x="8781586" y="3695271"/>
            <a:ext cx="2728652" cy="1250728"/>
            <a:chOff x="700726" y="896707"/>
            <a:chExt cx="2520191" cy="1155190"/>
          </a:xfrm>
        </p:grpSpPr>
        <p:sp useBgFill="1">
          <p:nvSpPr>
            <p:cNvPr id="62" name="菱形 61">
              <a:extLst>
                <a:ext uri="{FF2B5EF4-FFF2-40B4-BE49-F238E27FC236}">
                  <a16:creationId xmlns:a16="http://schemas.microsoft.com/office/drawing/2014/main" id="{26FBB4FA-633E-E169-9F39-7DC056484D39}"/>
                </a:ext>
              </a:extLst>
            </p:cNvPr>
            <p:cNvSpPr/>
            <p:nvPr/>
          </p:nvSpPr>
          <p:spPr>
            <a:xfrm>
              <a:off x="891638" y="1578251"/>
              <a:ext cx="2138366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bg2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菱形 62">
              <a:extLst>
                <a:ext uri="{FF2B5EF4-FFF2-40B4-BE49-F238E27FC236}">
                  <a16:creationId xmlns:a16="http://schemas.microsoft.com/office/drawing/2014/main" id="{EB7C9AAB-13FE-8F63-7324-C1D56E00EBCC}"/>
                </a:ext>
              </a:extLst>
            </p:cNvPr>
            <p:cNvSpPr/>
            <p:nvPr/>
          </p:nvSpPr>
          <p:spPr>
            <a:xfrm>
              <a:off x="700726" y="1397619"/>
              <a:ext cx="2520191" cy="558219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菱形 63">
              <a:extLst>
                <a:ext uri="{FF2B5EF4-FFF2-40B4-BE49-F238E27FC236}">
                  <a16:creationId xmlns:a16="http://schemas.microsoft.com/office/drawing/2014/main" id="{EA54785E-A18E-849E-BF76-8E625092FCC3}"/>
                </a:ext>
              </a:extLst>
            </p:cNvPr>
            <p:cNvSpPr/>
            <p:nvPr/>
          </p:nvSpPr>
          <p:spPr>
            <a:xfrm>
              <a:off x="875397" y="1436307"/>
              <a:ext cx="2170849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菱形 64">
              <a:extLst>
                <a:ext uri="{FF2B5EF4-FFF2-40B4-BE49-F238E27FC236}">
                  <a16:creationId xmlns:a16="http://schemas.microsoft.com/office/drawing/2014/main" id="{CDFE8107-3CA4-1359-C70F-FD0A1D18F9BB}"/>
                </a:ext>
              </a:extLst>
            </p:cNvPr>
            <p:cNvSpPr/>
            <p:nvPr/>
          </p:nvSpPr>
          <p:spPr>
            <a:xfrm>
              <a:off x="1237847" y="1304590"/>
              <a:ext cx="1472273" cy="326107"/>
            </a:xfrm>
            <a:prstGeom prst="diamond">
              <a:avLst/>
            </a:prstGeom>
            <a:solidFill>
              <a:schemeClr val="bg2">
                <a:lumMod val="50000"/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平行四边形 65">
              <a:extLst>
                <a:ext uri="{FF2B5EF4-FFF2-40B4-BE49-F238E27FC236}">
                  <a16:creationId xmlns:a16="http://schemas.microsoft.com/office/drawing/2014/main" id="{6E48F3AD-0F98-4304-7645-9E3BBE317881}"/>
                </a:ext>
              </a:extLst>
            </p:cNvPr>
            <p:cNvSpPr/>
            <p:nvPr/>
          </p:nvSpPr>
          <p:spPr>
            <a:xfrm rot="20843806">
              <a:off x="1940373" y="1552228"/>
              <a:ext cx="79535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平行四边形 66">
              <a:extLst>
                <a:ext uri="{FF2B5EF4-FFF2-40B4-BE49-F238E27FC236}">
                  <a16:creationId xmlns:a16="http://schemas.microsoft.com/office/drawing/2014/main" id="{EA47DC00-1B3A-FBFE-1A24-970BE3A0D158}"/>
                </a:ext>
              </a:extLst>
            </p:cNvPr>
            <p:cNvSpPr/>
            <p:nvPr/>
          </p:nvSpPr>
          <p:spPr>
            <a:xfrm rot="756194" flipH="1">
              <a:off x="1212343" y="1550907"/>
              <a:ext cx="78640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69AD7388-283B-DE5F-C245-330E205DCCCE}"/>
                </a:ext>
              </a:extLst>
            </p:cNvPr>
            <p:cNvSpPr/>
            <p:nvPr/>
          </p:nvSpPr>
          <p:spPr>
            <a:xfrm flipV="1">
              <a:off x="1480224" y="896707"/>
              <a:ext cx="1000207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  <a:alpha val="43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菱形 68">
              <a:extLst>
                <a:ext uri="{FF2B5EF4-FFF2-40B4-BE49-F238E27FC236}">
                  <a16:creationId xmlns:a16="http://schemas.microsoft.com/office/drawing/2014/main" id="{63E7248D-4E26-A193-8239-95009F645488}"/>
                </a:ext>
              </a:extLst>
            </p:cNvPr>
            <p:cNvSpPr/>
            <p:nvPr/>
          </p:nvSpPr>
          <p:spPr>
            <a:xfrm>
              <a:off x="1472293" y="1356518"/>
              <a:ext cx="1003383" cy="222250"/>
            </a:xfrm>
            <a:prstGeom prst="diamond">
              <a:avLst/>
            </a:prstGeom>
            <a:solidFill>
              <a:schemeClr val="bg2">
                <a:lumMod val="50000"/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A221CF6E-F0D5-5649-576C-F2DB30FABD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3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7DC741BA-934C-2F8D-C386-8671B27717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2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A4C509DE-B433-BA3A-F1BF-75C3108BA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65" y="1501994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116C3959-721F-E2CE-DA23-EE40ED8009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1E502D38-F6BD-36AC-1486-FF90E42098FC}"/>
              </a:ext>
            </a:extLst>
          </p:cNvPr>
          <p:cNvSpPr txBox="1"/>
          <p:nvPr/>
        </p:nvSpPr>
        <p:spPr>
          <a:xfrm>
            <a:off x="1225127" y="335198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2F240DD-8483-7DD4-3AAD-2BA5B1CC13AE}"/>
              </a:ext>
            </a:extLst>
          </p:cNvPr>
          <p:cNvSpPr txBox="1"/>
          <p:nvPr/>
        </p:nvSpPr>
        <p:spPr>
          <a:xfrm>
            <a:off x="5266266" y="335198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取得成就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E1E34FEB-E8E3-EF1D-4BB9-6F531B1611B1}"/>
              </a:ext>
            </a:extLst>
          </p:cNvPr>
          <p:cNvSpPr txBox="1"/>
          <p:nvPr/>
        </p:nvSpPr>
        <p:spPr>
          <a:xfrm>
            <a:off x="9307406" y="335198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未来待进</a:t>
            </a:r>
          </a:p>
        </p:txBody>
      </p:sp>
    </p:spTree>
    <p:extLst>
      <p:ext uri="{BB962C8B-B14F-4D97-AF65-F5344CB8AC3E}">
        <p14:creationId xmlns:p14="http://schemas.microsoft.com/office/powerpoint/2010/main" val="161797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>
            <a:extLst>
              <a:ext uri="{FF2B5EF4-FFF2-40B4-BE49-F238E27FC236}">
                <a16:creationId xmlns:a16="http://schemas.microsoft.com/office/drawing/2014/main" id="{7050BA9E-11DD-4C31-7013-3ECEF47B7FA6}"/>
              </a:ext>
            </a:extLst>
          </p:cNvPr>
          <p:cNvGrpSpPr/>
          <p:nvPr/>
        </p:nvGrpSpPr>
        <p:grpSpPr>
          <a:xfrm>
            <a:off x="9395873" y="2760299"/>
            <a:ext cx="939981" cy="939981"/>
            <a:chOff x="8871236" y="969053"/>
            <a:chExt cx="939981" cy="939981"/>
          </a:xfrm>
        </p:grpSpPr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796BE7B0-E2B7-19EA-B64F-A2BEDD8B4974}"/>
                </a:ext>
              </a:extLst>
            </p:cNvPr>
            <p:cNvSpPr/>
            <p:nvPr/>
          </p:nvSpPr>
          <p:spPr>
            <a:xfrm>
              <a:off x="8918235" y="1016052"/>
              <a:ext cx="845983" cy="845983"/>
            </a:xfrm>
            <a:custGeom>
              <a:avLst/>
              <a:gdLst>
                <a:gd name="connsiteX0" fmla="*/ 0 w 845983"/>
                <a:gd name="connsiteY0" fmla="*/ 70499 h 845983"/>
                <a:gd name="connsiteX1" fmla="*/ 70499 w 845983"/>
                <a:gd name="connsiteY1" fmla="*/ 0 h 845983"/>
                <a:gd name="connsiteX2" fmla="*/ 422992 w 845983"/>
                <a:gd name="connsiteY2" fmla="*/ 0 h 845983"/>
                <a:gd name="connsiteX3" fmla="*/ 775485 w 845983"/>
                <a:gd name="connsiteY3" fmla="*/ 0 h 845983"/>
                <a:gd name="connsiteX4" fmla="*/ 845984 w 845983"/>
                <a:gd name="connsiteY4" fmla="*/ 70499 h 845983"/>
                <a:gd name="connsiteX5" fmla="*/ 845984 w 845983"/>
                <a:gd name="connsiteY5" fmla="*/ 422992 h 845983"/>
                <a:gd name="connsiteX6" fmla="*/ 845984 w 845983"/>
                <a:gd name="connsiteY6" fmla="*/ 775485 h 845983"/>
                <a:gd name="connsiteX7" fmla="*/ 775485 w 845983"/>
                <a:gd name="connsiteY7" fmla="*/ 845984 h 845983"/>
                <a:gd name="connsiteX8" fmla="*/ 422992 w 845983"/>
                <a:gd name="connsiteY8" fmla="*/ 845984 h 845983"/>
                <a:gd name="connsiteX9" fmla="*/ 70499 w 845983"/>
                <a:gd name="connsiteY9" fmla="*/ 845984 h 845983"/>
                <a:gd name="connsiteX10" fmla="*/ 0 w 845983"/>
                <a:gd name="connsiteY10" fmla="*/ 775485 h 845983"/>
                <a:gd name="connsiteX11" fmla="*/ 0 w 845983"/>
                <a:gd name="connsiteY11" fmla="*/ 422992 h 845983"/>
                <a:gd name="connsiteX12" fmla="*/ 0 w 845983"/>
                <a:gd name="connsiteY12" fmla="*/ 70499 h 84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983" h="845983">
                  <a:moveTo>
                    <a:pt x="0" y="70499"/>
                  </a:moveTo>
                  <a:cubicBezTo>
                    <a:pt x="0" y="31563"/>
                    <a:pt x="31563" y="0"/>
                    <a:pt x="70499" y="0"/>
                  </a:cubicBezTo>
                  <a:lnTo>
                    <a:pt x="422992" y="0"/>
                  </a:lnTo>
                  <a:lnTo>
                    <a:pt x="775485" y="0"/>
                  </a:lnTo>
                  <a:cubicBezTo>
                    <a:pt x="814421" y="0"/>
                    <a:pt x="845984" y="31563"/>
                    <a:pt x="845984" y="70499"/>
                  </a:cubicBezTo>
                  <a:lnTo>
                    <a:pt x="845984" y="422992"/>
                  </a:lnTo>
                  <a:lnTo>
                    <a:pt x="845984" y="775485"/>
                  </a:lnTo>
                  <a:cubicBezTo>
                    <a:pt x="845984" y="814421"/>
                    <a:pt x="814421" y="845984"/>
                    <a:pt x="775485" y="845984"/>
                  </a:cubicBezTo>
                  <a:lnTo>
                    <a:pt x="422992" y="845984"/>
                  </a:lnTo>
                  <a:lnTo>
                    <a:pt x="70499" y="845984"/>
                  </a:lnTo>
                  <a:cubicBezTo>
                    <a:pt x="31563" y="845984"/>
                    <a:pt x="0" y="814421"/>
                    <a:pt x="0" y="775485"/>
                  </a:cubicBezTo>
                  <a:lnTo>
                    <a:pt x="0" y="422992"/>
                  </a:lnTo>
                  <a:lnTo>
                    <a:pt x="0" y="70499"/>
                  </a:lnTo>
                  <a:close/>
                </a:path>
              </a:pathLst>
            </a:custGeom>
            <a:noFill/>
            <a:ln w="46831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A747C19A-ED0B-5B87-5124-6C81E0F2FFD9}"/>
                </a:ext>
              </a:extLst>
            </p:cNvPr>
            <p:cNvSpPr/>
            <p:nvPr/>
          </p:nvSpPr>
          <p:spPr>
            <a:xfrm>
              <a:off x="8871236" y="1439044"/>
              <a:ext cx="939981" cy="23499"/>
            </a:xfrm>
            <a:custGeom>
              <a:avLst/>
              <a:gdLst>
                <a:gd name="connsiteX0" fmla="*/ 0 w 939981"/>
                <a:gd name="connsiteY0" fmla="*/ 0 h 23499"/>
                <a:gd name="connsiteX1" fmla="*/ 939982 w 939981"/>
                <a:gd name="connsiteY1" fmla="*/ 0 h 2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9981" h="23499">
                  <a:moveTo>
                    <a:pt x="0" y="0"/>
                  </a:moveTo>
                  <a:lnTo>
                    <a:pt x="939982" y="0"/>
                  </a:lnTo>
                </a:path>
              </a:pathLst>
            </a:custGeom>
            <a:noFill/>
            <a:ln w="46831" cap="rnd">
              <a:solidFill>
                <a:schemeClr val="accent1">
                  <a:alpha val="54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9E8B7F8D-ACEA-B762-ACEE-D69F26D703A3}"/>
                </a:ext>
              </a:extLst>
            </p:cNvPr>
            <p:cNvSpPr/>
            <p:nvPr/>
          </p:nvSpPr>
          <p:spPr>
            <a:xfrm>
              <a:off x="9341227" y="969053"/>
              <a:ext cx="23499" cy="939981"/>
            </a:xfrm>
            <a:custGeom>
              <a:avLst/>
              <a:gdLst>
                <a:gd name="connsiteX0" fmla="*/ 0 w 23499"/>
                <a:gd name="connsiteY0" fmla="*/ 939982 h 939981"/>
                <a:gd name="connsiteX1" fmla="*/ 0 w 23499"/>
                <a:gd name="connsiteY1" fmla="*/ 0 h 93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99" h="939981">
                  <a:moveTo>
                    <a:pt x="0" y="939982"/>
                  </a:moveTo>
                  <a:lnTo>
                    <a:pt x="0" y="0"/>
                  </a:lnTo>
                </a:path>
              </a:pathLst>
            </a:custGeom>
            <a:noFill/>
            <a:ln w="46831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B1565A67-0B1F-D78B-CC02-F3BCF6DB37DE}"/>
                </a:ext>
              </a:extLst>
            </p:cNvPr>
            <p:cNvSpPr/>
            <p:nvPr/>
          </p:nvSpPr>
          <p:spPr>
            <a:xfrm>
              <a:off x="9106231" y="1204048"/>
              <a:ext cx="469990" cy="469990"/>
            </a:xfrm>
            <a:custGeom>
              <a:avLst/>
              <a:gdLst>
                <a:gd name="connsiteX0" fmla="*/ 234998 w 469990"/>
                <a:gd name="connsiteY0" fmla="*/ 234993 h 469990"/>
                <a:gd name="connsiteX1" fmla="*/ 448813 w 469990"/>
                <a:gd name="connsiteY1" fmla="*/ 123434 h 469990"/>
                <a:gd name="connsiteX2" fmla="*/ 448813 w 469990"/>
                <a:gd name="connsiteY2" fmla="*/ 21178 h 469990"/>
                <a:gd name="connsiteX3" fmla="*/ 346555 w 469990"/>
                <a:gd name="connsiteY3" fmla="*/ 21178 h 469990"/>
                <a:gd name="connsiteX4" fmla="*/ 234998 w 469990"/>
                <a:gd name="connsiteY4" fmla="*/ 234993 h 469990"/>
                <a:gd name="connsiteX5" fmla="*/ 234998 w 469990"/>
                <a:gd name="connsiteY5" fmla="*/ 234993 h 469990"/>
                <a:gd name="connsiteX6" fmla="*/ 21173 w 469990"/>
                <a:gd name="connsiteY6" fmla="*/ 123434 h 469990"/>
                <a:gd name="connsiteX7" fmla="*/ 234998 w 469990"/>
                <a:gd name="connsiteY7" fmla="*/ 234993 h 469990"/>
                <a:gd name="connsiteX8" fmla="*/ 123431 w 469990"/>
                <a:gd name="connsiteY8" fmla="*/ 21178 h 469990"/>
                <a:gd name="connsiteX9" fmla="*/ 234998 w 469990"/>
                <a:gd name="connsiteY9" fmla="*/ 234993 h 469990"/>
                <a:gd name="connsiteX10" fmla="*/ 448808 w 469990"/>
                <a:gd name="connsiteY10" fmla="*/ 346557 h 469990"/>
                <a:gd name="connsiteX11" fmla="*/ 234998 w 469990"/>
                <a:gd name="connsiteY11" fmla="*/ 234993 h 469990"/>
                <a:gd name="connsiteX12" fmla="*/ 346552 w 469990"/>
                <a:gd name="connsiteY12" fmla="*/ 448813 h 469990"/>
                <a:gd name="connsiteX13" fmla="*/ 234998 w 469990"/>
                <a:gd name="connsiteY13" fmla="*/ 234993 h 469990"/>
                <a:gd name="connsiteX14" fmla="*/ 21178 w 469990"/>
                <a:gd name="connsiteY14" fmla="*/ 346557 h 469990"/>
                <a:gd name="connsiteX15" fmla="*/ 21178 w 469990"/>
                <a:gd name="connsiteY15" fmla="*/ 448813 h 469990"/>
                <a:gd name="connsiteX16" fmla="*/ 123436 w 469990"/>
                <a:gd name="connsiteY16" fmla="*/ 448813 h 469990"/>
                <a:gd name="connsiteX17" fmla="*/ 234998 w 469990"/>
                <a:gd name="connsiteY17" fmla="*/ 234993 h 4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9990" h="469990">
                  <a:moveTo>
                    <a:pt x="234998" y="234993"/>
                  </a:moveTo>
                  <a:cubicBezTo>
                    <a:pt x="234998" y="234993"/>
                    <a:pt x="420576" y="151671"/>
                    <a:pt x="448813" y="123434"/>
                  </a:cubicBezTo>
                  <a:cubicBezTo>
                    <a:pt x="477050" y="95197"/>
                    <a:pt x="477050" y="49415"/>
                    <a:pt x="448813" y="21178"/>
                  </a:cubicBezTo>
                  <a:cubicBezTo>
                    <a:pt x="420576" y="-7059"/>
                    <a:pt x="374792" y="-7059"/>
                    <a:pt x="346555" y="21178"/>
                  </a:cubicBezTo>
                  <a:cubicBezTo>
                    <a:pt x="318318" y="49415"/>
                    <a:pt x="234998" y="234993"/>
                    <a:pt x="234998" y="234993"/>
                  </a:cubicBezTo>
                  <a:close/>
                  <a:moveTo>
                    <a:pt x="234998" y="234993"/>
                  </a:moveTo>
                  <a:cubicBezTo>
                    <a:pt x="234998" y="234993"/>
                    <a:pt x="49412" y="151671"/>
                    <a:pt x="21173" y="123434"/>
                  </a:cubicBezTo>
                  <a:moveTo>
                    <a:pt x="234998" y="234993"/>
                  </a:moveTo>
                  <a:cubicBezTo>
                    <a:pt x="234998" y="234993"/>
                    <a:pt x="151668" y="49415"/>
                    <a:pt x="123431" y="21178"/>
                  </a:cubicBezTo>
                  <a:moveTo>
                    <a:pt x="234998" y="234993"/>
                  </a:moveTo>
                  <a:cubicBezTo>
                    <a:pt x="234998" y="234993"/>
                    <a:pt x="420571" y="318320"/>
                    <a:pt x="448808" y="346557"/>
                  </a:cubicBezTo>
                  <a:moveTo>
                    <a:pt x="234998" y="234993"/>
                  </a:moveTo>
                  <a:cubicBezTo>
                    <a:pt x="234998" y="234993"/>
                    <a:pt x="318313" y="420576"/>
                    <a:pt x="346552" y="448813"/>
                  </a:cubicBezTo>
                  <a:moveTo>
                    <a:pt x="234998" y="234993"/>
                  </a:moveTo>
                  <a:cubicBezTo>
                    <a:pt x="234998" y="234993"/>
                    <a:pt x="49415" y="318320"/>
                    <a:pt x="21178" y="346557"/>
                  </a:cubicBezTo>
                  <a:cubicBezTo>
                    <a:pt x="-7059" y="374794"/>
                    <a:pt x="-7059" y="420576"/>
                    <a:pt x="21178" y="448813"/>
                  </a:cubicBezTo>
                  <a:cubicBezTo>
                    <a:pt x="49415" y="477050"/>
                    <a:pt x="95199" y="477050"/>
                    <a:pt x="123436" y="448813"/>
                  </a:cubicBezTo>
                  <a:cubicBezTo>
                    <a:pt x="151673" y="420576"/>
                    <a:pt x="234998" y="234993"/>
                    <a:pt x="234998" y="234993"/>
                  </a:cubicBezTo>
                  <a:close/>
                </a:path>
              </a:pathLst>
            </a:custGeom>
            <a:noFill/>
            <a:ln w="46831" cap="rnd">
              <a:solidFill>
                <a:schemeClr val="accent1">
                  <a:alpha val="9300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86F19F89-E6A7-7520-E543-D7CCF96F3A28}"/>
              </a:ext>
            </a:extLst>
          </p:cNvPr>
          <p:cNvGrpSpPr/>
          <p:nvPr/>
        </p:nvGrpSpPr>
        <p:grpSpPr>
          <a:xfrm>
            <a:off x="1901944" y="2760299"/>
            <a:ext cx="845041" cy="845041"/>
            <a:chOff x="2261885" y="1716816"/>
            <a:chExt cx="845041" cy="845041"/>
          </a:xfrm>
        </p:grpSpPr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C22AB6FF-E3C5-A989-87A5-9CC7F168C529}"/>
                </a:ext>
              </a:extLst>
            </p:cNvPr>
            <p:cNvSpPr/>
            <p:nvPr/>
          </p:nvSpPr>
          <p:spPr>
            <a:xfrm>
              <a:off x="2261885" y="1716816"/>
              <a:ext cx="845041" cy="845041"/>
            </a:xfrm>
            <a:custGeom>
              <a:avLst/>
              <a:gdLst>
                <a:gd name="connsiteX0" fmla="*/ 774621 w 845041"/>
                <a:gd name="connsiteY0" fmla="*/ 0 h 845041"/>
                <a:gd name="connsiteX1" fmla="*/ 70420 w 845041"/>
                <a:gd name="connsiteY1" fmla="*/ 0 h 845041"/>
                <a:gd name="connsiteX2" fmla="*/ 0 w 845041"/>
                <a:gd name="connsiteY2" fmla="*/ 70420 h 845041"/>
                <a:gd name="connsiteX3" fmla="*/ 0 w 845041"/>
                <a:gd name="connsiteY3" fmla="*/ 774621 h 845041"/>
                <a:gd name="connsiteX4" fmla="*/ 70420 w 845041"/>
                <a:gd name="connsiteY4" fmla="*/ 845042 h 845041"/>
                <a:gd name="connsiteX5" fmla="*/ 774621 w 845041"/>
                <a:gd name="connsiteY5" fmla="*/ 845042 h 845041"/>
                <a:gd name="connsiteX6" fmla="*/ 845042 w 845041"/>
                <a:gd name="connsiteY6" fmla="*/ 774621 h 845041"/>
                <a:gd name="connsiteX7" fmla="*/ 845042 w 845041"/>
                <a:gd name="connsiteY7" fmla="*/ 70420 h 845041"/>
                <a:gd name="connsiteX8" fmla="*/ 774621 w 845041"/>
                <a:gd name="connsiteY8" fmla="*/ 0 h 84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041" h="845041">
                  <a:moveTo>
                    <a:pt x="774621" y="0"/>
                  </a:moveTo>
                  <a:lnTo>
                    <a:pt x="70420" y="0"/>
                  </a:lnTo>
                  <a:cubicBezTo>
                    <a:pt x="31528" y="0"/>
                    <a:pt x="0" y="31528"/>
                    <a:pt x="0" y="70420"/>
                  </a:cubicBezTo>
                  <a:lnTo>
                    <a:pt x="0" y="774621"/>
                  </a:lnTo>
                  <a:cubicBezTo>
                    <a:pt x="0" y="813514"/>
                    <a:pt x="31528" y="845042"/>
                    <a:pt x="70420" y="845042"/>
                  </a:cubicBezTo>
                  <a:lnTo>
                    <a:pt x="774621" y="845042"/>
                  </a:lnTo>
                  <a:cubicBezTo>
                    <a:pt x="813514" y="845042"/>
                    <a:pt x="845042" y="813514"/>
                    <a:pt x="845042" y="774621"/>
                  </a:cubicBezTo>
                  <a:lnTo>
                    <a:pt x="845042" y="70420"/>
                  </a:lnTo>
                  <a:cubicBezTo>
                    <a:pt x="845042" y="31528"/>
                    <a:pt x="813514" y="0"/>
                    <a:pt x="774621" y="0"/>
                  </a:cubicBezTo>
                  <a:close/>
                </a:path>
              </a:pathLst>
            </a:custGeom>
            <a:noFill/>
            <a:ln w="93663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F5A6B040-B13D-2D19-C40D-8F906B889DED}"/>
                </a:ext>
              </a:extLst>
            </p:cNvPr>
            <p:cNvSpPr/>
            <p:nvPr/>
          </p:nvSpPr>
          <p:spPr>
            <a:xfrm>
              <a:off x="2496619" y="1951550"/>
              <a:ext cx="375574" cy="375574"/>
            </a:xfrm>
            <a:custGeom>
              <a:avLst/>
              <a:gdLst>
                <a:gd name="connsiteX0" fmla="*/ 375574 w 375574"/>
                <a:gd name="connsiteY0" fmla="*/ 0 h 375574"/>
                <a:gd name="connsiteX1" fmla="*/ 0 w 375574"/>
                <a:gd name="connsiteY1" fmla="*/ 0 h 375574"/>
                <a:gd name="connsiteX2" fmla="*/ 0 w 375574"/>
                <a:gd name="connsiteY2" fmla="*/ 375574 h 375574"/>
                <a:gd name="connsiteX3" fmla="*/ 375574 w 375574"/>
                <a:gd name="connsiteY3" fmla="*/ 375574 h 375574"/>
                <a:gd name="connsiteX4" fmla="*/ 375574 w 375574"/>
                <a:gd name="connsiteY4" fmla="*/ 0 h 37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74" h="375574">
                  <a:moveTo>
                    <a:pt x="375574" y="0"/>
                  </a:moveTo>
                  <a:lnTo>
                    <a:pt x="0" y="0"/>
                  </a:lnTo>
                  <a:lnTo>
                    <a:pt x="0" y="375574"/>
                  </a:lnTo>
                  <a:lnTo>
                    <a:pt x="375574" y="375574"/>
                  </a:lnTo>
                  <a:lnTo>
                    <a:pt x="375574" y="0"/>
                  </a:lnTo>
                  <a:close/>
                </a:path>
              </a:pathLst>
            </a:custGeom>
            <a:noFill/>
            <a:ln w="93663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154B9A68-2BD8-B3EA-5741-8BBFC26047C9}"/>
              </a:ext>
            </a:extLst>
          </p:cNvPr>
          <p:cNvGrpSpPr/>
          <p:nvPr/>
        </p:nvGrpSpPr>
        <p:grpSpPr>
          <a:xfrm>
            <a:off x="5549482" y="1929042"/>
            <a:ext cx="1093037" cy="1120363"/>
            <a:chOff x="6878238" y="1313563"/>
            <a:chExt cx="1093037" cy="1120363"/>
          </a:xfrm>
        </p:grpSpPr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624929F6-18D6-63BB-B070-E70BF5870E36}"/>
                </a:ext>
              </a:extLst>
            </p:cNvPr>
            <p:cNvSpPr/>
            <p:nvPr/>
          </p:nvSpPr>
          <p:spPr>
            <a:xfrm>
              <a:off x="6960216" y="1750778"/>
              <a:ext cx="929081" cy="655822"/>
            </a:xfrm>
            <a:custGeom>
              <a:avLst/>
              <a:gdLst>
                <a:gd name="connsiteX0" fmla="*/ 929082 w 929081"/>
                <a:gd name="connsiteY0" fmla="*/ 655823 h 655822"/>
                <a:gd name="connsiteX1" fmla="*/ 929082 w 929081"/>
                <a:gd name="connsiteY1" fmla="*/ 0 h 655822"/>
                <a:gd name="connsiteX2" fmla="*/ 0 w 929081"/>
                <a:gd name="connsiteY2" fmla="*/ 0 h 655822"/>
                <a:gd name="connsiteX3" fmla="*/ 0 w 929081"/>
                <a:gd name="connsiteY3" fmla="*/ 655823 h 655822"/>
                <a:gd name="connsiteX4" fmla="*/ 929082 w 929081"/>
                <a:gd name="connsiteY4" fmla="*/ 655823 h 65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081" h="655822">
                  <a:moveTo>
                    <a:pt x="929082" y="655823"/>
                  </a:moveTo>
                  <a:lnTo>
                    <a:pt x="929082" y="0"/>
                  </a:lnTo>
                  <a:lnTo>
                    <a:pt x="0" y="0"/>
                  </a:lnTo>
                  <a:lnTo>
                    <a:pt x="0" y="655823"/>
                  </a:lnTo>
                  <a:lnTo>
                    <a:pt x="929082" y="655823"/>
                  </a:lnTo>
                  <a:close/>
                </a:path>
              </a:pathLst>
            </a:custGeom>
            <a:noFill/>
            <a:ln w="54372" cap="rnd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C763983E-B4E9-4B1B-58E4-A5A793753B3F}"/>
                </a:ext>
              </a:extLst>
            </p:cNvPr>
            <p:cNvSpPr/>
            <p:nvPr/>
          </p:nvSpPr>
          <p:spPr>
            <a:xfrm>
              <a:off x="7424757" y="1750778"/>
              <a:ext cx="27325" cy="655822"/>
            </a:xfrm>
            <a:custGeom>
              <a:avLst/>
              <a:gdLst>
                <a:gd name="connsiteX0" fmla="*/ 0 w 27325"/>
                <a:gd name="connsiteY0" fmla="*/ 655823 h 655822"/>
                <a:gd name="connsiteX1" fmla="*/ 0 w 27325"/>
                <a:gd name="connsiteY1" fmla="*/ 0 h 65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25" h="655822">
                  <a:moveTo>
                    <a:pt x="0" y="655823"/>
                  </a:moveTo>
                  <a:lnTo>
                    <a:pt x="0" y="0"/>
                  </a:lnTo>
                </a:path>
              </a:pathLst>
            </a:custGeom>
            <a:noFill/>
            <a:ln w="54372" cap="rnd">
              <a:gradFill>
                <a:gsLst>
                  <a:gs pos="0">
                    <a:schemeClr val="accent1"/>
                  </a:gs>
                  <a:gs pos="86000">
                    <a:schemeClr val="accent1">
                      <a:alpha val="0"/>
                    </a:schemeClr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1F129D61-5528-4602-49C3-8BFD95614C77}"/>
                </a:ext>
              </a:extLst>
            </p:cNvPr>
            <p:cNvSpPr/>
            <p:nvPr/>
          </p:nvSpPr>
          <p:spPr>
            <a:xfrm>
              <a:off x="6960216" y="2406601"/>
              <a:ext cx="929081" cy="27325"/>
            </a:xfrm>
            <a:custGeom>
              <a:avLst/>
              <a:gdLst>
                <a:gd name="connsiteX0" fmla="*/ 929082 w 929081"/>
                <a:gd name="connsiteY0" fmla="*/ 0 h 27325"/>
                <a:gd name="connsiteX1" fmla="*/ 0 w 929081"/>
                <a:gd name="connsiteY1" fmla="*/ 0 h 2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9081" h="27325">
                  <a:moveTo>
                    <a:pt x="929082" y="0"/>
                  </a:moveTo>
                  <a:lnTo>
                    <a:pt x="0" y="0"/>
                  </a:lnTo>
                </a:path>
              </a:pathLst>
            </a:custGeom>
            <a:noFill/>
            <a:ln w="54372" cap="rnd">
              <a:solidFill>
                <a:schemeClr val="accent1">
                  <a:alpha val="0"/>
                </a:schemeClr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E61504E1-D509-EB67-151B-453CB5E2B168}"/>
                </a:ext>
              </a:extLst>
            </p:cNvPr>
            <p:cNvSpPr/>
            <p:nvPr/>
          </p:nvSpPr>
          <p:spPr>
            <a:xfrm>
              <a:off x="6878238" y="1532171"/>
              <a:ext cx="1093037" cy="218607"/>
            </a:xfrm>
            <a:custGeom>
              <a:avLst/>
              <a:gdLst>
                <a:gd name="connsiteX0" fmla="*/ 0 w 1093037"/>
                <a:gd name="connsiteY0" fmla="*/ 0 h 218607"/>
                <a:gd name="connsiteX1" fmla="*/ 1093038 w 1093037"/>
                <a:gd name="connsiteY1" fmla="*/ 0 h 218607"/>
                <a:gd name="connsiteX2" fmla="*/ 1093038 w 1093037"/>
                <a:gd name="connsiteY2" fmla="*/ 218608 h 218607"/>
                <a:gd name="connsiteX3" fmla="*/ 0 w 1093037"/>
                <a:gd name="connsiteY3" fmla="*/ 218608 h 21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037" h="218607">
                  <a:moveTo>
                    <a:pt x="0" y="0"/>
                  </a:moveTo>
                  <a:lnTo>
                    <a:pt x="1093038" y="0"/>
                  </a:lnTo>
                  <a:lnTo>
                    <a:pt x="1093038" y="218608"/>
                  </a:lnTo>
                  <a:lnTo>
                    <a:pt x="0" y="218608"/>
                  </a:lnTo>
                  <a:close/>
                </a:path>
              </a:pathLst>
            </a:custGeom>
            <a:noFill/>
            <a:ln w="54372" cap="flat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C994A38F-618D-6D25-2464-BB1CF763808E}"/>
                </a:ext>
              </a:extLst>
            </p:cNvPr>
            <p:cNvSpPr/>
            <p:nvPr/>
          </p:nvSpPr>
          <p:spPr>
            <a:xfrm>
              <a:off x="7206150" y="1313563"/>
              <a:ext cx="437215" cy="218607"/>
            </a:xfrm>
            <a:custGeom>
              <a:avLst/>
              <a:gdLst>
                <a:gd name="connsiteX0" fmla="*/ 0 w 437215"/>
                <a:gd name="connsiteY0" fmla="*/ 0 h 218607"/>
                <a:gd name="connsiteX1" fmla="*/ 218608 w 437215"/>
                <a:gd name="connsiteY1" fmla="*/ 218608 h 218607"/>
                <a:gd name="connsiteX2" fmla="*/ 437215 w 437215"/>
                <a:gd name="connsiteY2" fmla="*/ 0 h 21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215" h="218607">
                  <a:moveTo>
                    <a:pt x="0" y="0"/>
                  </a:moveTo>
                  <a:lnTo>
                    <a:pt x="218608" y="218608"/>
                  </a:lnTo>
                  <a:lnTo>
                    <a:pt x="437215" y="0"/>
                  </a:lnTo>
                </a:path>
              </a:pathLst>
            </a:custGeom>
            <a:noFill/>
            <a:ln w="54372" cap="rnd">
              <a:gradFill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CA96BDA-2FE7-BBB0-ED46-DA0B4BCF395A}"/>
              </a:ext>
            </a:extLst>
          </p:cNvPr>
          <p:cNvGrpSpPr/>
          <p:nvPr/>
        </p:nvGrpSpPr>
        <p:grpSpPr>
          <a:xfrm>
            <a:off x="4484763" y="2439802"/>
            <a:ext cx="3219116" cy="3191695"/>
            <a:chOff x="3202721" y="3786227"/>
            <a:chExt cx="2222829" cy="2203895"/>
          </a:xfrm>
        </p:grpSpPr>
        <p:sp>
          <p:nvSpPr>
            <p:cNvPr id="3" name="菱形 2">
              <a:extLst>
                <a:ext uri="{FF2B5EF4-FFF2-40B4-BE49-F238E27FC236}">
                  <a16:creationId xmlns:a16="http://schemas.microsoft.com/office/drawing/2014/main" id="{BAB35EA8-28F8-74ED-6A12-F144935BFA74}"/>
                </a:ext>
              </a:extLst>
            </p:cNvPr>
            <p:cNvSpPr/>
            <p:nvPr/>
          </p:nvSpPr>
          <p:spPr>
            <a:xfrm>
              <a:off x="3447141" y="4331200"/>
              <a:ext cx="1730744" cy="632952"/>
            </a:xfrm>
            <a:prstGeom prst="diamond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6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等腰三角形 276">
              <a:extLst>
                <a:ext uri="{FF2B5EF4-FFF2-40B4-BE49-F238E27FC236}">
                  <a16:creationId xmlns:a16="http://schemas.microsoft.com/office/drawing/2014/main" id="{362A9AE3-18BF-966E-C7E3-0A6DF227C98D}"/>
                </a:ext>
              </a:extLst>
            </p:cNvPr>
            <p:cNvSpPr/>
            <p:nvPr/>
          </p:nvSpPr>
          <p:spPr>
            <a:xfrm>
              <a:off x="3450662" y="4647676"/>
              <a:ext cx="872812" cy="1338263"/>
            </a:xfrm>
            <a:custGeom>
              <a:avLst/>
              <a:gdLst>
                <a:gd name="connsiteX0" fmla="*/ 0 w 854075"/>
                <a:gd name="connsiteY0" fmla="*/ 1339850 h 1339850"/>
                <a:gd name="connsiteX1" fmla="*/ 427038 w 854075"/>
                <a:gd name="connsiteY1" fmla="*/ 0 h 1339850"/>
                <a:gd name="connsiteX2" fmla="*/ 854075 w 854075"/>
                <a:gd name="connsiteY2" fmla="*/ 1339850 h 1339850"/>
                <a:gd name="connsiteX3" fmla="*/ 0 w 854075"/>
                <a:gd name="connsiteY3" fmla="*/ 1339850 h 1339850"/>
                <a:gd name="connsiteX0" fmla="*/ 0 w 854075"/>
                <a:gd name="connsiteY0" fmla="*/ 1004093 h 1004093"/>
                <a:gd name="connsiteX1" fmla="*/ 846138 w 854075"/>
                <a:gd name="connsiteY1" fmla="*/ 0 h 1004093"/>
                <a:gd name="connsiteX2" fmla="*/ 854075 w 854075"/>
                <a:gd name="connsiteY2" fmla="*/ 1004093 h 1004093"/>
                <a:gd name="connsiteX3" fmla="*/ 0 w 854075"/>
                <a:gd name="connsiteY3" fmla="*/ 1004093 h 1004093"/>
                <a:gd name="connsiteX0" fmla="*/ 0 w 868363"/>
                <a:gd name="connsiteY0" fmla="*/ 0 h 1338263"/>
                <a:gd name="connsiteX1" fmla="*/ 860426 w 868363"/>
                <a:gd name="connsiteY1" fmla="*/ 334170 h 1338263"/>
                <a:gd name="connsiteX2" fmla="*/ 868363 w 868363"/>
                <a:gd name="connsiteY2" fmla="*/ 1338263 h 1338263"/>
                <a:gd name="connsiteX3" fmla="*/ 0 w 868363"/>
                <a:gd name="connsiteY3" fmla="*/ 0 h 1338263"/>
                <a:gd name="connsiteX0" fmla="*/ 0 w 868438"/>
                <a:gd name="connsiteY0" fmla="*/ 0 h 1338263"/>
                <a:gd name="connsiteX1" fmla="*/ 867570 w 868438"/>
                <a:gd name="connsiteY1" fmla="*/ 331789 h 1338263"/>
                <a:gd name="connsiteX2" fmla="*/ 868363 w 868438"/>
                <a:gd name="connsiteY2" fmla="*/ 1338263 h 1338263"/>
                <a:gd name="connsiteX3" fmla="*/ 0 w 868438"/>
                <a:gd name="connsiteY3" fmla="*/ 0 h 1338263"/>
                <a:gd name="connsiteX0" fmla="*/ 0 w 872812"/>
                <a:gd name="connsiteY0" fmla="*/ 0 h 1338263"/>
                <a:gd name="connsiteX1" fmla="*/ 872332 w 872812"/>
                <a:gd name="connsiteY1" fmla="*/ 322264 h 1338263"/>
                <a:gd name="connsiteX2" fmla="*/ 868363 w 872812"/>
                <a:gd name="connsiteY2" fmla="*/ 1338263 h 1338263"/>
                <a:gd name="connsiteX3" fmla="*/ 0 w 872812"/>
                <a:gd name="connsiteY3" fmla="*/ 0 h 133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2812" h="1338263">
                  <a:moveTo>
                    <a:pt x="0" y="0"/>
                  </a:moveTo>
                  <a:lnTo>
                    <a:pt x="872332" y="322264"/>
                  </a:lnTo>
                  <a:cubicBezTo>
                    <a:pt x="874978" y="656962"/>
                    <a:pt x="865717" y="1003565"/>
                    <a:pt x="868363" y="133826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等腰三角形 276">
              <a:extLst>
                <a:ext uri="{FF2B5EF4-FFF2-40B4-BE49-F238E27FC236}">
                  <a16:creationId xmlns:a16="http://schemas.microsoft.com/office/drawing/2014/main" id="{963AED24-91AE-AAC0-9C36-470FB1ED05BC}"/>
                </a:ext>
              </a:extLst>
            </p:cNvPr>
            <p:cNvSpPr/>
            <p:nvPr/>
          </p:nvSpPr>
          <p:spPr>
            <a:xfrm flipH="1">
              <a:off x="4315712" y="4647097"/>
              <a:ext cx="877888" cy="1343025"/>
            </a:xfrm>
            <a:custGeom>
              <a:avLst/>
              <a:gdLst>
                <a:gd name="connsiteX0" fmla="*/ 0 w 854075"/>
                <a:gd name="connsiteY0" fmla="*/ 1339850 h 1339850"/>
                <a:gd name="connsiteX1" fmla="*/ 427038 w 854075"/>
                <a:gd name="connsiteY1" fmla="*/ 0 h 1339850"/>
                <a:gd name="connsiteX2" fmla="*/ 854075 w 854075"/>
                <a:gd name="connsiteY2" fmla="*/ 1339850 h 1339850"/>
                <a:gd name="connsiteX3" fmla="*/ 0 w 854075"/>
                <a:gd name="connsiteY3" fmla="*/ 1339850 h 1339850"/>
                <a:gd name="connsiteX0" fmla="*/ 0 w 854075"/>
                <a:gd name="connsiteY0" fmla="*/ 1004093 h 1004093"/>
                <a:gd name="connsiteX1" fmla="*/ 846138 w 854075"/>
                <a:gd name="connsiteY1" fmla="*/ 0 h 1004093"/>
                <a:gd name="connsiteX2" fmla="*/ 854075 w 854075"/>
                <a:gd name="connsiteY2" fmla="*/ 1004093 h 1004093"/>
                <a:gd name="connsiteX3" fmla="*/ 0 w 854075"/>
                <a:gd name="connsiteY3" fmla="*/ 1004093 h 1004093"/>
                <a:gd name="connsiteX0" fmla="*/ 0 w 868363"/>
                <a:gd name="connsiteY0" fmla="*/ 0 h 1338263"/>
                <a:gd name="connsiteX1" fmla="*/ 860426 w 868363"/>
                <a:gd name="connsiteY1" fmla="*/ 334170 h 1338263"/>
                <a:gd name="connsiteX2" fmla="*/ 868363 w 868363"/>
                <a:gd name="connsiteY2" fmla="*/ 1338263 h 1338263"/>
                <a:gd name="connsiteX3" fmla="*/ 0 w 868363"/>
                <a:gd name="connsiteY3" fmla="*/ 0 h 1338263"/>
                <a:gd name="connsiteX0" fmla="*/ 0 w 868438"/>
                <a:gd name="connsiteY0" fmla="*/ 0 h 1338263"/>
                <a:gd name="connsiteX1" fmla="*/ 867570 w 868438"/>
                <a:gd name="connsiteY1" fmla="*/ 331789 h 1338263"/>
                <a:gd name="connsiteX2" fmla="*/ 868363 w 868438"/>
                <a:gd name="connsiteY2" fmla="*/ 1338263 h 1338263"/>
                <a:gd name="connsiteX3" fmla="*/ 0 w 868438"/>
                <a:gd name="connsiteY3" fmla="*/ 0 h 1338263"/>
                <a:gd name="connsiteX0" fmla="*/ 0 w 872812"/>
                <a:gd name="connsiteY0" fmla="*/ 0 h 1338263"/>
                <a:gd name="connsiteX1" fmla="*/ 872332 w 872812"/>
                <a:gd name="connsiteY1" fmla="*/ 322264 h 1338263"/>
                <a:gd name="connsiteX2" fmla="*/ 868363 w 872812"/>
                <a:gd name="connsiteY2" fmla="*/ 1338263 h 1338263"/>
                <a:gd name="connsiteX3" fmla="*/ 0 w 872812"/>
                <a:gd name="connsiteY3" fmla="*/ 0 h 1338263"/>
                <a:gd name="connsiteX0" fmla="*/ 0 w 875507"/>
                <a:gd name="connsiteY0" fmla="*/ 0 h 1338263"/>
                <a:gd name="connsiteX1" fmla="*/ 872332 w 875507"/>
                <a:gd name="connsiteY1" fmla="*/ 322264 h 1338263"/>
                <a:gd name="connsiteX2" fmla="*/ 875507 w 875507"/>
                <a:gd name="connsiteY2" fmla="*/ 1338263 h 1338263"/>
                <a:gd name="connsiteX3" fmla="*/ 0 w 875507"/>
                <a:gd name="connsiteY3" fmla="*/ 0 h 1338263"/>
                <a:gd name="connsiteX0" fmla="*/ 0 w 877888"/>
                <a:gd name="connsiteY0" fmla="*/ 0 h 1343025"/>
                <a:gd name="connsiteX1" fmla="*/ 872332 w 877888"/>
                <a:gd name="connsiteY1" fmla="*/ 322264 h 1343025"/>
                <a:gd name="connsiteX2" fmla="*/ 877888 w 877888"/>
                <a:gd name="connsiteY2" fmla="*/ 1343025 h 1343025"/>
                <a:gd name="connsiteX3" fmla="*/ 0 w 877888"/>
                <a:gd name="connsiteY3" fmla="*/ 0 h 1343025"/>
                <a:gd name="connsiteX0" fmla="*/ 0 w 877888"/>
                <a:gd name="connsiteY0" fmla="*/ 0 h 1343025"/>
                <a:gd name="connsiteX1" fmla="*/ 874713 w 877888"/>
                <a:gd name="connsiteY1" fmla="*/ 315120 h 1343025"/>
                <a:gd name="connsiteX2" fmla="*/ 877888 w 877888"/>
                <a:gd name="connsiteY2" fmla="*/ 1343025 h 1343025"/>
                <a:gd name="connsiteX3" fmla="*/ 0 w 877888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88" h="1343025">
                  <a:moveTo>
                    <a:pt x="0" y="0"/>
                  </a:moveTo>
                  <a:lnTo>
                    <a:pt x="874713" y="315120"/>
                  </a:lnTo>
                  <a:cubicBezTo>
                    <a:pt x="877359" y="649818"/>
                    <a:pt x="875242" y="1008327"/>
                    <a:pt x="877888" y="13430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6E1FB7F-0632-143A-B28A-24A7A95A3598}"/>
                </a:ext>
              </a:extLst>
            </p:cNvPr>
            <p:cNvCxnSpPr>
              <a:cxnSpLocks/>
            </p:cNvCxnSpPr>
            <p:nvPr/>
          </p:nvCxnSpPr>
          <p:spPr>
            <a:xfrm>
              <a:off x="4317275" y="4964152"/>
              <a:ext cx="0" cy="967812"/>
            </a:xfrm>
            <a:prstGeom prst="line">
              <a:avLst/>
            </a:prstGeom>
            <a:ln w="635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37F94BC-6803-F2E8-A215-9B535260A9D6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 flipH="1" flipV="1">
              <a:off x="3450662" y="4647676"/>
              <a:ext cx="866614" cy="316476"/>
            </a:xfrm>
            <a:prstGeom prst="line">
              <a:avLst/>
            </a:prstGeom>
            <a:ln w="635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1DB69ED-37DD-21C5-A055-C9834F93C4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7275" y="4636564"/>
              <a:ext cx="867855" cy="327589"/>
            </a:xfrm>
            <a:prstGeom prst="line">
              <a:avLst/>
            </a:prstGeom>
            <a:ln w="635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518695A2-39D8-23FC-CD45-80ECF3EF4FEB}"/>
                </a:ext>
              </a:extLst>
            </p:cNvPr>
            <p:cNvSpPr/>
            <p:nvPr/>
          </p:nvSpPr>
          <p:spPr>
            <a:xfrm>
              <a:off x="3202721" y="3786227"/>
              <a:ext cx="2222829" cy="1177925"/>
            </a:xfrm>
            <a:custGeom>
              <a:avLst/>
              <a:gdLst>
                <a:gd name="connsiteX0" fmla="*/ 0 w 2222829"/>
                <a:gd name="connsiteY0" fmla="*/ 0 h 1177925"/>
                <a:gd name="connsiteX1" fmla="*/ 2222829 w 2222829"/>
                <a:gd name="connsiteY1" fmla="*/ 0 h 1177925"/>
                <a:gd name="connsiteX2" fmla="*/ 1970688 w 2222829"/>
                <a:gd name="connsiteY2" fmla="*/ 859812 h 1177925"/>
                <a:gd name="connsiteX3" fmla="*/ 1975164 w 2222829"/>
                <a:gd name="connsiteY3" fmla="*/ 861449 h 1177925"/>
                <a:gd name="connsiteX4" fmla="*/ 1109792 w 2222829"/>
                <a:gd name="connsiteY4" fmla="*/ 1177925 h 1177925"/>
                <a:gd name="connsiteX5" fmla="*/ 244420 w 2222829"/>
                <a:gd name="connsiteY5" fmla="*/ 861449 h 1177925"/>
                <a:gd name="connsiteX6" fmla="*/ 251827 w 2222829"/>
                <a:gd name="connsiteY6" fmla="*/ 858741 h 117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829" h="1177925">
                  <a:moveTo>
                    <a:pt x="0" y="0"/>
                  </a:moveTo>
                  <a:lnTo>
                    <a:pt x="2222829" y="0"/>
                  </a:lnTo>
                  <a:lnTo>
                    <a:pt x="1970688" y="859812"/>
                  </a:lnTo>
                  <a:lnTo>
                    <a:pt x="1975164" y="861449"/>
                  </a:lnTo>
                  <a:lnTo>
                    <a:pt x="1109792" y="1177925"/>
                  </a:lnTo>
                  <a:lnTo>
                    <a:pt x="244420" y="861449"/>
                  </a:lnTo>
                  <a:lnTo>
                    <a:pt x="251827" y="858741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31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69B655E-7719-4BE0-A336-E1DFBC2EA82A}"/>
                </a:ext>
              </a:extLst>
            </p:cNvPr>
            <p:cNvSpPr/>
            <p:nvPr/>
          </p:nvSpPr>
          <p:spPr>
            <a:xfrm>
              <a:off x="3603413" y="4040169"/>
              <a:ext cx="74507" cy="74507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E446D9B-F4A8-794E-7539-6A781A469936}"/>
                </a:ext>
              </a:extLst>
            </p:cNvPr>
            <p:cNvSpPr/>
            <p:nvPr/>
          </p:nvSpPr>
          <p:spPr>
            <a:xfrm>
              <a:off x="4993067" y="4069506"/>
              <a:ext cx="86933" cy="86933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04B16DB-D3BC-8293-5DBF-CD78F44F6055}"/>
                </a:ext>
              </a:extLst>
            </p:cNvPr>
            <p:cNvSpPr/>
            <p:nvPr/>
          </p:nvSpPr>
          <p:spPr>
            <a:xfrm>
              <a:off x="4441015" y="4678341"/>
              <a:ext cx="90345" cy="90345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37F8111-CE89-00A1-1E6F-44B46813F5CB}"/>
                </a:ext>
              </a:extLst>
            </p:cNvPr>
            <p:cNvSpPr/>
            <p:nvPr/>
          </p:nvSpPr>
          <p:spPr>
            <a:xfrm>
              <a:off x="3787477" y="4569697"/>
              <a:ext cx="45719" cy="45719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2A3D096-39A6-9BB5-D484-0C67AD49DB4A}"/>
              </a:ext>
            </a:extLst>
          </p:cNvPr>
          <p:cNvGrpSpPr/>
          <p:nvPr/>
        </p:nvGrpSpPr>
        <p:grpSpPr>
          <a:xfrm>
            <a:off x="8676134" y="3333751"/>
            <a:ext cx="2376090" cy="2355850"/>
            <a:chOff x="3202721" y="3786227"/>
            <a:chExt cx="2222829" cy="2203895"/>
          </a:xfrm>
        </p:grpSpPr>
        <p:sp>
          <p:nvSpPr>
            <p:cNvPr id="15" name="菱形 14">
              <a:extLst>
                <a:ext uri="{FF2B5EF4-FFF2-40B4-BE49-F238E27FC236}">
                  <a16:creationId xmlns:a16="http://schemas.microsoft.com/office/drawing/2014/main" id="{5FA9D3B0-47D5-0752-585C-4C23188C723F}"/>
                </a:ext>
              </a:extLst>
            </p:cNvPr>
            <p:cNvSpPr/>
            <p:nvPr/>
          </p:nvSpPr>
          <p:spPr>
            <a:xfrm>
              <a:off x="3447141" y="4331200"/>
              <a:ext cx="1730744" cy="632952"/>
            </a:xfrm>
            <a:prstGeom prst="diamond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6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等腰三角形 276">
              <a:extLst>
                <a:ext uri="{FF2B5EF4-FFF2-40B4-BE49-F238E27FC236}">
                  <a16:creationId xmlns:a16="http://schemas.microsoft.com/office/drawing/2014/main" id="{C314F70E-D612-436B-B4AC-5045AB545DFE}"/>
                </a:ext>
              </a:extLst>
            </p:cNvPr>
            <p:cNvSpPr/>
            <p:nvPr/>
          </p:nvSpPr>
          <p:spPr>
            <a:xfrm>
              <a:off x="3450662" y="4647676"/>
              <a:ext cx="872812" cy="1338263"/>
            </a:xfrm>
            <a:custGeom>
              <a:avLst/>
              <a:gdLst>
                <a:gd name="connsiteX0" fmla="*/ 0 w 854075"/>
                <a:gd name="connsiteY0" fmla="*/ 1339850 h 1339850"/>
                <a:gd name="connsiteX1" fmla="*/ 427038 w 854075"/>
                <a:gd name="connsiteY1" fmla="*/ 0 h 1339850"/>
                <a:gd name="connsiteX2" fmla="*/ 854075 w 854075"/>
                <a:gd name="connsiteY2" fmla="*/ 1339850 h 1339850"/>
                <a:gd name="connsiteX3" fmla="*/ 0 w 854075"/>
                <a:gd name="connsiteY3" fmla="*/ 1339850 h 1339850"/>
                <a:gd name="connsiteX0" fmla="*/ 0 w 854075"/>
                <a:gd name="connsiteY0" fmla="*/ 1004093 h 1004093"/>
                <a:gd name="connsiteX1" fmla="*/ 846138 w 854075"/>
                <a:gd name="connsiteY1" fmla="*/ 0 h 1004093"/>
                <a:gd name="connsiteX2" fmla="*/ 854075 w 854075"/>
                <a:gd name="connsiteY2" fmla="*/ 1004093 h 1004093"/>
                <a:gd name="connsiteX3" fmla="*/ 0 w 854075"/>
                <a:gd name="connsiteY3" fmla="*/ 1004093 h 1004093"/>
                <a:gd name="connsiteX0" fmla="*/ 0 w 868363"/>
                <a:gd name="connsiteY0" fmla="*/ 0 h 1338263"/>
                <a:gd name="connsiteX1" fmla="*/ 860426 w 868363"/>
                <a:gd name="connsiteY1" fmla="*/ 334170 h 1338263"/>
                <a:gd name="connsiteX2" fmla="*/ 868363 w 868363"/>
                <a:gd name="connsiteY2" fmla="*/ 1338263 h 1338263"/>
                <a:gd name="connsiteX3" fmla="*/ 0 w 868363"/>
                <a:gd name="connsiteY3" fmla="*/ 0 h 1338263"/>
                <a:gd name="connsiteX0" fmla="*/ 0 w 868438"/>
                <a:gd name="connsiteY0" fmla="*/ 0 h 1338263"/>
                <a:gd name="connsiteX1" fmla="*/ 867570 w 868438"/>
                <a:gd name="connsiteY1" fmla="*/ 331789 h 1338263"/>
                <a:gd name="connsiteX2" fmla="*/ 868363 w 868438"/>
                <a:gd name="connsiteY2" fmla="*/ 1338263 h 1338263"/>
                <a:gd name="connsiteX3" fmla="*/ 0 w 868438"/>
                <a:gd name="connsiteY3" fmla="*/ 0 h 1338263"/>
                <a:gd name="connsiteX0" fmla="*/ 0 w 872812"/>
                <a:gd name="connsiteY0" fmla="*/ 0 h 1338263"/>
                <a:gd name="connsiteX1" fmla="*/ 872332 w 872812"/>
                <a:gd name="connsiteY1" fmla="*/ 322264 h 1338263"/>
                <a:gd name="connsiteX2" fmla="*/ 868363 w 872812"/>
                <a:gd name="connsiteY2" fmla="*/ 1338263 h 1338263"/>
                <a:gd name="connsiteX3" fmla="*/ 0 w 872812"/>
                <a:gd name="connsiteY3" fmla="*/ 0 h 133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2812" h="1338263">
                  <a:moveTo>
                    <a:pt x="0" y="0"/>
                  </a:moveTo>
                  <a:lnTo>
                    <a:pt x="872332" y="322264"/>
                  </a:lnTo>
                  <a:cubicBezTo>
                    <a:pt x="874978" y="656962"/>
                    <a:pt x="865717" y="1003565"/>
                    <a:pt x="868363" y="133826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等腰三角形 276">
              <a:extLst>
                <a:ext uri="{FF2B5EF4-FFF2-40B4-BE49-F238E27FC236}">
                  <a16:creationId xmlns:a16="http://schemas.microsoft.com/office/drawing/2014/main" id="{81B3B572-CD99-E7D4-C833-35E9314C0AE9}"/>
                </a:ext>
              </a:extLst>
            </p:cNvPr>
            <p:cNvSpPr/>
            <p:nvPr/>
          </p:nvSpPr>
          <p:spPr>
            <a:xfrm flipH="1">
              <a:off x="4315712" y="4647097"/>
              <a:ext cx="877888" cy="1343025"/>
            </a:xfrm>
            <a:custGeom>
              <a:avLst/>
              <a:gdLst>
                <a:gd name="connsiteX0" fmla="*/ 0 w 854075"/>
                <a:gd name="connsiteY0" fmla="*/ 1339850 h 1339850"/>
                <a:gd name="connsiteX1" fmla="*/ 427038 w 854075"/>
                <a:gd name="connsiteY1" fmla="*/ 0 h 1339850"/>
                <a:gd name="connsiteX2" fmla="*/ 854075 w 854075"/>
                <a:gd name="connsiteY2" fmla="*/ 1339850 h 1339850"/>
                <a:gd name="connsiteX3" fmla="*/ 0 w 854075"/>
                <a:gd name="connsiteY3" fmla="*/ 1339850 h 1339850"/>
                <a:gd name="connsiteX0" fmla="*/ 0 w 854075"/>
                <a:gd name="connsiteY0" fmla="*/ 1004093 h 1004093"/>
                <a:gd name="connsiteX1" fmla="*/ 846138 w 854075"/>
                <a:gd name="connsiteY1" fmla="*/ 0 h 1004093"/>
                <a:gd name="connsiteX2" fmla="*/ 854075 w 854075"/>
                <a:gd name="connsiteY2" fmla="*/ 1004093 h 1004093"/>
                <a:gd name="connsiteX3" fmla="*/ 0 w 854075"/>
                <a:gd name="connsiteY3" fmla="*/ 1004093 h 1004093"/>
                <a:gd name="connsiteX0" fmla="*/ 0 w 868363"/>
                <a:gd name="connsiteY0" fmla="*/ 0 h 1338263"/>
                <a:gd name="connsiteX1" fmla="*/ 860426 w 868363"/>
                <a:gd name="connsiteY1" fmla="*/ 334170 h 1338263"/>
                <a:gd name="connsiteX2" fmla="*/ 868363 w 868363"/>
                <a:gd name="connsiteY2" fmla="*/ 1338263 h 1338263"/>
                <a:gd name="connsiteX3" fmla="*/ 0 w 868363"/>
                <a:gd name="connsiteY3" fmla="*/ 0 h 1338263"/>
                <a:gd name="connsiteX0" fmla="*/ 0 w 868438"/>
                <a:gd name="connsiteY0" fmla="*/ 0 h 1338263"/>
                <a:gd name="connsiteX1" fmla="*/ 867570 w 868438"/>
                <a:gd name="connsiteY1" fmla="*/ 331789 h 1338263"/>
                <a:gd name="connsiteX2" fmla="*/ 868363 w 868438"/>
                <a:gd name="connsiteY2" fmla="*/ 1338263 h 1338263"/>
                <a:gd name="connsiteX3" fmla="*/ 0 w 868438"/>
                <a:gd name="connsiteY3" fmla="*/ 0 h 1338263"/>
                <a:gd name="connsiteX0" fmla="*/ 0 w 872812"/>
                <a:gd name="connsiteY0" fmla="*/ 0 h 1338263"/>
                <a:gd name="connsiteX1" fmla="*/ 872332 w 872812"/>
                <a:gd name="connsiteY1" fmla="*/ 322264 h 1338263"/>
                <a:gd name="connsiteX2" fmla="*/ 868363 w 872812"/>
                <a:gd name="connsiteY2" fmla="*/ 1338263 h 1338263"/>
                <a:gd name="connsiteX3" fmla="*/ 0 w 872812"/>
                <a:gd name="connsiteY3" fmla="*/ 0 h 1338263"/>
                <a:gd name="connsiteX0" fmla="*/ 0 w 875507"/>
                <a:gd name="connsiteY0" fmla="*/ 0 h 1338263"/>
                <a:gd name="connsiteX1" fmla="*/ 872332 w 875507"/>
                <a:gd name="connsiteY1" fmla="*/ 322264 h 1338263"/>
                <a:gd name="connsiteX2" fmla="*/ 875507 w 875507"/>
                <a:gd name="connsiteY2" fmla="*/ 1338263 h 1338263"/>
                <a:gd name="connsiteX3" fmla="*/ 0 w 875507"/>
                <a:gd name="connsiteY3" fmla="*/ 0 h 1338263"/>
                <a:gd name="connsiteX0" fmla="*/ 0 w 877888"/>
                <a:gd name="connsiteY0" fmla="*/ 0 h 1343025"/>
                <a:gd name="connsiteX1" fmla="*/ 872332 w 877888"/>
                <a:gd name="connsiteY1" fmla="*/ 322264 h 1343025"/>
                <a:gd name="connsiteX2" fmla="*/ 877888 w 877888"/>
                <a:gd name="connsiteY2" fmla="*/ 1343025 h 1343025"/>
                <a:gd name="connsiteX3" fmla="*/ 0 w 877888"/>
                <a:gd name="connsiteY3" fmla="*/ 0 h 1343025"/>
                <a:gd name="connsiteX0" fmla="*/ 0 w 877888"/>
                <a:gd name="connsiteY0" fmla="*/ 0 h 1343025"/>
                <a:gd name="connsiteX1" fmla="*/ 874713 w 877888"/>
                <a:gd name="connsiteY1" fmla="*/ 315120 h 1343025"/>
                <a:gd name="connsiteX2" fmla="*/ 877888 w 877888"/>
                <a:gd name="connsiteY2" fmla="*/ 1343025 h 1343025"/>
                <a:gd name="connsiteX3" fmla="*/ 0 w 877888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88" h="1343025">
                  <a:moveTo>
                    <a:pt x="0" y="0"/>
                  </a:moveTo>
                  <a:lnTo>
                    <a:pt x="874713" y="315120"/>
                  </a:lnTo>
                  <a:cubicBezTo>
                    <a:pt x="877359" y="649818"/>
                    <a:pt x="875242" y="1008327"/>
                    <a:pt x="877888" y="13430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AEE0092-DC49-CFCD-3185-DFF8EFFE5D63}"/>
                </a:ext>
              </a:extLst>
            </p:cNvPr>
            <p:cNvCxnSpPr>
              <a:cxnSpLocks/>
            </p:cNvCxnSpPr>
            <p:nvPr/>
          </p:nvCxnSpPr>
          <p:spPr>
            <a:xfrm>
              <a:off x="4317275" y="4964152"/>
              <a:ext cx="0" cy="967812"/>
            </a:xfrm>
            <a:prstGeom prst="line">
              <a:avLst/>
            </a:prstGeom>
            <a:ln w="635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C7700E2-6026-F9C0-AA13-B02E5A6C599F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 flipH="1" flipV="1">
              <a:off x="3450662" y="4647676"/>
              <a:ext cx="866614" cy="316476"/>
            </a:xfrm>
            <a:prstGeom prst="line">
              <a:avLst/>
            </a:prstGeom>
            <a:ln w="635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953349C4-3CC0-E266-A041-24B6AA7F4D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7275" y="4636564"/>
              <a:ext cx="867855" cy="327589"/>
            </a:xfrm>
            <a:prstGeom prst="line">
              <a:avLst/>
            </a:prstGeom>
            <a:ln w="635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BEFEDCE0-3650-5D57-10AD-202FC3E31AEB}"/>
                </a:ext>
              </a:extLst>
            </p:cNvPr>
            <p:cNvSpPr/>
            <p:nvPr/>
          </p:nvSpPr>
          <p:spPr>
            <a:xfrm>
              <a:off x="3202721" y="3786227"/>
              <a:ext cx="2222829" cy="1177925"/>
            </a:xfrm>
            <a:custGeom>
              <a:avLst/>
              <a:gdLst>
                <a:gd name="connsiteX0" fmla="*/ 0 w 2222829"/>
                <a:gd name="connsiteY0" fmla="*/ 0 h 1177925"/>
                <a:gd name="connsiteX1" fmla="*/ 2222829 w 2222829"/>
                <a:gd name="connsiteY1" fmla="*/ 0 h 1177925"/>
                <a:gd name="connsiteX2" fmla="*/ 1970688 w 2222829"/>
                <a:gd name="connsiteY2" fmla="*/ 859812 h 1177925"/>
                <a:gd name="connsiteX3" fmla="*/ 1975164 w 2222829"/>
                <a:gd name="connsiteY3" fmla="*/ 861449 h 1177925"/>
                <a:gd name="connsiteX4" fmla="*/ 1109792 w 2222829"/>
                <a:gd name="connsiteY4" fmla="*/ 1177925 h 1177925"/>
                <a:gd name="connsiteX5" fmla="*/ 244420 w 2222829"/>
                <a:gd name="connsiteY5" fmla="*/ 861449 h 1177925"/>
                <a:gd name="connsiteX6" fmla="*/ 251827 w 2222829"/>
                <a:gd name="connsiteY6" fmla="*/ 858741 h 117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829" h="1177925">
                  <a:moveTo>
                    <a:pt x="0" y="0"/>
                  </a:moveTo>
                  <a:lnTo>
                    <a:pt x="2222829" y="0"/>
                  </a:lnTo>
                  <a:lnTo>
                    <a:pt x="1970688" y="859812"/>
                  </a:lnTo>
                  <a:lnTo>
                    <a:pt x="1975164" y="861449"/>
                  </a:lnTo>
                  <a:lnTo>
                    <a:pt x="1109792" y="1177925"/>
                  </a:lnTo>
                  <a:lnTo>
                    <a:pt x="244420" y="861449"/>
                  </a:lnTo>
                  <a:lnTo>
                    <a:pt x="251827" y="858741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31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99569DE-299D-1CA0-4951-360D18AD437C}"/>
                </a:ext>
              </a:extLst>
            </p:cNvPr>
            <p:cNvSpPr/>
            <p:nvPr/>
          </p:nvSpPr>
          <p:spPr>
            <a:xfrm>
              <a:off x="3603413" y="4040169"/>
              <a:ext cx="74507" cy="74507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20CDD72A-B934-8322-DA81-3461569EC0E7}"/>
                </a:ext>
              </a:extLst>
            </p:cNvPr>
            <p:cNvSpPr/>
            <p:nvPr/>
          </p:nvSpPr>
          <p:spPr>
            <a:xfrm>
              <a:off x="4993067" y="4069506"/>
              <a:ext cx="86933" cy="86933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2CB8683-B248-125F-77D6-526C6E631996}"/>
                </a:ext>
              </a:extLst>
            </p:cNvPr>
            <p:cNvSpPr/>
            <p:nvPr/>
          </p:nvSpPr>
          <p:spPr>
            <a:xfrm>
              <a:off x="4441015" y="4678341"/>
              <a:ext cx="90345" cy="90345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027B992-AC99-982A-163B-56C76B7F648B}"/>
                </a:ext>
              </a:extLst>
            </p:cNvPr>
            <p:cNvSpPr/>
            <p:nvPr/>
          </p:nvSpPr>
          <p:spPr>
            <a:xfrm>
              <a:off x="3787477" y="4569697"/>
              <a:ext cx="45719" cy="45719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DA79249-00DA-7E13-8875-BE9059C9F90E}"/>
              </a:ext>
            </a:extLst>
          </p:cNvPr>
          <p:cNvGrpSpPr/>
          <p:nvPr/>
        </p:nvGrpSpPr>
        <p:grpSpPr>
          <a:xfrm>
            <a:off x="1136419" y="3333751"/>
            <a:ext cx="2376090" cy="2355850"/>
            <a:chOff x="3202721" y="3786227"/>
            <a:chExt cx="2222829" cy="2203895"/>
          </a:xfrm>
        </p:grpSpPr>
        <p:sp>
          <p:nvSpPr>
            <p:cNvPr id="27" name="菱形 26">
              <a:extLst>
                <a:ext uri="{FF2B5EF4-FFF2-40B4-BE49-F238E27FC236}">
                  <a16:creationId xmlns:a16="http://schemas.microsoft.com/office/drawing/2014/main" id="{24BFBD6A-C25C-935F-7B1A-890B126F05B4}"/>
                </a:ext>
              </a:extLst>
            </p:cNvPr>
            <p:cNvSpPr/>
            <p:nvPr/>
          </p:nvSpPr>
          <p:spPr>
            <a:xfrm>
              <a:off x="3447141" y="4331200"/>
              <a:ext cx="1730744" cy="632952"/>
            </a:xfrm>
            <a:prstGeom prst="diamond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6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等腰三角形 276">
              <a:extLst>
                <a:ext uri="{FF2B5EF4-FFF2-40B4-BE49-F238E27FC236}">
                  <a16:creationId xmlns:a16="http://schemas.microsoft.com/office/drawing/2014/main" id="{901CEE47-736D-7F08-FEA7-FB061DF5D43C}"/>
                </a:ext>
              </a:extLst>
            </p:cNvPr>
            <p:cNvSpPr/>
            <p:nvPr/>
          </p:nvSpPr>
          <p:spPr>
            <a:xfrm>
              <a:off x="3450662" y="4647676"/>
              <a:ext cx="872812" cy="1338263"/>
            </a:xfrm>
            <a:custGeom>
              <a:avLst/>
              <a:gdLst>
                <a:gd name="connsiteX0" fmla="*/ 0 w 854075"/>
                <a:gd name="connsiteY0" fmla="*/ 1339850 h 1339850"/>
                <a:gd name="connsiteX1" fmla="*/ 427038 w 854075"/>
                <a:gd name="connsiteY1" fmla="*/ 0 h 1339850"/>
                <a:gd name="connsiteX2" fmla="*/ 854075 w 854075"/>
                <a:gd name="connsiteY2" fmla="*/ 1339850 h 1339850"/>
                <a:gd name="connsiteX3" fmla="*/ 0 w 854075"/>
                <a:gd name="connsiteY3" fmla="*/ 1339850 h 1339850"/>
                <a:gd name="connsiteX0" fmla="*/ 0 w 854075"/>
                <a:gd name="connsiteY0" fmla="*/ 1004093 h 1004093"/>
                <a:gd name="connsiteX1" fmla="*/ 846138 w 854075"/>
                <a:gd name="connsiteY1" fmla="*/ 0 h 1004093"/>
                <a:gd name="connsiteX2" fmla="*/ 854075 w 854075"/>
                <a:gd name="connsiteY2" fmla="*/ 1004093 h 1004093"/>
                <a:gd name="connsiteX3" fmla="*/ 0 w 854075"/>
                <a:gd name="connsiteY3" fmla="*/ 1004093 h 1004093"/>
                <a:gd name="connsiteX0" fmla="*/ 0 w 868363"/>
                <a:gd name="connsiteY0" fmla="*/ 0 h 1338263"/>
                <a:gd name="connsiteX1" fmla="*/ 860426 w 868363"/>
                <a:gd name="connsiteY1" fmla="*/ 334170 h 1338263"/>
                <a:gd name="connsiteX2" fmla="*/ 868363 w 868363"/>
                <a:gd name="connsiteY2" fmla="*/ 1338263 h 1338263"/>
                <a:gd name="connsiteX3" fmla="*/ 0 w 868363"/>
                <a:gd name="connsiteY3" fmla="*/ 0 h 1338263"/>
                <a:gd name="connsiteX0" fmla="*/ 0 w 868438"/>
                <a:gd name="connsiteY0" fmla="*/ 0 h 1338263"/>
                <a:gd name="connsiteX1" fmla="*/ 867570 w 868438"/>
                <a:gd name="connsiteY1" fmla="*/ 331789 h 1338263"/>
                <a:gd name="connsiteX2" fmla="*/ 868363 w 868438"/>
                <a:gd name="connsiteY2" fmla="*/ 1338263 h 1338263"/>
                <a:gd name="connsiteX3" fmla="*/ 0 w 868438"/>
                <a:gd name="connsiteY3" fmla="*/ 0 h 1338263"/>
                <a:gd name="connsiteX0" fmla="*/ 0 w 872812"/>
                <a:gd name="connsiteY0" fmla="*/ 0 h 1338263"/>
                <a:gd name="connsiteX1" fmla="*/ 872332 w 872812"/>
                <a:gd name="connsiteY1" fmla="*/ 322264 h 1338263"/>
                <a:gd name="connsiteX2" fmla="*/ 868363 w 872812"/>
                <a:gd name="connsiteY2" fmla="*/ 1338263 h 1338263"/>
                <a:gd name="connsiteX3" fmla="*/ 0 w 872812"/>
                <a:gd name="connsiteY3" fmla="*/ 0 h 133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2812" h="1338263">
                  <a:moveTo>
                    <a:pt x="0" y="0"/>
                  </a:moveTo>
                  <a:lnTo>
                    <a:pt x="872332" y="322264"/>
                  </a:lnTo>
                  <a:cubicBezTo>
                    <a:pt x="874978" y="656962"/>
                    <a:pt x="865717" y="1003565"/>
                    <a:pt x="868363" y="133826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等腰三角形 276">
              <a:extLst>
                <a:ext uri="{FF2B5EF4-FFF2-40B4-BE49-F238E27FC236}">
                  <a16:creationId xmlns:a16="http://schemas.microsoft.com/office/drawing/2014/main" id="{7AB56A09-1AC8-51DF-9008-571B2C3D2083}"/>
                </a:ext>
              </a:extLst>
            </p:cNvPr>
            <p:cNvSpPr/>
            <p:nvPr/>
          </p:nvSpPr>
          <p:spPr>
            <a:xfrm flipH="1">
              <a:off x="4315712" y="4647097"/>
              <a:ext cx="877888" cy="1343025"/>
            </a:xfrm>
            <a:custGeom>
              <a:avLst/>
              <a:gdLst>
                <a:gd name="connsiteX0" fmla="*/ 0 w 854075"/>
                <a:gd name="connsiteY0" fmla="*/ 1339850 h 1339850"/>
                <a:gd name="connsiteX1" fmla="*/ 427038 w 854075"/>
                <a:gd name="connsiteY1" fmla="*/ 0 h 1339850"/>
                <a:gd name="connsiteX2" fmla="*/ 854075 w 854075"/>
                <a:gd name="connsiteY2" fmla="*/ 1339850 h 1339850"/>
                <a:gd name="connsiteX3" fmla="*/ 0 w 854075"/>
                <a:gd name="connsiteY3" fmla="*/ 1339850 h 1339850"/>
                <a:gd name="connsiteX0" fmla="*/ 0 w 854075"/>
                <a:gd name="connsiteY0" fmla="*/ 1004093 h 1004093"/>
                <a:gd name="connsiteX1" fmla="*/ 846138 w 854075"/>
                <a:gd name="connsiteY1" fmla="*/ 0 h 1004093"/>
                <a:gd name="connsiteX2" fmla="*/ 854075 w 854075"/>
                <a:gd name="connsiteY2" fmla="*/ 1004093 h 1004093"/>
                <a:gd name="connsiteX3" fmla="*/ 0 w 854075"/>
                <a:gd name="connsiteY3" fmla="*/ 1004093 h 1004093"/>
                <a:gd name="connsiteX0" fmla="*/ 0 w 868363"/>
                <a:gd name="connsiteY0" fmla="*/ 0 h 1338263"/>
                <a:gd name="connsiteX1" fmla="*/ 860426 w 868363"/>
                <a:gd name="connsiteY1" fmla="*/ 334170 h 1338263"/>
                <a:gd name="connsiteX2" fmla="*/ 868363 w 868363"/>
                <a:gd name="connsiteY2" fmla="*/ 1338263 h 1338263"/>
                <a:gd name="connsiteX3" fmla="*/ 0 w 868363"/>
                <a:gd name="connsiteY3" fmla="*/ 0 h 1338263"/>
                <a:gd name="connsiteX0" fmla="*/ 0 w 868438"/>
                <a:gd name="connsiteY0" fmla="*/ 0 h 1338263"/>
                <a:gd name="connsiteX1" fmla="*/ 867570 w 868438"/>
                <a:gd name="connsiteY1" fmla="*/ 331789 h 1338263"/>
                <a:gd name="connsiteX2" fmla="*/ 868363 w 868438"/>
                <a:gd name="connsiteY2" fmla="*/ 1338263 h 1338263"/>
                <a:gd name="connsiteX3" fmla="*/ 0 w 868438"/>
                <a:gd name="connsiteY3" fmla="*/ 0 h 1338263"/>
                <a:gd name="connsiteX0" fmla="*/ 0 w 872812"/>
                <a:gd name="connsiteY0" fmla="*/ 0 h 1338263"/>
                <a:gd name="connsiteX1" fmla="*/ 872332 w 872812"/>
                <a:gd name="connsiteY1" fmla="*/ 322264 h 1338263"/>
                <a:gd name="connsiteX2" fmla="*/ 868363 w 872812"/>
                <a:gd name="connsiteY2" fmla="*/ 1338263 h 1338263"/>
                <a:gd name="connsiteX3" fmla="*/ 0 w 872812"/>
                <a:gd name="connsiteY3" fmla="*/ 0 h 1338263"/>
                <a:gd name="connsiteX0" fmla="*/ 0 w 875507"/>
                <a:gd name="connsiteY0" fmla="*/ 0 h 1338263"/>
                <a:gd name="connsiteX1" fmla="*/ 872332 w 875507"/>
                <a:gd name="connsiteY1" fmla="*/ 322264 h 1338263"/>
                <a:gd name="connsiteX2" fmla="*/ 875507 w 875507"/>
                <a:gd name="connsiteY2" fmla="*/ 1338263 h 1338263"/>
                <a:gd name="connsiteX3" fmla="*/ 0 w 875507"/>
                <a:gd name="connsiteY3" fmla="*/ 0 h 1338263"/>
                <a:gd name="connsiteX0" fmla="*/ 0 w 877888"/>
                <a:gd name="connsiteY0" fmla="*/ 0 h 1343025"/>
                <a:gd name="connsiteX1" fmla="*/ 872332 w 877888"/>
                <a:gd name="connsiteY1" fmla="*/ 322264 h 1343025"/>
                <a:gd name="connsiteX2" fmla="*/ 877888 w 877888"/>
                <a:gd name="connsiteY2" fmla="*/ 1343025 h 1343025"/>
                <a:gd name="connsiteX3" fmla="*/ 0 w 877888"/>
                <a:gd name="connsiteY3" fmla="*/ 0 h 1343025"/>
                <a:gd name="connsiteX0" fmla="*/ 0 w 877888"/>
                <a:gd name="connsiteY0" fmla="*/ 0 h 1343025"/>
                <a:gd name="connsiteX1" fmla="*/ 874713 w 877888"/>
                <a:gd name="connsiteY1" fmla="*/ 315120 h 1343025"/>
                <a:gd name="connsiteX2" fmla="*/ 877888 w 877888"/>
                <a:gd name="connsiteY2" fmla="*/ 1343025 h 1343025"/>
                <a:gd name="connsiteX3" fmla="*/ 0 w 877888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888" h="1343025">
                  <a:moveTo>
                    <a:pt x="0" y="0"/>
                  </a:moveTo>
                  <a:lnTo>
                    <a:pt x="874713" y="315120"/>
                  </a:lnTo>
                  <a:cubicBezTo>
                    <a:pt x="877359" y="649818"/>
                    <a:pt x="875242" y="1008327"/>
                    <a:pt x="877888" y="134302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0DA5AB8-F699-CFE1-8FEC-2C835850E53B}"/>
                </a:ext>
              </a:extLst>
            </p:cNvPr>
            <p:cNvCxnSpPr>
              <a:cxnSpLocks/>
            </p:cNvCxnSpPr>
            <p:nvPr/>
          </p:nvCxnSpPr>
          <p:spPr>
            <a:xfrm>
              <a:off x="4317275" y="4964152"/>
              <a:ext cx="0" cy="967812"/>
            </a:xfrm>
            <a:prstGeom prst="line">
              <a:avLst/>
            </a:prstGeom>
            <a:ln w="635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E8B302C-509B-D05B-8B50-8206A4E3C406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 flipV="1">
              <a:off x="3450662" y="4647676"/>
              <a:ext cx="866614" cy="316476"/>
            </a:xfrm>
            <a:prstGeom prst="line">
              <a:avLst/>
            </a:prstGeom>
            <a:ln w="635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9193902-BD27-D390-CBA2-7894D1984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7275" y="4636564"/>
              <a:ext cx="867855" cy="327589"/>
            </a:xfrm>
            <a:prstGeom prst="line">
              <a:avLst/>
            </a:prstGeom>
            <a:ln w="635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BBE68D7-2931-6C24-BB79-C7EB4BCF4EF7}"/>
                </a:ext>
              </a:extLst>
            </p:cNvPr>
            <p:cNvSpPr/>
            <p:nvPr/>
          </p:nvSpPr>
          <p:spPr>
            <a:xfrm>
              <a:off x="3202721" y="3786227"/>
              <a:ext cx="2222829" cy="1177925"/>
            </a:xfrm>
            <a:custGeom>
              <a:avLst/>
              <a:gdLst>
                <a:gd name="connsiteX0" fmla="*/ 0 w 2222829"/>
                <a:gd name="connsiteY0" fmla="*/ 0 h 1177925"/>
                <a:gd name="connsiteX1" fmla="*/ 2222829 w 2222829"/>
                <a:gd name="connsiteY1" fmla="*/ 0 h 1177925"/>
                <a:gd name="connsiteX2" fmla="*/ 1970688 w 2222829"/>
                <a:gd name="connsiteY2" fmla="*/ 859812 h 1177925"/>
                <a:gd name="connsiteX3" fmla="*/ 1975164 w 2222829"/>
                <a:gd name="connsiteY3" fmla="*/ 861449 h 1177925"/>
                <a:gd name="connsiteX4" fmla="*/ 1109792 w 2222829"/>
                <a:gd name="connsiteY4" fmla="*/ 1177925 h 1177925"/>
                <a:gd name="connsiteX5" fmla="*/ 244420 w 2222829"/>
                <a:gd name="connsiteY5" fmla="*/ 861449 h 1177925"/>
                <a:gd name="connsiteX6" fmla="*/ 251827 w 2222829"/>
                <a:gd name="connsiteY6" fmla="*/ 858741 h 117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829" h="1177925">
                  <a:moveTo>
                    <a:pt x="0" y="0"/>
                  </a:moveTo>
                  <a:lnTo>
                    <a:pt x="2222829" y="0"/>
                  </a:lnTo>
                  <a:lnTo>
                    <a:pt x="1970688" y="859812"/>
                  </a:lnTo>
                  <a:lnTo>
                    <a:pt x="1975164" y="861449"/>
                  </a:lnTo>
                  <a:lnTo>
                    <a:pt x="1109792" y="1177925"/>
                  </a:lnTo>
                  <a:lnTo>
                    <a:pt x="244420" y="861449"/>
                  </a:lnTo>
                  <a:lnTo>
                    <a:pt x="251827" y="858741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31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63EB8EA-AB45-70DE-2CFB-61BF142B3A29}"/>
                </a:ext>
              </a:extLst>
            </p:cNvPr>
            <p:cNvSpPr/>
            <p:nvPr/>
          </p:nvSpPr>
          <p:spPr>
            <a:xfrm>
              <a:off x="3603413" y="4040169"/>
              <a:ext cx="74507" cy="74507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8AAF033D-74D9-3423-C92E-069004FE34BB}"/>
                </a:ext>
              </a:extLst>
            </p:cNvPr>
            <p:cNvSpPr/>
            <p:nvPr/>
          </p:nvSpPr>
          <p:spPr>
            <a:xfrm>
              <a:off x="4993067" y="4069506"/>
              <a:ext cx="86933" cy="86933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D241D03E-BB48-7888-167E-8AF3B6DFEA3A}"/>
                </a:ext>
              </a:extLst>
            </p:cNvPr>
            <p:cNvSpPr/>
            <p:nvPr/>
          </p:nvSpPr>
          <p:spPr>
            <a:xfrm>
              <a:off x="4441015" y="4678341"/>
              <a:ext cx="90345" cy="90345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65D49893-3E44-0C53-2278-86CE6DBFAB7B}"/>
                </a:ext>
              </a:extLst>
            </p:cNvPr>
            <p:cNvSpPr/>
            <p:nvPr/>
          </p:nvSpPr>
          <p:spPr>
            <a:xfrm>
              <a:off x="3787477" y="4569697"/>
              <a:ext cx="45719" cy="45719"/>
            </a:xfrm>
            <a:prstGeom prst="ellipse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CFF26340-CC2E-487B-E4AA-E028B50DD002}"/>
              </a:ext>
            </a:extLst>
          </p:cNvPr>
          <p:cNvSpPr txBox="1"/>
          <p:nvPr/>
        </p:nvSpPr>
        <p:spPr>
          <a:xfrm>
            <a:off x="660400" y="562689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10030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  <a:alpha val="2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PRODUCT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  <a:alpha val="2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42B144F-8F9D-79E8-952A-FEFA4266E769}"/>
              </a:ext>
            </a:extLst>
          </p:cNvPr>
          <p:cNvSpPr txBox="1"/>
          <p:nvPr/>
        </p:nvSpPr>
        <p:spPr>
          <a:xfrm>
            <a:off x="5257494" y="674301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009724B-54A1-3977-8A90-2992D44244AE}"/>
              </a:ext>
            </a:extLst>
          </p:cNvPr>
          <p:cNvGrpSpPr/>
          <p:nvPr/>
        </p:nvGrpSpPr>
        <p:grpSpPr>
          <a:xfrm>
            <a:off x="0" y="426165"/>
            <a:ext cx="12192000" cy="246219"/>
            <a:chOff x="0" y="426165"/>
            <a:chExt cx="12192000" cy="246219"/>
          </a:xfrm>
        </p:grpSpPr>
        <p:sp>
          <p:nvSpPr>
            <p:cNvPr id="41" name="Freeform 492">
              <a:extLst>
                <a:ext uri="{FF2B5EF4-FFF2-40B4-BE49-F238E27FC236}">
                  <a16:creationId xmlns:a16="http://schemas.microsoft.com/office/drawing/2014/main" id="{5F392F0C-CABE-0C49-8601-57A57272769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16586" y="557668"/>
              <a:ext cx="1676808" cy="114716"/>
            </a:xfrm>
            <a:custGeom>
              <a:avLst/>
              <a:gdLst>
                <a:gd name="T0" fmla="*/ 0 w 823"/>
                <a:gd name="T1" fmla="*/ 74 h 123"/>
                <a:gd name="T2" fmla="*/ 270 w 823"/>
                <a:gd name="T3" fmla="*/ 74 h 123"/>
                <a:gd name="T4" fmla="*/ 346 w 823"/>
                <a:gd name="T5" fmla="*/ 0 h 123"/>
                <a:gd name="T6" fmla="*/ 700 w 823"/>
                <a:gd name="T7" fmla="*/ 0 h 123"/>
                <a:gd name="T8" fmla="*/ 823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0" y="74"/>
                  </a:moveTo>
                  <a:lnTo>
                    <a:pt x="270" y="74"/>
                  </a:lnTo>
                  <a:lnTo>
                    <a:pt x="346" y="0"/>
                  </a:lnTo>
                  <a:lnTo>
                    <a:pt x="700" y="0"/>
                  </a:lnTo>
                  <a:lnTo>
                    <a:pt x="823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93">
              <a:extLst>
                <a:ext uri="{FF2B5EF4-FFF2-40B4-BE49-F238E27FC236}">
                  <a16:creationId xmlns:a16="http://schemas.microsoft.com/office/drawing/2014/main" id="{4B6051C2-6D40-490E-F4D7-A0D4341DDF7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545893" y="426165"/>
              <a:ext cx="6646107" cy="131504"/>
            </a:xfrm>
            <a:custGeom>
              <a:avLst/>
              <a:gdLst>
                <a:gd name="T0" fmla="*/ 3262 w 3262"/>
                <a:gd name="T1" fmla="*/ 0 h 141"/>
                <a:gd name="T2" fmla="*/ 2030 w 3262"/>
                <a:gd name="T3" fmla="*/ 0 h 141"/>
                <a:gd name="T4" fmla="*/ 1889 w 3262"/>
                <a:gd name="T5" fmla="*/ 141 h 141"/>
                <a:gd name="T6" fmla="*/ 141 w 3262"/>
                <a:gd name="T7" fmla="*/ 141 h 141"/>
                <a:gd name="T8" fmla="*/ 0 w 326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141">
                  <a:moveTo>
                    <a:pt x="3262" y="0"/>
                  </a:moveTo>
                  <a:lnTo>
                    <a:pt x="2030" y="0"/>
                  </a:lnTo>
                  <a:lnTo>
                    <a:pt x="1889" y="141"/>
                  </a:lnTo>
                  <a:lnTo>
                    <a:pt x="141" y="14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94">
              <a:extLst>
                <a:ext uri="{FF2B5EF4-FFF2-40B4-BE49-F238E27FC236}">
                  <a16:creationId xmlns:a16="http://schemas.microsoft.com/office/drawing/2014/main" id="{2173E7D8-382D-574D-BA6E-A81BD817790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137507" y="426165"/>
              <a:ext cx="929069" cy="93265"/>
            </a:xfrm>
            <a:custGeom>
              <a:avLst/>
              <a:gdLst>
                <a:gd name="T0" fmla="*/ 0 w 456"/>
                <a:gd name="T1" fmla="*/ 100 h 100"/>
                <a:gd name="T2" fmla="*/ 355 w 456"/>
                <a:gd name="T3" fmla="*/ 100 h 100"/>
                <a:gd name="T4" fmla="*/ 456 w 45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" h="100">
                  <a:moveTo>
                    <a:pt x="0" y="100"/>
                  </a:moveTo>
                  <a:lnTo>
                    <a:pt x="355" y="100"/>
                  </a:lnTo>
                  <a:lnTo>
                    <a:pt x="456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95">
              <a:extLst>
                <a:ext uri="{FF2B5EF4-FFF2-40B4-BE49-F238E27FC236}">
                  <a16:creationId xmlns:a16="http://schemas.microsoft.com/office/drawing/2014/main" id="{AE60F21D-A97D-2693-ACB2-9DB1A6B9480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809480" y="431760"/>
              <a:ext cx="246530" cy="73679"/>
            </a:xfrm>
            <a:custGeom>
              <a:avLst/>
              <a:gdLst>
                <a:gd name="T0" fmla="*/ 79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9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9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96">
              <a:extLst>
                <a:ext uri="{FF2B5EF4-FFF2-40B4-BE49-F238E27FC236}">
                  <a16:creationId xmlns:a16="http://schemas.microsoft.com/office/drawing/2014/main" id="{5D58CA3B-475C-7A4D-9CDD-B521E01002E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668898" y="431760"/>
              <a:ext cx="240417" cy="73679"/>
            </a:xfrm>
            <a:custGeom>
              <a:avLst/>
              <a:gdLst>
                <a:gd name="T0" fmla="*/ 78 w 118"/>
                <a:gd name="T1" fmla="*/ 0 h 79"/>
                <a:gd name="T2" fmla="*/ 0 w 118"/>
                <a:gd name="T3" fmla="*/ 79 h 79"/>
                <a:gd name="T4" fmla="*/ 40 w 118"/>
                <a:gd name="T5" fmla="*/ 79 h 79"/>
                <a:gd name="T6" fmla="*/ 118 w 118"/>
                <a:gd name="T7" fmla="*/ 0 h 79"/>
                <a:gd name="T8" fmla="*/ 78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97">
              <a:extLst>
                <a:ext uri="{FF2B5EF4-FFF2-40B4-BE49-F238E27FC236}">
                  <a16:creationId xmlns:a16="http://schemas.microsoft.com/office/drawing/2014/main" id="{774E4231-5943-5A73-06D3-24B8029893C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2203" y="431760"/>
              <a:ext cx="246530" cy="73679"/>
            </a:xfrm>
            <a:custGeom>
              <a:avLst/>
              <a:gdLst>
                <a:gd name="T0" fmla="*/ 78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8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8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98">
              <a:extLst>
                <a:ext uri="{FF2B5EF4-FFF2-40B4-BE49-F238E27FC236}">
                  <a16:creationId xmlns:a16="http://schemas.microsoft.com/office/drawing/2014/main" id="{AAC76CCF-B16E-7121-B4EC-B40B472A853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81621" y="431760"/>
              <a:ext cx="244492" cy="73679"/>
            </a:xfrm>
            <a:custGeom>
              <a:avLst/>
              <a:gdLst>
                <a:gd name="T0" fmla="*/ 78 w 120"/>
                <a:gd name="T1" fmla="*/ 0 h 79"/>
                <a:gd name="T2" fmla="*/ 0 w 120"/>
                <a:gd name="T3" fmla="*/ 79 h 79"/>
                <a:gd name="T4" fmla="*/ 42 w 120"/>
                <a:gd name="T5" fmla="*/ 79 h 79"/>
                <a:gd name="T6" fmla="*/ 120 w 120"/>
                <a:gd name="T7" fmla="*/ 0 h 79"/>
                <a:gd name="T8" fmla="*/ 78 w 12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78" y="0"/>
                  </a:moveTo>
                  <a:lnTo>
                    <a:pt x="0" y="79"/>
                  </a:lnTo>
                  <a:lnTo>
                    <a:pt x="42" y="79"/>
                  </a:lnTo>
                  <a:lnTo>
                    <a:pt x="12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99">
              <a:extLst>
                <a:ext uri="{FF2B5EF4-FFF2-40B4-BE49-F238E27FC236}">
                  <a16:creationId xmlns:a16="http://schemas.microsoft.com/office/drawing/2014/main" id="{94E791BD-961F-86A3-A647-D0D55A71A97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38999" y="431760"/>
              <a:ext cx="242455" cy="73679"/>
            </a:xfrm>
            <a:custGeom>
              <a:avLst/>
              <a:gdLst>
                <a:gd name="T0" fmla="*/ 78 w 119"/>
                <a:gd name="T1" fmla="*/ 0 h 79"/>
                <a:gd name="T2" fmla="*/ 0 w 119"/>
                <a:gd name="T3" fmla="*/ 79 h 79"/>
                <a:gd name="T4" fmla="*/ 40 w 119"/>
                <a:gd name="T5" fmla="*/ 79 h 79"/>
                <a:gd name="T6" fmla="*/ 119 w 119"/>
                <a:gd name="T7" fmla="*/ 0 h 79"/>
                <a:gd name="T8" fmla="*/ 78 w 11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501">
              <a:extLst>
                <a:ext uri="{FF2B5EF4-FFF2-40B4-BE49-F238E27FC236}">
                  <a16:creationId xmlns:a16="http://schemas.microsoft.com/office/drawing/2014/main" id="{B1FD0017-E7A2-1246-F69A-68CA03FB57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76096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02">
              <a:extLst>
                <a:ext uri="{FF2B5EF4-FFF2-40B4-BE49-F238E27FC236}">
                  <a16:creationId xmlns:a16="http://schemas.microsoft.com/office/drawing/2014/main" id="{8E8D142D-C39E-CE74-896D-977E2F1A86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657053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03">
              <a:extLst>
                <a:ext uri="{FF2B5EF4-FFF2-40B4-BE49-F238E27FC236}">
                  <a16:creationId xmlns:a16="http://schemas.microsoft.com/office/drawing/2014/main" id="{B1EEE6B5-308E-0365-F9EE-5AD07F4E3F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866910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504">
              <a:extLst>
                <a:ext uri="{FF2B5EF4-FFF2-40B4-BE49-F238E27FC236}">
                  <a16:creationId xmlns:a16="http://schemas.microsoft.com/office/drawing/2014/main" id="{4C4A4142-D7D5-E588-482E-F1A56BD0EC4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547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505">
              <a:extLst>
                <a:ext uri="{FF2B5EF4-FFF2-40B4-BE49-F238E27FC236}">
                  <a16:creationId xmlns:a16="http://schemas.microsoft.com/office/drawing/2014/main" id="{76EFF101-B30D-B647-9049-88B18B22E8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44312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06">
              <a:extLst>
                <a:ext uri="{FF2B5EF4-FFF2-40B4-BE49-F238E27FC236}">
                  <a16:creationId xmlns:a16="http://schemas.microsoft.com/office/drawing/2014/main" id="{93E611FA-026B-544D-9F03-CC25C71025C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02679" y="557668"/>
              <a:ext cx="1676808" cy="114716"/>
            </a:xfrm>
            <a:custGeom>
              <a:avLst/>
              <a:gdLst>
                <a:gd name="T0" fmla="*/ 823 w 823"/>
                <a:gd name="T1" fmla="*/ 74 h 123"/>
                <a:gd name="T2" fmla="*/ 552 w 823"/>
                <a:gd name="T3" fmla="*/ 74 h 123"/>
                <a:gd name="T4" fmla="*/ 476 w 823"/>
                <a:gd name="T5" fmla="*/ 0 h 123"/>
                <a:gd name="T6" fmla="*/ 123 w 823"/>
                <a:gd name="T7" fmla="*/ 0 h 123"/>
                <a:gd name="T8" fmla="*/ 0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823" y="74"/>
                  </a:moveTo>
                  <a:lnTo>
                    <a:pt x="552" y="74"/>
                  </a:lnTo>
                  <a:lnTo>
                    <a:pt x="476" y="0"/>
                  </a:lnTo>
                  <a:lnTo>
                    <a:pt x="123" y="0"/>
                  </a:lnTo>
                  <a:lnTo>
                    <a:pt x="0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07">
              <a:extLst>
                <a:ext uri="{FF2B5EF4-FFF2-40B4-BE49-F238E27FC236}">
                  <a16:creationId xmlns:a16="http://schemas.microsoft.com/office/drawing/2014/main" id="{B09542FF-49B9-7934-CC0C-1E90C480657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0" y="426165"/>
              <a:ext cx="5545893" cy="131504"/>
            </a:xfrm>
            <a:custGeom>
              <a:avLst/>
              <a:gdLst>
                <a:gd name="T0" fmla="*/ 0 w 2722"/>
                <a:gd name="T1" fmla="*/ 0 h 141"/>
                <a:gd name="T2" fmla="*/ 689 w 2722"/>
                <a:gd name="T3" fmla="*/ 0 h 141"/>
                <a:gd name="T4" fmla="*/ 830 w 2722"/>
                <a:gd name="T5" fmla="*/ 141 h 141"/>
                <a:gd name="T6" fmla="*/ 2581 w 2722"/>
                <a:gd name="T7" fmla="*/ 141 h 141"/>
                <a:gd name="T8" fmla="*/ 2722 w 272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2" h="141">
                  <a:moveTo>
                    <a:pt x="0" y="0"/>
                  </a:moveTo>
                  <a:lnTo>
                    <a:pt x="689" y="0"/>
                  </a:lnTo>
                  <a:lnTo>
                    <a:pt x="830" y="141"/>
                  </a:lnTo>
                  <a:lnTo>
                    <a:pt x="2581" y="141"/>
                  </a:lnTo>
                  <a:lnTo>
                    <a:pt x="2722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08">
              <a:extLst>
                <a:ext uri="{FF2B5EF4-FFF2-40B4-BE49-F238E27FC236}">
                  <a16:creationId xmlns:a16="http://schemas.microsoft.com/office/drawing/2014/main" id="{740C5A60-FA44-CF33-20C2-8DA03FECA04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25422" y="426165"/>
              <a:ext cx="935182" cy="93265"/>
            </a:xfrm>
            <a:custGeom>
              <a:avLst/>
              <a:gdLst>
                <a:gd name="T0" fmla="*/ 459 w 459"/>
                <a:gd name="T1" fmla="*/ 100 h 100"/>
                <a:gd name="T2" fmla="*/ 101 w 459"/>
                <a:gd name="T3" fmla="*/ 100 h 100"/>
                <a:gd name="T4" fmla="*/ 0 w 459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100">
                  <a:moveTo>
                    <a:pt x="459" y="100"/>
                  </a:moveTo>
                  <a:lnTo>
                    <a:pt x="101" y="100"/>
                  </a:lnTo>
                  <a:lnTo>
                    <a:pt x="0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09">
              <a:extLst>
                <a:ext uri="{FF2B5EF4-FFF2-40B4-BE49-F238E27FC236}">
                  <a16:creationId xmlns:a16="http://schemas.microsoft.com/office/drawing/2014/main" id="{796D1F32-8052-A3A8-8A5F-900CB5E2EA1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142101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10">
              <a:extLst>
                <a:ext uri="{FF2B5EF4-FFF2-40B4-BE49-F238E27FC236}">
                  <a16:creationId xmlns:a16="http://schemas.microsoft.com/office/drawing/2014/main" id="{C5A78A79-8B63-853D-FBBF-C76F6A18628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282683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11">
              <a:extLst>
                <a:ext uri="{FF2B5EF4-FFF2-40B4-BE49-F238E27FC236}">
                  <a16:creationId xmlns:a16="http://schemas.microsoft.com/office/drawing/2014/main" id="{469A5353-0C36-6FFB-A3EA-1B51BD71A76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29380" y="431760"/>
              <a:ext cx="240417" cy="73679"/>
            </a:xfrm>
            <a:custGeom>
              <a:avLst/>
              <a:gdLst>
                <a:gd name="T0" fmla="*/ 40 w 118"/>
                <a:gd name="T1" fmla="*/ 0 h 79"/>
                <a:gd name="T2" fmla="*/ 118 w 118"/>
                <a:gd name="T3" fmla="*/ 79 h 79"/>
                <a:gd name="T4" fmla="*/ 78 w 118"/>
                <a:gd name="T5" fmla="*/ 79 h 79"/>
                <a:gd name="T6" fmla="*/ 0 w 118"/>
                <a:gd name="T7" fmla="*/ 0 h 79"/>
                <a:gd name="T8" fmla="*/ 40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40" y="0"/>
                  </a:moveTo>
                  <a:lnTo>
                    <a:pt x="118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12">
              <a:extLst>
                <a:ext uri="{FF2B5EF4-FFF2-40B4-BE49-F238E27FC236}">
                  <a16:creationId xmlns:a16="http://schemas.microsoft.com/office/drawing/2014/main" id="{14A4FDCC-3FB5-AE5D-C63D-BEC745C8179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69962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13">
              <a:extLst>
                <a:ext uri="{FF2B5EF4-FFF2-40B4-BE49-F238E27FC236}">
                  <a16:creationId xmlns:a16="http://schemas.microsoft.com/office/drawing/2014/main" id="{8A59C5F6-3F2E-9746-D1B8-7BCFFD6C9FA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10544" y="431760"/>
              <a:ext cx="246530" cy="73679"/>
            </a:xfrm>
            <a:custGeom>
              <a:avLst/>
              <a:gdLst>
                <a:gd name="T0" fmla="*/ 42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2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2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515">
              <a:extLst>
                <a:ext uri="{FF2B5EF4-FFF2-40B4-BE49-F238E27FC236}">
                  <a16:creationId xmlns:a16="http://schemas.microsoft.com/office/drawing/2014/main" id="{8975AFEE-1A1F-F649-7D1E-9ED649F36C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8621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Oval 516">
              <a:extLst>
                <a:ext uri="{FF2B5EF4-FFF2-40B4-BE49-F238E27FC236}">
                  <a16:creationId xmlns:a16="http://schemas.microsoft.com/office/drawing/2014/main" id="{CD649EDA-B375-3B3B-9AB5-B9C69045431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90123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Oval 517">
              <a:extLst>
                <a:ext uri="{FF2B5EF4-FFF2-40B4-BE49-F238E27FC236}">
                  <a16:creationId xmlns:a16="http://schemas.microsoft.com/office/drawing/2014/main" id="{94317C3F-0C7E-509C-4483-6F5CC74DB2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27619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Oval 518">
              <a:extLst>
                <a:ext uri="{FF2B5EF4-FFF2-40B4-BE49-F238E27FC236}">
                  <a16:creationId xmlns:a16="http://schemas.microsoft.com/office/drawing/2014/main" id="{E54FE3A4-5766-7E40-0851-D25583A409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594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Oval 519">
              <a:extLst>
                <a:ext uri="{FF2B5EF4-FFF2-40B4-BE49-F238E27FC236}">
                  <a16:creationId xmlns:a16="http://schemas.microsoft.com/office/drawing/2014/main" id="{399809A6-2766-F6F2-293C-EBC9579778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70405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Line 520">
              <a:extLst>
                <a:ext uri="{FF2B5EF4-FFF2-40B4-BE49-F238E27FC236}">
                  <a16:creationId xmlns:a16="http://schemas.microsoft.com/office/drawing/2014/main" id="{66F37833-2BD4-8BBF-365D-092BE46D6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5994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Line 521">
              <a:extLst>
                <a:ext uri="{FF2B5EF4-FFF2-40B4-BE49-F238E27FC236}">
                  <a16:creationId xmlns:a16="http://schemas.microsoft.com/office/drawing/2014/main" id="{8F97592C-8B5E-BE2D-262E-F049042983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102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Line 522">
              <a:extLst>
                <a:ext uri="{FF2B5EF4-FFF2-40B4-BE49-F238E27FC236}">
                  <a16:creationId xmlns:a16="http://schemas.microsoft.com/office/drawing/2014/main" id="{CDCF1C19-519D-450E-FB47-C83312CCB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994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Line 523">
              <a:extLst>
                <a:ext uri="{FF2B5EF4-FFF2-40B4-BE49-F238E27FC236}">
                  <a16:creationId xmlns:a16="http://schemas.microsoft.com/office/drawing/2014/main" id="{29D11332-61C1-66F9-2478-3349B08AD1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497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Line 524">
              <a:extLst>
                <a:ext uri="{FF2B5EF4-FFF2-40B4-BE49-F238E27FC236}">
                  <a16:creationId xmlns:a16="http://schemas.microsoft.com/office/drawing/2014/main" id="{63EC93E1-13CD-465A-4D20-4FD616B7B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7972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Line 525">
              <a:extLst>
                <a:ext uri="{FF2B5EF4-FFF2-40B4-BE49-F238E27FC236}">
                  <a16:creationId xmlns:a16="http://schemas.microsoft.com/office/drawing/2014/main" id="{1B972C6A-DFF5-2BBE-2F30-164D04DEDE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3005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Line 526">
              <a:extLst>
                <a:ext uri="{FF2B5EF4-FFF2-40B4-BE49-F238E27FC236}">
                  <a16:creationId xmlns:a16="http://schemas.microsoft.com/office/drawing/2014/main" id="{B92D9754-1AC4-52AC-584E-3536B03468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Line 527">
              <a:extLst>
                <a:ext uri="{FF2B5EF4-FFF2-40B4-BE49-F238E27FC236}">
                  <a16:creationId xmlns:a16="http://schemas.microsoft.com/office/drawing/2014/main" id="{B7575BA9-FE86-6CE0-40E6-35BB7EA7D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1031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Line 528">
              <a:extLst>
                <a:ext uri="{FF2B5EF4-FFF2-40B4-BE49-F238E27FC236}">
                  <a16:creationId xmlns:a16="http://schemas.microsoft.com/office/drawing/2014/main" id="{E6B64B18-1327-770E-3497-F00F3195F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4026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Line 529">
              <a:extLst>
                <a:ext uri="{FF2B5EF4-FFF2-40B4-BE49-F238E27FC236}">
                  <a16:creationId xmlns:a16="http://schemas.microsoft.com/office/drawing/2014/main" id="{1A585809-27AD-075E-144F-060B4421C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905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530">
              <a:extLst>
                <a:ext uri="{FF2B5EF4-FFF2-40B4-BE49-F238E27FC236}">
                  <a16:creationId xmlns:a16="http://schemas.microsoft.com/office/drawing/2014/main" id="{5E80ED5B-D146-FDAC-FE37-C1A3B6624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2053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531">
              <a:extLst>
                <a:ext uri="{FF2B5EF4-FFF2-40B4-BE49-F238E27FC236}">
                  <a16:creationId xmlns:a16="http://schemas.microsoft.com/office/drawing/2014/main" id="{19B2B8B5-0522-A6A1-F374-9EFB1B6EC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7084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Line 532">
              <a:extLst>
                <a:ext uri="{FF2B5EF4-FFF2-40B4-BE49-F238E27FC236}">
                  <a16:creationId xmlns:a16="http://schemas.microsoft.com/office/drawing/2014/main" id="{AE5F9FF3-F8FD-36E9-A23B-5BD25DBB5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079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0" name="等腰三角形 79">
            <a:extLst>
              <a:ext uri="{FF2B5EF4-FFF2-40B4-BE49-F238E27FC236}">
                <a16:creationId xmlns:a16="http://schemas.microsoft.com/office/drawing/2014/main" id="{85C083FB-50D2-86D1-E043-DB3B4725E5C5}"/>
              </a:ext>
            </a:extLst>
          </p:cNvPr>
          <p:cNvSpPr/>
          <p:nvPr/>
        </p:nvSpPr>
        <p:spPr>
          <a:xfrm>
            <a:off x="4767244" y="557666"/>
            <a:ext cx="2657513" cy="291919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68BE4DE-68F0-98A4-D94A-4D5D054C80BC}"/>
              </a:ext>
            </a:extLst>
          </p:cNvPr>
          <p:cNvSpPr txBox="1"/>
          <p:nvPr/>
        </p:nvSpPr>
        <p:spPr>
          <a:xfrm>
            <a:off x="5257494" y="2702813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12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3200" b="1" spc="12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kumimoji="0" lang="zh-CN" altLang="en-US" sz="3200" b="1" i="0" u="none" strike="noStrike" kern="1200" cap="none" spc="12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8C8A4C43-5E8D-76D5-3A36-48C7FA1B7671}"/>
              </a:ext>
            </a:extLst>
          </p:cNvPr>
          <p:cNvSpPr txBox="1"/>
          <p:nvPr/>
        </p:nvSpPr>
        <p:spPr>
          <a:xfrm>
            <a:off x="9025673" y="3384837"/>
            <a:ext cx="1677012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spc="12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800" b="1" spc="12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kumimoji="0" lang="zh-CN" altLang="en-US" sz="2800" b="1" i="0" u="none" strike="noStrike" kern="1200" cap="none" spc="12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F44D87AD-8811-4743-1115-37EBB7E17564}"/>
              </a:ext>
            </a:extLst>
          </p:cNvPr>
          <p:cNvSpPr txBox="1"/>
          <p:nvPr/>
        </p:nvSpPr>
        <p:spPr>
          <a:xfrm>
            <a:off x="1485958" y="3384837"/>
            <a:ext cx="1677012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spc="12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800" b="1" spc="12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kumimoji="0" lang="zh-CN" altLang="en-US" sz="2800" b="1" i="0" u="none" strike="noStrike" kern="1200" cap="none" spc="120" normalizeH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39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CFF26340-CC2E-487B-E4AA-E028B50DD002}"/>
              </a:ext>
            </a:extLst>
          </p:cNvPr>
          <p:cNvSpPr txBox="1"/>
          <p:nvPr/>
        </p:nvSpPr>
        <p:spPr>
          <a:xfrm>
            <a:off x="660400" y="562689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10030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  <a:alpha val="2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PRODUCT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  <a:alpha val="2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42B144F-8F9D-79E8-952A-FEFA4266E769}"/>
              </a:ext>
            </a:extLst>
          </p:cNvPr>
          <p:cNvSpPr txBox="1"/>
          <p:nvPr/>
        </p:nvSpPr>
        <p:spPr>
          <a:xfrm>
            <a:off x="5257494" y="674301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等腰三角形 79">
            <a:extLst>
              <a:ext uri="{FF2B5EF4-FFF2-40B4-BE49-F238E27FC236}">
                <a16:creationId xmlns:a16="http://schemas.microsoft.com/office/drawing/2014/main" id="{85C083FB-50D2-86D1-E043-DB3B4725E5C5}"/>
              </a:ext>
            </a:extLst>
          </p:cNvPr>
          <p:cNvSpPr/>
          <p:nvPr/>
        </p:nvSpPr>
        <p:spPr>
          <a:xfrm>
            <a:off x="4767244" y="557666"/>
            <a:ext cx="2657513" cy="291919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BEB8B63D-7A2D-C224-7607-DE02C8C5FDAA}"/>
              </a:ext>
            </a:extLst>
          </p:cNvPr>
          <p:cNvGrpSpPr/>
          <p:nvPr/>
        </p:nvGrpSpPr>
        <p:grpSpPr>
          <a:xfrm>
            <a:off x="860886" y="1283376"/>
            <a:ext cx="10470229" cy="2749544"/>
            <a:chOff x="3067904" y="922587"/>
            <a:chExt cx="2092910" cy="2052097"/>
          </a:xfrm>
        </p:grpSpPr>
        <p:sp>
          <p:nvSpPr>
            <p:cNvPr id="82" name="菱形 81">
              <a:extLst>
                <a:ext uri="{FF2B5EF4-FFF2-40B4-BE49-F238E27FC236}">
                  <a16:creationId xmlns:a16="http://schemas.microsoft.com/office/drawing/2014/main" id="{A707130F-27A9-BC82-732F-9FDFFFD6E04E}"/>
                </a:ext>
              </a:extLst>
            </p:cNvPr>
            <p:cNvSpPr/>
            <p:nvPr/>
          </p:nvSpPr>
          <p:spPr>
            <a:xfrm>
              <a:off x="3067904" y="2366514"/>
              <a:ext cx="2092910" cy="532482"/>
            </a:xfrm>
            <a:prstGeom prst="diamond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27000"/>
                  </a:schemeClr>
                </a:gs>
              </a:gsLst>
              <a:lin ang="5400000" scaled="1"/>
            </a:gradFill>
            <a:ln w="12700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5CA3B319-2F74-B6D4-1D5A-2E7CDC1E3B82}"/>
                </a:ext>
              </a:extLst>
            </p:cNvPr>
            <p:cNvSpPr/>
            <p:nvPr/>
          </p:nvSpPr>
          <p:spPr>
            <a:xfrm>
              <a:off x="3067904" y="922587"/>
              <a:ext cx="2092910" cy="1707108"/>
            </a:xfrm>
            <a:custGeom>
              <a:avLst/>
              <a:gdLst>
                <a:gd name="connsiteX0" fmla="*/ 0 w 2092910"/>
                <a:gd name="connsiteY0" fmla="*/ 0 h 1707108"/>
                <a:gd name="connsiteX1" fmla="*/ 2092910 w 2092910"/>
                <a:gd name="connsiteY1" fmla="*/ 0 h 1707108"/>
                <a:gd name="connsiteX2" fmla="*/ 2092910 w 2092910"/>
                <a:gd name="connsiteY2" fmla="*/ 1707108 h 1707108"/>
                <a:gd name="connsiteX3" fmla="*/ 2080883 w 2092910"/>
                <a:gd name="connsiteY3" fmla="*/ 1707108 h 1707108"/>
                <a:gd name="connsiteX4" fmla="*/ 1046455 w 2092910"/>
                <a:gd name="connsiteY4" fmla="*/ 1443927 h 1707108"/>
                <a:gd name="connsiteX5" fmla="*/ 12027 w 2092910"/>
                <a:gd name="connsiteY5" fmla="*/ 1707108 h 1707108"/>
                <a:gd name="connsiteX6" fmla="*/ 0 w 2092910"/>
                <a:gd name="connsiteY6" fmla="*/ 1707108 h 170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2910" h="1707108">
                  <a:moveTo>
                    <a:pt x="0" y="0"/>
                  </a:moveTo>
                  <a:lnTo>
                    <a:pt x="2092910" y="0"/>
                  </a:lnTo>
                  <a:lnTo>
                    <a:pt x="2092910" y="1707108"/>
                  </a:lnTo>
                  <a:lnTo>
                    <a:pt x="2080883" y="1707108"/>
                  </a:lnTo>
                  <a:lnTo>
                    <a:pt x="1046455" y="1443927"/>
                  </a:lnTo>
                  <a:lnTo>
                    <a:pt x="12027" y="1707108"/>
                  </a:lnTo>
                  <a:lnTo>
                    <a:pt x="0" y="170710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4000"/>
                  </a:schemeClr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菱形 83">
              <a:extLst>
                <a:ext uri="{FF2B5EF4-FFF2-40B4-BE49-F238E27FC236}">
                  <a16:creationId xmlns:a16="http://schemas.microsoft.com/office/drawing/2014/main" id="{541E6EAF-B262-6A01-909E-A51334DBE164}"/>
                </a:ext>
              </a:extLst>
            </p:cNvPr>
            <p:cNvSpPr/>
            <p:nvPr/>
          </p:nvSpPr>
          <p:spPr>
            <a:xfrm>
              <a:off x="3067904" y="2442202"/>
              <a:ext cx="2092910" cy="532482"/>
            </a:xfrm>
            <a:prstGeom prst="diamond">
              <a:avLst/>
            </a:prstGeom>
            <a:noFill/>
            <a:ln w="15875">
              <a:gradFill>
                <a:gsLst>
                  <a:gs pos="51000">
                    <a:schemeClr val="accent1">
                      <a:alpha val="0"/>
                    </a:schemeClr>
                  </a:gs>
                  <a:gs pos="100000">
                    <a:schemeClr val="accent1">
                      <a:alpha val="3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E460654-971C-21B4-94A8-14E5C34B4148}"/>
              </a:ext>
            </a:extLst>
          </p:cNvPr>
          <p:cNvSpPr/>
          <p:nvPr/>
        </p:nvSpPr>
        <p:spPr>
          <a:xfrm>
            <a:off x="4455006" y="1360537"/>
            <a:ext cx="3281989" cy="2570692"/>
          </a:xfrm>
          <a:custGeom>
            <a:avLst/>
            <a:gdLst>
              <a:gd name="connsiteX0" fmla="*/ 0 w 3281989"/>
              <a:gd name="connsiteY0" fmla="*/ 0 h 2456370"/>
              <a:gd name="connsiteX1" fmla="*/ 3281989 w 3281989"/>
              <a:gd name="connsiteY1" fmla="*/ 0 h 2456370"/>
              <a:gd name="connsiteX2" fmla="*/ 3281989 w 3281989"/>
              <a:gd name="connsiteY2" fmla="*/ 2456370 h 2456370"/>
              <a:gd name="connsiteX3" fmla="*/ 0 w 3281989"/>
              <a:gd name="connsiteY3" fmla="*/ 2456370 h 2456370"/>
              <a:gd name="connsiteX4" fmla="*/ 0 w 3281989"/>
              <a:gd name="connsiteY4" fmla="*/ 0 h 2456370"/>
              <a:gd name="connsiteX0" fmla="*/ 0 w 3281989"/>
              <a:gd name="connsiteY0" fmla="*/ 0 h 2570699"/>
              <a:gd name="connsiteX1" fmla="*/ 3281989 w 3281989"/>
              <a:gd name="connsiteY1" fmla="*/ 0 h 2570699"/>
              <a:gd name="connsiteX2" fmla="*/ 3281989 w 3281989"/>
              <a:gd name="connsiteY2" fmla="*/ 2456370 h 2570699"/>
              <a:gd name="connsiteX3" fmla="*/ 1637819 w 3281989"/>
              <a:gd name="connsiteY3" fmla="*/ 2570692 h 2570699"/>
              <a:gd name="connsiteX4" fmla="*/ 0 w 3281989"/>
              <a:gd name="connsiteY4" fmla="*/ 2456370 h 2570699"/>
              <a:gd name="connsiteX5" fmla="*/ 0 w 3281989"/>
              <a:gd name="connsiteY5" fmla="*/ 0 h 2570699"/>
              <a:gd name="connsiteX0" fmla="*/ 0 w 3281989"/>
              <a:gd name="connsiteY0" fmla="*/ 0 h 2570703"/>
              <a:gd name="connsiteX1" fmla="*/ 3281989 w 3281989"/>
              <a:gd name="connsiteY1" fmla="*/ 0 h 2570703"/>
              <a:gd name="connsiteX2" fmla="*/ 3281989 w 3281989"/>
              <a:gd name="connsiteY2" fmla="*/ 2456370 h 2570703"/>
              <a:gd name="connsiteX3" fmla="*/ 1637819 w 3281989"/>
              <a:gd name="connsiteY3" fmla="*/ 2570692 h 2570703"/>
              <a:gd name="connsiteX4" fmla="*/ 0 w 3281989"/>
              <a:gd name="connsiteY4" fmla="*/ 2456370 h 2570703"/>
              <a:gd name="connsiteX5" fmla="*/ 0 w 3281989"/>
              <a:gd name="connsiteY5" fmla="*/ 0 h 2570703"/>
              <a:gd name="connsiteX0" fmla="*/ 0 w 3281989"/>
              <a:gd name="connsiteY0" fmla="*/ 0 h 2570692"/>
              <a:gd name="connsiteX1" fmla="*/ 3281989 w 3281989"/>
              <a:gd name="connsiteY1" fmla="*/ 0 h 2570692"/>
              <a:gd name="connsiteX2" fmla="*/ 3281989 w 3281989"/>
              <a:gd name="connsiteY2" fmla="*/ 2456370 h 2570692"/>
              <a:gd name="connsiteX3" fmla="*/ 1637819 w 3281989"/>
              <a:gd name="connsiteY3" fmla="*/ 2570692 h 2570692"/>
              <a:gd name="connsiteX4" fmla="*/ 0 w 3281989"/>
              <a:gd name="connsiteY4" fmla="*/ 2456370 h 2570692"/>
              <a:gd name="connsiteX5" fmla="*/ 0 w 3281989"/>
              <a:gd name="connsiteY5" fmla="*/ 0 h 2570692"/>
              <a:gd name="connsiteX0" fmla="*/ 0 w 3281989"/>
              <a:gd name="connsiteY0" fmla="*/ 0 h 2570692"/>
              <a:gd name="connsiteX1" fmla="*/ 3281989 w 3281989"/>
              <a:gd name="connsiteY1" fmla="*/ 0 h 2570692"/>
              <a:gd name="connsiteX2" fmla="*/ 3281989 w 3281989"/>
              <a:gd name="connsiteY2" fmla="*/ 2456370 h 2570692"/>
              <a:gd name="connsiteX3" fmla="*/ 1637819 w 3281989"/>
              <a:gd name="connsiteY3" fmla="*/ 2570692 h 2570692"/>
              <a:gd name="connsiteX4" fmla="*/ 0 w 3281989"/>
              <a:gd name="connsiteY4" fmla="*/ 2456370 h 2570692"/>
              <a:gd name="connsiteX5" fmla="*/ 0 w 3281989"/>
              <a:gd name="connsiteY5" fmla="*/ 0 h 257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1989" h="2570692">
                <a:moveTo>
                  <a:pt x="0" y="0"/>
                </a:moveTo>
                <a:lnTo>
                  <a:pt x="3281989" y="0"/>
                </a:lnTo>
                <a:lnTo>
                  <a:pt x="3281989" y="2456370"/>
                </a:lnTo>
                <a:lnTo>
                  <a:pt x="1637819" y="2570692"/>
                </a:lnTo>
                <a:lnTo>
                  <a:pt x="0" y="245637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86" name="图形 85">
            <a:extLst>
              <a:ext uri="{FF2B5EF4-FFF2-40B4-BE49-F238E27FC236}">
                <a16:creationId xmlns:a16="http://schemas.microsoft.com/office/drawing/2014/main" id="{3672FCB8-9D4F-D7F5-D294-D3852043A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4888" y="1736948"/>
            <a:ext cx="822224" cy="822224"/>
          </a:xfrm>
          <a:prstGeom prst="rect">
            <a:avLst/>
          </a:prstGeom>
        </p:spPr>
      </p:pic>
      <p:sp>
        <p:nvSpPr>
          <p:cNvPr id="87" name="文本框 86">
            <a:extLst>
              <a:ext uri="{FF2B5EF4-FFF2-40B4-BE49-F238E27FC236}">
                <a16:creationId xmlns:a16="http://schemas.microsoft.com/office/drawing/2014/main" id="{5E607FAA-EAF0-7B9D-17A9-228BFF37B57C}"/>
              </a:ext>
            </a:extLst>
          </p:cNvPr>
          <p:cNvSpPr txBox="1"/>
          <p:nvPr/>
        </p:nvSpPr>
        <p:spPr>
          <a:xfrm>
            <a:off x="5547131" y="2687194"/>
            <a:ext cx="109773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C646B4C3-D37A-5833-77A6-E17A7D1D79DD}"/>
              </a:ext>
            </a:extLst>
          </p:cNvPr>
          <p:cNvSpPr txBox="1"/>
          <p:nvPr/>
        </p:nvSpPr>
        <p:spPr>
          <a:xfrm>
            <a:off x="5547131" y="3048495"/>
            <a:ext cx="1097738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SECURITY</a:t>
            </a:r>
            <a:endParaRPr kumimoji="0" lang="zh-CN" altLang="en-US" sz="1100" b="0" i="0" u="none" strike="noStrike" kern="1200" cap="none" spc="12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E49A4494-29CA-5025-169A-D8F0B1BAE7E5}"/>
              </a:ext>
            </a:extLst>
          </p:cNvPr>
          <p:cNvSpPr txBox="1"/>
          <p:nvPr/>
        </p:nvSpPr>
        <p:spPr>
          <a:xfrm>
            <a:off x="2333561" y="2756246"/>
            <a:ext cx="604945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连接</a:t>
            </a:r>
          </a:p>
        </p:txBody>
      </p:sp>
      <p:pic>
        <p:nvPicPr>
          <p:cNvPr id="90" name="图形 89">
            <a:extLst>
              <a:ext uri="{FF2B5EF4-FFF2-40B4-BE49-F238E27FC236}">
                <a16:creationId xmlns:a16="http://schemas.microsoft.com/office/drawing/2014/main" id="{631657EC-0BD1-8359-E446-ECEDE5BF3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860" y="1982848"/>
            <a:ext cx="704346" cy="704346"/>
          </a:xfrm>
          <a:prstGeom prst="rect">
            <a:avLst/>
          </a:prstGeom>
        </p:spPr>
      </p:pic>
      <p:sp>
        <p:nvSpPr>
          <p:cNvPr id="91" name="文本框 90">
            <a:extLst>
              <a:ext uri="{FF2B5EF4-FFF2-40B4-BE49-F238E27FC236}">
                <a16:creationId xmlns:a16="http://schemas.microsoft.com/office/drawing/2014/main" id="{F9865CDF-A4FE-89CD-20B6-3C825930643D}"/>
              </a:ext>
            </a:extLst>
          </p:cNvPr>
          <p:cNvSpPr txBox="1"/>
          <p:nvPr/>
        </p:nvSpPr>
        <p:spPr>
          <a:xfrm>
            <a:off x="9022031" y="2756246"/>
            <a:ext cx="666535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r>
              <a:rPr lang="zh-CN" altLang="en-US" sz="2000" spc="12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</a:t>
            </a:r>
          </a:p>
        </p:txBody>
      </p:sp>
      <p:pic>
        <p:nvPicPr>
          <p:cNvPr id="92" name="图形 91">
            <a:extLst>
              <a:ext uri="{FF2B5EF4-FFF2-40B4-BE49-F238E27FC236}">
                <a16:creationId xmlns:a16="http://schemas.microsoft.com/office/drawing/2014/main" id="{30AC3CE1-0A28-D944-EA5C-46C47860C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5093" y="1982848"/>
            <a:ext cx="700410" cy="700410"/>
          </a:xfrm>
          <a:prstGeom prst="rect">
            <a:avLst/>
          </a:prstGeom>
        </p:spPr>
      </p:pic>
      <p:sp>
        <p:nvSpPr>
          <p:cNvPr id="93" name="文本框 92">
            <a:extLst>
              <a:ext uri="{FF2B5EF4-FFF2-40B4-BE49-F238E27FC236}">
                <a16:creationId xmlns:a16="http://schemas.microsoft.com/office/drawing/2014/main" id="{2602556C-F7F2-98DA-1B65-A81A0940C213}"/>
              </a:ext>
            </a:extLst>
          </p:cNvPr>
          <p:cNvSpPr txBox="1"/>
          <p:nvPr/>
        </p:nvSpPr>
        <p:spPr>
          <a:xfrm>
            <a:off x="2087164" y="3080796"/>
            <a:ext cx="1097738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CONNECT</a:t>
            </a:r>
            <a:endParaRPr kumimoji="0" lang="zh-CN" altLang="en-US" sz="1100" b="0" i="0" u="none" strike="noStrike" kern="1200" cap="none" spc="12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27AD6A6C-9362-C393-53AA-A776B78C3A7B}"/>
              </a:ext>
            </a:extLst>
          </p:cNvPr>
          <p:cNvSpPr txBox="1"/>
          <p:nvPr/>
        </p:nvSpPr>
        <p:spPr>
          <a:xfrm>
            <a:off x="8805547" y="3080796"/>
            <a:ext cx="1097738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12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SCANNING</a:t>
            </a:r>
            <a:endParaRPr kumimoji="0" lang="zh-CN" altLang="en-US" sz="1100" b="0" i="0" u="none" strike="noStrike" kern="1200" cap="none" spc="12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EE3C2A-3864-AD35-F2FD-B75F3456E94D}"/>
              </a:ext>
            </a:extLst>
          </p:cNvPr>
          <p:cNvSpPr txBox="1"/>
          <p:nvPr/>
        </p:nvSpPr>
        <p:spPr>
          <a:xfrm>
            <a:off x="5054872" y="4181671"/>
            <a:ext cx="208225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三大主要提升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257B9FE-A36C-C349-249B-51D876BCB0DF}"/>
              </a:ext>
            </a:extLst>
          </p:cNvPr>
          <p:cNvCxnSpPr>
            <a:cxnSpLocks/>
          </p:cNvCxnSpPr>
          <p:nvPr/>
        </p:nvCxnSpPr>
        <p:spPr>
          <a:xfrm>
            <a:off x="5878711" y="4662386"/>
            <a:ext cx="434579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>
            <a:extLst>
              <a:ext uri="{FF2B5EF4-FFF2-40B4-BE49-F238E27FC236}">
                <a16:creationId xmlns:a16="http://schemas.microsoft.com/office/drawing/2014/main" id="{90C41739-A82C-5674-41F5-30040A6B2FBC}"/>
              </a:ext>
            </a:extLst>
          </p:cNvPr>
          <p:cNvSpPr txBox="1"/>
          <p:nvPr/>
        </p:nvSpPr>
        <p:spPr>
          <a:xfrm>
            <a:off x="3623756" y="4775337"/>
            <a:ext cx="494448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真正提升生活质量和质感</a:t>
            </a:r>
            <a:endParaRPr lang="en-US" altLang="zh-CN" spc="12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保护用户的安全和提升用户使用感受</a:t>
            </a: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885E765A-2C16-DA46-2464-403B5FF8DBDD}"/>
              </a:ext>
            </a:extLst>
          </p:cNvPr>
          <p:cNvGrpSpPr/>
          <p:nvPr/>
        </p:nvGrpSpPr>
        <p:grpSpPr>
          <a:xfrm>
            <a:off x="0" y="426165"/>
            <a:ext cx="12192000" cy="246219"/>
            <a:chOff x="0" y="426165"/>
            <a:chExt cx="12192000" cy="246219"/>
          </a:xfrm>
        </p:grpSpPr>
        <p:sp>
          <p:nvSpPr>
            <p:cNvPr id="94" name="Freeform 492">
              <a:extLst>
                <a:ext uri="{FF2B5EF4-FFF2-40B4-BE49-F238E27FC236}">
                  <a16:creationId xmlns:a16="http://schemas.microsoft.com/office/drawing/2014/main" id="{D0F6B9A9-7065-9723-7982-27D17014593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16586" y="557668"/>
              <a:ext cx="1676808" cy="114716"/>
            </a:xfrm>
            <a:custGeom>
              <a:avLst/>
              <a:gdLst>
                <a:gd name="T0" fmla="*/ 0 w 823"/>
                <a:gd name="T1" fmla="*/ 74 h 123"/>
                <a:gd name="T2" fmla="*/ 270 w 823"/>
                <a:gd name="T3" fmla="*/ 74 h 123"/>
                <a:gd name="T4" fmla="*/ 346 w 823"/>
                <a:gd name="T5" fmla="*/ 0 h 123"/>
                <a:gd name="T6" fmla="*/ 700 w 823"/>
                <a:gd name="T7" fmla="*/ 0 h 123"/>
                <a:gd name="T8" fmla="*/ 823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0" y="74"/>
                  </a:moveTo>
                  <a:lnTo>
                    <a:pt x="270" y="74"/>
                  </a:lnTo>
                  <a:lnTo>
                    <a:pt x="346" y="0"/>
                  </a:lnTo>
                  <a:lnTo>
                    <a:pt x="700" y="0"/>
                  </a:lnTo>
                  <a:lnTo>
                    <a:pt x="823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93">
              <a:extLst>
                <a:ext uri="{FF2B5EF4-FFF2-40B4-BE49-F238E27FC236}">
                  <a16:creationId xmlns:a16="http://schemas.microsoft.com/office/drawing/2014/main" id="{82E90B93-4E91-7827-CF14-56891056428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545893" y="426165"/>
              <a:ext cx="6646107" cy="131504"/>
            </a:xfrm>
            <a:custGeom>
              <a:avLst/>
              <a:gdLst>
                <a:gd name="T0" fmla="*/ 3262 w 3262"/>
                <a:gd name="T1" fmla="*/ 0 h 141"/>
                <a:gd name="T2" fmla="*/ 2030 w 3262"/>
                <a:gd name="T3" fmla="*/ 0 h 141"/>
                <a:gd name="T4" fmla="*/ 1889 w 3262"/>
                <a:gd name="T5" fmla="*/ 141 h 141"/>
                <a:gd name="T6" fmla="*/ 141 w 3262"/>
                <a:gd name="T7" fmla="*/ 141 h 141"/>
                <a:gd name="T8" fmla="*/ 0 w 326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141">
                  <a:moveTo>
                    <a:pt x="3262" y="0"/>
                  </a:moveTo>
                  <a:lnTo>
                    <a:pt x="2030" y="0"/>
                  </a:lnTo>
                  <a:lnTo>
                    <a:pt x="1889" y="141"/>
                  </a:lnTo>
                  <a:lnTo>
                    <a:pt x="141" y="14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94">
              <a:extLst>
                <a:ext uri="{FF2B5EF4-FFF2-40B4-BE49-F238E27FC236}">
                  <a16:creationId xmlns:a16="http://schemas.microsoft.com/office/drawing/2014/main" id="{436E1CEC-32ED-4517-C36D-E57600FCAAC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137507" y="426165"/>
              <a:ext cx="929069" cy="93265"/>
            </a:xfrm>
            <a:custGeom>
              <a:avLst/>
              <a:gdLst>
                <a:gd name="T0" fmla="*/ 0 w 456"/>
                <a:gd name="T1" fmla="*/ 100 h 100"/>
                <a:gd name="T2" fmla="*/ 355 w 456"/>
                <a:gd name="T3" fmla="*/ 100 h 100"/>
                <a:gd name="T4" fmla="*/ 456 w 45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" h="100">
                  <a:moveTo>
                    <a:pt x="0" y="100"/>
                  </a:moveTo>
                  <a:lnTo>
                    <a:pt x="355" y="100"/>
                  </a:lnTo>
                  <a:lnTo>
                    <a:pt x="456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95">
              <a:extLst>
                <a:ext uri="{FF2B5EF4-FFF2-40B4-BE49-F238E27FC236}">
                  <a16:creationId xmlns:a16="http://schemas.microsoft.com/office/drawing/2014/main" id="{7B98B114-B8A4-2A26-DC81-C1A769CC5F2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809480" y="431760"/>
              <a:ext cx="246530" cy="73679"/>
            </a:xfrm>
            <a:custGeom>
              <a:avLst/>
              <a:gdLst>
                <a:gd name="T0" fmla="*/ 79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9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9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96">
              <a:extLst>
                <a:ext uri="{FF2B5EF4-FFF2-40B4-BE49-F238E27FC236}">
                  <a16:creationId xmlns:a16="http://schemas.microsoft.com/office/drawing/2014/main" id="{E71C193D-3A28-6FB9-692B-A3B460A4926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668898" y="431760"/>
              <a:ext cx="240417" cy="73679"/>
            </a:xfrm>
            <a:custGeom>
              <a:avLst/>
              <a:gdLst>
                <a:gd name="T0" fmla="*/ 78 w 118"/>
                <a:gd name="T1" fmla="*/ 0 h 79"/>
                <a:gd name="T2" fmla="*/ 0 w 118"/>
                <a:gd name="T3" fmla="*/ 79 h 79"/>
                <a:gd name="T4" fmla="*/ 40 w 118"/>
                <a:gd name="T5" fmla="*/ 79 h 79"/>
                <a:gd name="T6" fmla="*/ 118 w 118"/>
                <a:gd name="T7" fmla="*/ 0 h 79"/>
                <a:gd name="T8" fmla="*/ 78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97">
              <a:extLst>
                <a:ext uri="{FF2B5EF4-FFF2-40B4-BE49-F238E27FC236}">
                  <a16:creationId xmlns:a16="http://schemas.microsoft.com/office/drawing/2014/main" id="{B8F94D12-960D-72F0-6244-C45C2CC611A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2203" y="431760"/>
              <a:ext cx="246530" cy="73679"/>
            </a:xfrm>
            <a:custGeom>
              <a:avLst/>
              <a:gdLst>
                <a:gd name="T0" fmla="*/ 78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8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8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98">
              <a:extLst>
                <a:ext uri="{FF2B5EF4-FFF2-40B4-BE49-F238E27FC236}">
                  <a16:creationId xmlns:a16="http://schemas.microsoft.com/office/drawing/2014/main" id="{82E802EB-CEAB-8A82-7AF6-BC098D4A0C6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81621" y="431760"/>
              <a:ext cx="244492" cy="73679"/>
            </a:xfrm>
            <a:custGeom>
              <a:avLst/>
              <a:gdLst>
                <a:gd name="T0" fmla="*/ 78 w 120"/>
                <a:gd name="T1" fmla="*/ 0 h 79"/>
                <a:gd name="T2" fmla="*/ 0 w 120"/>
                <a:gd name="T3" fmla="*/ 79 h 79"/>
                <a:gd name="T4" fmla="*/ 42 w 120"/>
                <a:gd name="T5" fmla="*/ 79 h 79"/>
                <a:gd name="T6" fmla="*/ 120 w 120"/>
                <a:gd name="T7" fmla="*/ 0 h 79"/>
                <a:gd name="T8" fmla="*/ 78 w 12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78" y="0"/>
                  </a:moveTo>
                  <a:lnTo>
                    <a:pt x="0" y="79"/>
                  </a:lnTo>
                  <a:lnTo>
                    <a:pt x="42" y="79"/>
                  </a:lnTo>
                  <a:lnTo>
                    <a:pt x="12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99">
              <a:extLst>
                <a:ext uri="{FF2B5EF4-FFF2-40B4-BE49-F238E27FC236}">
                  <a16:creationId xmlns:a16="http://schemas.microsoft.com/office/drawing/2014/main" id="{B39A3A2C-0EA0-4CAC-375F-5A335B112B3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38999" y="431760"/>
              <a:ext cx="242455" cy="73679"/>
            </a:xfrm>
            <a:custGeom>
              <a:avLst/>
              <a:gdLst>
                <a:gd name="T0" fmla="*/ 78 w 119"/>
                <a:gd name="T1" fmla="*/ 0 h 79"/>
                <a:gd name="T2" fmla="*/ 0 w 119"/>
                <a:gd name="T3" fmla="*/ 79 h 79"/>
                <a:gd name="T4" fmla="*/ 40 w 119"/>
                <a:gd name="T5" fmla="*/ 79 h 79"/>
                <a:gd name="T6" fmla="*/ 119 w 119"/>
                <a:gd name="T7" fmla="*/ 0 h 79"/>
                <a:gd name="T8" fmla="*/ 78 w 11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501">
              <a:extLst>
                <a:ext uri="{FF2B5EF4-FFF2-40B4-BE49-F238E27FC236}">
                  <a16:creationId xmlns:a16="http://schemas.microsoft.com/office/drawing/2014/main" id="{661107C5-DD7B-9F9E-6CDA-A990D63817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76096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Oval 502">
              <a:extLst>
                <a:ext uri="{FF2B5EF4-FFF2-40B4-BE49-F238E27FC236}">
                  <a16:creationId xmlns:a16="http://schemas.microsoft.com/office/drawing/2014/main" id="{FC19AE5C-588F-D9E0-F685-2EE6C8BF920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657053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Oval 503">
              <a:extLst>
                <a:ext uri="{FF2B5EF4-FFF2-40B4-BE49-F238E27FC236}">
                  <a16:creationId xmlns:a16="http://schemas.microsoft.com/office/drawing/2014/main" id="{642D646E-B39B-E663-A131-19FE17CAA3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866910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Oval 504">
              <a:extLst>
                <a:ext uri="{FF2B5EF4-FFF2-40B4-BE49-F238E27FC236}">
                  <a16:creationId xmlns:a16="http://schemas.microsoft.com/office/drawing/2014/main" id="{B150A4D2-169D-2A90-7EED-54B2DAD7F1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547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Oval 505">
              <a:extLst>
                <a:ext uri="{FF2B5EF4-FFF2-40B4-BE49-F238E27FC236}">
                  <a16:creationId xmlns:a16="http://schemas.microsoft.com/office/drawing/2014/main" id="{651ECB1F-AE97-EAEC-2B99-E9B9F2E864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44312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506">
              <a:extLst>
                <a:ext uri="{FF2B5EF4-FFF2-40B4-BE49-F238E27FC236}">
                  <a16:creationId xmlns:a16="http://schemas.microsoft.com/office/drawing/2014/main" id="{754440B0-0A1B-EFA1-1899-35CE312E4D2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02679" y="557668"/>
              <a:ext cx="1676808" cy="114716"/>
            </a:xfrm>
            <a:custGeom>
              <a:avLst/>
              <a:gdLst>
                <a:gd name="T0" fmla="*/ 823 w 823"/>
                <a:gd name="T1" fmla="*/ 74 h 123"/>
                <a:gd name="T2" fmla="*/ 552 w 823"/>
                <a:gd name="T3" fmla="*/ 74 h 123"/>
                <a:gd name="T4" fmla="*/ 476 w 823"/>
                <a:gd name="T5" fmla="*/ 0 h 123"/>
                <a:gd name="T6" fmla="*/ 123 w 823"/>
                <a:gd name="T7" fmla="*/ 0 h 123"/>
                <a:gd name="T8" fmla="*/ 0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823" y="74"/>
                  </a:moveTo>
                  <a:lnTo>
                    <a:pt x="552" y="74"/>
                  </a:lnTo>
                  <a:lnTo>
                    <a:pt x="476" y="0"/>
                  </a:lnTo>
                  <a:lnTo>
                    <a:pt x="123" y="0"/>
                  </a:lnTo>
                  <a:lnTo>
                    <a:pt x="0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507">
              <a:extLst>
                <a:ext uri="{FF2B5EF4-FFF2-40B4-BE49-F238E27FC236}">
                  <a16:creationId xmlns:a16="http://schemas.microsoft.com/office/drawing/2014/main" id="{C7A5F460-1B5A-C355-933A-3D318222FBC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0" y="426165"/>
              <a:ext cx="5545893" cy="131504"/>
            </a:xfrm>
            <a:custGeom>
              <a:avLst/>
              <a:gdLst>
                <a:gd name="T0" fmla="*/ 0 w 2722"/>
                <a:gd name="T1" fmla="*/ 0 h 141"/>
                <a:gd name="T2" fmla="*/ 689 w 2722"/>
                <a:gd name="T3" fmla="*/ 0 h 141"/>
                <a:gd name="T4" fmla="*/ 830 w 2722"/>
                <a:gd name="T5" fmla="*/ 141 h 141"/>
                <a:gd name="T6" fmla="*/ 2581 w 2722"/>
                <a:gd name="T7" fmla="*/ 141 h 141"/>
                <a:gd name="T8" fmla="*/ 2722 w 272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2" h="141">
                  <a:moveTo>
                    <a:pt x="0" y="0"/>
                  </a:moveTo>
                  <a:lnTo>
                    <a:pt x="689" y="0"/>
                  </a:lnTo>
                  <a:lnTo>
                    <a:pt x="830" y="141"/>
                  </a:lnTo>
                  <a:lnTo>
                    <a:pt x="2581" y="141"/>
                  </a:lnTo>
                  <a:lnTo>
                    <a:pt x="2722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508">
              <a:extLst>
                <a:ext uri="{FF2B5EF4-FFF2-40B4-BE49-F238E27FC236}">
                  <a16:creationId xmlns:a16="http://schemas.microsoft.com/office/drawing/2014/main" id="{0F48BF6E-DF17-6DBC-F8E2-5A67D3DF142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25422" y="426165"/>
              <a:ext cx="935182" cy="93265"/>
            </a:xfrm>
            <a:custGeom>
              <a:avLst/>
              <a:gdLst>
                <a:gd name="T0" fmla="*/ 459 w 459"/>
                <a:gd name="T1" fmla="*/ 100 h 100"/>
                <a:gd name="T2" fmla="*/ 101 w 459"/>
                <a:gd name="T3" fmla="*/ 100 h 100"/>
                <a:gd name="T4" fmla="*/ 0 w 459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100">
                  <a:moveTo>
                    <a:pt x="459" y="100"/>
                  </a:moveTo>
                  <a:lnTo>
                    <a:pt x="101" y="100"/>
                  </a:lnTo>
                  <a:lnTo>
                    <a:pt x="0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509">
              <a:extLst>
                <a:ext uri="{FF2B5EF4-FFF2-40B4-BE49-F238E27FC236}">
                  <a16:creationId xmlns:a16="http://schemas.microsoft.com/office/drawing/2014/main" id="{D098ABB9-425E-4134-03EB-0976473C2AB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142101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510">
              <a:extLst>
                <a:ext uri="{FF2B5EF4-FFF2-40B4-BE49-F238E27FC236}">
                  <a16:creationId xmlns:a16="http://schemas.microsoft.com/office/drawing/2014/main" id="{AC40FBFC-E745-CD74-A48F-BD22F739E12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282683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511">
              <a:extLst>
                <a:ext uri="{FF2B5EF4-FFF2-40B4-BE49-F238E27FC236}">
                  <a16:creationId xmlns:a16="http://schemas.microsoft.com/office/drawing/2014/main" id="{45CF783B-E36A-F0A2-DE9E-98951DD2DC0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29380" y="431760"/>
              <a:ext cx="240417" cy="73679"/>
            </a:xfrm>
            <a:custGeom>
              <a:avLst/>
              <a:gdLst>
                <a:gd name="T0" fmla="*/ 40 w 118"/>
                <a:gd name="T1" fmla="*/ 0 h 79"/>
                <a:gd name="T2" fmla="*/ 118 w 118"/>
                <a:gd name="T3" fmla="*/ 79 h 79"/>
                <a:gd name="T4" fmla="*/ 78 w 118"/>
                <a:gd name="T5" fmla="*/ 79 h 79"/>
                <a:gd name="T6" fmla="*/ 0 w 118"/>
                <a:gd name="T7" fmla="*/ 0 h 79"/>
                <a:gd name="T8" fmla="*/ 40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40" y="0"/>
                  </a:moveTo>
                  <a:lnTo>
                    <a:pt x="118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512">
              <a:extLst>
                <a:ext uri="{FF2B5EF4-FFF2-40B4-BE49-F238E27FC236}">
                  <a16:creationId xmlns:a16="http://schemas.microsoft.com/office/drawing/2014/main" id="{600B1609-757B-FFC6-0D18-98236462E4D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69962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513">
              <a:extLst>
                <a:ext uri="{FF2B5EF4-FFF2-40B4-BE49-F238E27FC236}">
                  <a16:creationId xmlns:a16="http://schemas.microsoft.com/office/drawing/2014/main" id="{D2140987-5FA1-57F2-7A02-96A17F1C4E2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10544" y="431760"/>
              <a:ext cx="246530" cy="73679"/>
            </a:xfrm>
            <a:custGeom>
              <a:avLst/>
              <a:gdLst>
                <a:gd name="T0" fmla="*/ 42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2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2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Oval 515">
              <a:extLst>
                <a:ext uri="{FF2B5EF4-FFF2-40B4-BE49-F238E27FC236}">
                  <a16:creationId xmlns:a16="http://schemas.microsoft.com/office/drawing/2014/main" id="{045E2F53-451A-0F1E-4BDE-879CFD00D5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8621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Oval 516">
              <a:extLst>
                <a:ext uri="{FF2B5EF4-FFF2-40B4-BE49-F238E27FC236}">
                  <a16:creationId xmlns:a16="http://schemas.microsoft.com/office/drawing/2014/main" id="{57D7AE82-2ABA-54BE-0469-BC319B6883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90123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Oval 517">
              <a:extLst>
                <a:ext uri="{FF2B5EF4-FFF2-40B4-BE49-F238E27FC236}">
                  <a16:creationId xmlns:a16="http://schemas.microsoft.com/office/drawing/2014/main" id="{A320CDE6-FFA2-22A9-3C70-3D76E3D640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27619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Oval 518">
              <a:extLst>
                <a:ext uri="{FF2B5EF4-FFF2-40B4-BE49-F238E27FC236}">
                  <a16:creationId xmlns:a16="http://schemas.microsoft.com/office/drawing/2014/main" id="{CCFF3E54-2670-905A-A6DC-3F9198A5E9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594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Oval 519">
              <a:extLst>
                <a:ext uri="{FF2B5EF4-FFF2-40B4-BE49-F238E27FC236}">
                  <a16:creationId xmlns:a16="http://schemas.microsoft.com/office/drawing/2014/main" id="{5D1EAF24-2400-036E-199A-7CF0A58FDE7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70405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520">
              <a:extLst>
                <a:ext uri="{FF2B5EF4-FFF2-40B4-BE49-F238E27FC236}">
                  <a16:creationId xmlns:a16="http://schemas.microsoft.com/office/drawing/2014/main" id="{0F4F5E3F-3E8F-6E18-97B8-F11E0CE0A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5994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521">
              <a:extLst>
                <a:ext uri="{FF2B5EF4-FFF2-40B4-BE49-F238E27FC236}">
                  <a16:creationId xmlns:a16="http://schemas.microsoft.com/office/drawing/2014/main" id="{C0613748-1736-F5A6-E67B-AE17A57537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102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Line 522">
              <a:extLst>
                <a:ext uri="{FF2B5EF4-FFF2-40B4-BE49-F238E27FC236}">
                  <a16:creationId xmlns:a16="http://schemas.microsoft.com/office/drawing/2014/main" id="{B4992603-8D5C-255A-3A73-51CD43C61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994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Line 523">
              <a:extLst>
                <a:ext uri="{FF2B5EF4-FFF2-40B4-BE49-F238E27FC236}">
                  <a16:creationId xmlns:a16="http://schemas.microsoft.com/office/drawing/2014/main" id="{9DEDAD84-F198-4CA5-CA53-C54FD614A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497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Line 524">
              <a:extLst>
                <a:ext uri="{FF2B5EF4-FFF2-40B4-BE49-F238E27FC236}">
                  <a16:creationId xmlns:a16="http://schemas.microsoft.com/office/drawing/2014/main" id="{4E6964DB-8E91-E591-4F06-C50F4093F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7972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Line 525">
              <a:extLst>
                <a:ext uri="{FF2B5EF4-FFF2-40B4-BE49-F238E27FC236}">
                  <a16:creationId xmlns:a16="http://schemas.microsoft.com/office/drawing/2014/main" id="{DA284732-D8F0-B91C-3500-60165CE9B9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3005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Line 526">
              <a:extLst>
                <a:ext uri="{FF2B5EF4-FFF2-40B4-BE49-F238E27FC236}">
                  <a16:creationId xmlns:a16="http://schemas.microsoft.com/office/drawing/2014/main" id="{3C3ACD65-FCCE-8C07-8B68-2B5D98E75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Line 527">
              <a:extLst>
                <a:ext uri="{FF2B5EF4-FFF2-40B4-BE49-F238E27FC236}">
                  <a16:creationId xmlns:a16="http://schemas.microsoft.com/office/drawing/2014/main" id="{CDA14725-6086-809C-81E8-D7212C0E65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1031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Line 528">
              <a:extLst>
                <a:ext uri="{FF2B5EF4-FFF2-40B4-BE49-F238E27FC236}">
                  <a16:creationId xmlns:a16="http://schemas.microsoft.com/office/drawing/2014/main" id="{ED73E588-9C5A-F2BF-47B2-24A9A24FB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4026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Line 529">
              <a:extLst>
                <a:ext uri="{FF2B5EF4-FFF2-40B4-BE49-F238E27FC236}">
                  <a16:creationId xmlns:a16="http://schemas.microsoft.com/office/drawing/2014/main" id="{4CE0313C-EA29-09FC-1DCC-E8013262B1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905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Line 530">
              <a:extLst>
                <a:ext uri="{FF2B5EF4-FFF2-40B4-BE49-F238E27FC236}">
                  <a16:creationId xmlns:a16="http://schemas.microsoft.com/office/drawing/2014/main" id="{EAC2A411-F988-5F06-A7A5-59E814355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2053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Line 531">
              <a:extLst>
                <a:ext uri="{FF2B5EF4-FFF2-40B4-BE49-F238E27FC236}">
                  <a16:creationId xmlns:a16="http://schemas.microsoft.com/office/drawing/2014/main" id="{4C6BBC40-EF92-F162-6A5C-6D1FDFEBF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7084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Line 532">
              <a:extLst>
                <a:ext uri="{FF2B5EF4-FFF2-40B4-BE49-F238E27FC236}">
                  <a16:creationId xmlns:a16="http://schemas.microsoft.com/office/drawing/2014/main" id="{0FACD18B-4E11-17CF-BF70-6F6565E144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079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21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AAB1DA7-E597-F2AF-B4FD-6DF639A098CD}"/>
              </a:ext>
            </a:extLst>
          </p:cNvPr>
          <p:cNvGrpSpPr/>
          <p:nvPr/>
        </p:nvGrpSpPr>
        <p:grpSpPr>
          <a:xfrm>
            <a:off x="1542667" y="2262278"/>
            <a:ext cx="1947456" cy="511647"/>
            <a:chOff x="1697511" y="2165349"/>
            <a:chExt cx="1947456" cy="511647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1DBDE0F3-E57A-D920-BCF6-C1BE9A23E3CC}"/>
                </a:ext>
              </a:extLst>
            </p:cNvPr>
            <p:cNvSpPr/>
            <p:nvPr/>
          </p:nvSpPr>
          <p:spPr>
            <a:xfrm>
              <a:off x="1697511" y="2165349"/>
              <a:ext cx="1947456" cy="382743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E617BB19-CD1B-0E81-398A-F5A8F3EFB2C5}"/>
                </a:ext>
              </a:extLst>
            </p:cNvPr>
            <p:cNvSpPr/>
            <p:nvPr/>
          </p:nvSpPr>
          <p:spPr>
            <a:xfrm>
              <a:off x="2015351" y="2419188"/>
              <a:ext cx="1311776" cy="257808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CFF26340-CC2E-487B-E4AA-E028B50DD002}"/>
              </a:ext>
            </a:extLst>
          </p:cNvPr>
          <p:cNvSpPr txBox="1"/>
          <p:nvPr/>
        </p:nvSpPr>
        <p:spPr>
          <a:xfrm>
            <a:off x="660400" y="562689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10030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  <a:alpha val="2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PRODUCT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  <a:alpha val="2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42B144F-8F9D-79E8-952A-FEFA4266E769}"/>
              </a:ext>
            </a:extLst>
          </p:cNvPr>
          <p:cNvSpPr txBox="1"/>
          <p:nvPr/>
        </p:nvSpPr>
        <p:spPr>
          <a:xfrm>
            <a:off x="5257494" y="674301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五大升级</a:t>
            </a:r>
          </a:p>
        </p:txBody>
      </p:sp>
      <p:sp>
        <p:nvSpPr>
          <p:cNvPr id="80" name="等腰三角形 79">
            <a:extLst>
              <a:ext uri="{FF2B5EF4-FFF2-40B4-BE49-F238E27FC236}">
                <a16:creationId xmlns:a16="http://schemas.microsoft.com/office/drawing/2014/main" id="{85C083FB-50D2-86D1-E043-DB3B4725E5C5}"/>
              </a:ext>
            </a:extLst>
          </p:cNvPr>
          <p:cNvSpPr/>
          <p:nvPr/>
        </p:nvSpPr>
        <p:spPr>
          <a:xfrm>
            <a:off x="4767244" y="557666"/>
            <a:ext cx="2657513" cy="291919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6276A0FD-D8B6-C26E-6962-83F1C8EE6721}"/>
              </a:ext>
            </a:extLst>
          </p:cNvPr>
          <p:cNvGrpSpPr/>
          <p:nvPr/>
        </p:nvGrpSpPr>
        <p:grpSpPr>
          <a:xfrm>
            <a:off x="5121462" y="2262278"/>
            <a:ext cx="1947456" cy="511647"/>
            <a:chOff x="1697511" y="2165349"/>
            <a:chExt cx="1947456" cy="511647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358DA4E0-A786-2FAE-66D6-BADA3C23329D}"/>
                </a:ext>
              </a:extLst>
            </p:cNvPr>
            <p:cNvSpPr/>
            <p:nvPr/>
          </p:nvSpPr>
          <p:spPr>
            <a:xfrm>
              <a:off x="1697511" y="2165349"/>
              <a:ext cx="1947456" cy="382743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C2776560-72DF-A98A-9ADC-3CD3F461B7D1}"/>
                </a:ext>
              </a:extLst>
            </p:cNvPr>
            <p:cNvSpPr/>
            <p:nvPr/>
          </p:nvSpPr>
          <p:spPr>
            <a:xfrm>
              <a:off x="2015351" y="2419188"/>
              <a:ext cx="1311776" cy="257808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EC1C0DA0-B54A-F7ED-660F-BE21A3A26766}"/>
              </a:ext>
            </a:extLst>
          </p:cNvPr>
          <p:cNvGrpSpPr/>
          <p:nvPr/>
        </p:nvGrpSpPr>
        <p:grpSpPr>
          <a:xfrm>
            <a:off x="8711194" y="2262278"/>
            <a:ext cx="1947456" cy="511647"/>
            <a:chOff x="1697511" y="2165349"/>
            <a:chExt cx="1947456" cy="511647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261913EA-4D1F-456C-0DFA-DA783A779D5A}"/>
                </a:ext>
              </a:extLst>
            </p:cNvPr>
            <p:cNvSpPr/>
            <p:nvPr/>
          </p:nvSpPr>
          <p:spPr>
            <a:xfrm>
              <a:off x="1697511" y="2165349"/>
              <a:ext cx="1947456" cy="382743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8800312C-B658-E95F-B487-FA566D548D92}"/>
                </a:ext>
              </a:extLst>
            </p:cNvPr>
            <p:cNvSpPr/>
            <p:nvPr/>
          </p:nvSpPr>
          <p:spPr>
            <a:xfrm>
              <a:off x="2015351" y="2419188"/>
              <a:ext cx="1311776" cy="257808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6BAFD2E8-4AA9-4FF8-569A-9E9D0A473A16}"/>
              </a:ext>
            </a:extLst>
          </p:cNvPr>
          <p:cNvGrpSpPr/>
          <p:nvPr/>
        </p:nvGrpSpPr>
        <p:grpSpPr>
          <a:xfrm>
            <a:off x="6919062" y="3770803"/>
            <a:ext cx="1947456" cy="511647"/>
            <a:chOff x="1697511" y="2165349"/>
            <a:chExt cx="1947456" cy="511647"/>
          </a:xfrm>
        </p:grpSpPr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7A6BB866-FBCD-3DBC-D04F-87FE10443FE3}"/>
                </a:ext>
              </a:extLst>
            </p:cNvPr>
            <p:cNvSpPr/>
            <p:nvPr/>
          </p:nvSpPr>
          <p:spPr>
            <a:xfrm>
              <a:off x="1697511" y="2165349"/>
              <a:ext cx="1947456" cy="382743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E33F12D1-69D4-5E0A-FBB2-3C9E4FD25E5B}"/>
                </a:ext>
              </a:extLst>
            </p:cNvPr>
            <p:cNvSpPr/>
            <p:nvPr/>
          </p:nvSpPr>
          <p:spPr>
            <a:xfrm>
              <a:off x="2015351" y="2419188"/>
              <a:ext cx="1311776" cy="257808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D1ADC090-34CA-5B14-3819-74BC30A6BBA2}"/>
              </a:ext>
            </a:extLst>
          </p:cNvPr>
          <p:cNvGrpSpPr/>
          <p:nvPr/>
        </p:nvGrpSpPr>
        <p:grpSpPr>
          <a:xfrm>
            <a:off x="3334799" y="3780061"/>
            <a:ext cx="1947456" cy="511647"/>
            <a:chOff x="1697511" y="2165349"/>
            <a:chExt cx="1947456" cy="511647"/>
          </a:xfrm>
        </p:grpSpPr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771CBA60-B37C-5B61-6013-B5C3222C40AA}"/>
                </a:ext>
              </a:extLst>
            </p:cNvPr>
            <p:cNvSpPr/>
            <p:nvPr/>
          </p:nvSpPr>
          <p:spPr>
            <a:xfrm>
              <a:off x="1697511" y="2165349"/>
              <a:ext cx="1947456" cy="382743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9F0B5ECA-99E6-8BBF-30FE-94C967760B9D}"/>
                </a:ext>
              </a:extLst>
            </p:cNvPr>
            <p:cNvSpPr/>
            <p:nvPr/>
          </p:nvSpPr>
          <p:spPr>
            <a:xfrm>
              <a:off x="2015351" y="2419188"/>
              <a:ext cx="1311776" cy="257808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72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E8F7AB4C-7306-FE64-30CF-6A25FA9D9242}"/>
              </a:ext>
            </a:extLst>
          </p:cNvPr>
          <p:cNvSpPr txBox="1"/>
          <p:nvPr/>
        </p:nvSpPr>
        <p:spPr>
          <a:xfrm>
            <a:off x="1967526" y="2804455"/>
            <a:ext cx="109773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连接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76FF73A5-F571-7125-F270-771C19CB16EF}"/>
              </a:ext>
            </a:extLst>
          </p:cNvPr>
          <p:cNvSpPr txBox="1"/>
          <p:nvPr/>
        </p:nvSpPr>
        <p:spPr>
          <a:xfrm>
            <a:off x="1608325" y="3204317"/>
            <a:ext cx="181614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1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更快连接设备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90BDE696-2B4B-0B26-9997-173D2139613E}"/>
              </a:ext>
            </a:extLst>
          </p:cNvPr>
          <p:cNvSpPr txBox="1"/>
          <p:nvPr/>
        </p:nvSpPr>
        <p:spPr>
          <a:xfrm>
            <a:off x="5551790" y="2804455"/>
            <a:ext cx="109773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扫描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E42F3208-019F-4E52-E309-5DB7EC339D98}"/>
              </a:ext>
            </a:extLst>
          </p:cNvPr>
          <p:cNvSpPr txBox="1"/>
          <p:nvPr/>
        </p:nvSpPr>
        <p:spPr>
          <a:xfrm>
            <a:off x="5187120" y="3204317"/>
            <a:ext cx="181614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12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</a:t>
            </a:r>
            <a:r>
              <a:rPr kumimoji="0" lang="zh-CN" altLang="en-US" sz="1800" b="0" i="0" u="none" strike="noStrike" kern="1200" cap="none" spc="1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扫描错误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0BDB3B47-37CA-B7B1-BFAC-DF414D24AF5B}"/>
              </a:ext>
            </a:extLst>
          </p:cNvPr>
          <p:cNvSpPr txBox="1"/>
          <p:nvPr/>
        </p:nvSpPr>
        <p:spPr>
          <a:xfrm>
            <a:off x="9136053" y="2804455"/>
            <a:ext cx="109773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04C20F8D-F7B4-2654-1E7A-D2B18FDF9C77}"/>
              </a:ext>
            </a:extLst>
          </p:cNvPr>
          <p:cNvSpPr txBox="1"/>
          <p:nvPr/>
        </p:nvSpPr>
        <p:spPr>
          <a:xfrm>
            <a:off x="8776852" y="3204317"/>
            <a:ext cx="181614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1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保护用户隐私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8F920E7C-87D3-D43B-29AC-3BCC09C0909D}"/>
              </a:ext>
            </a:extLst>
          </p:cNvPr>
          <p:cNvSpPr txBox="1"/>
          <p:nvPr/>
        </p:nvSpPr>
        <p:spPr>
          <a:xfrm>
            <a:off x="7343921" y="4349630"/>
            <a:ext cx="109773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加密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E890CC29-2EBD-F8F7-F0C7-07EC1B4EE1BC}"/>
              </a:ext>
            </a:extLst>
          </p:cNvPr>
          <p:cNvSpPr txBox="1"/>
          <p:nvPr/>
        </p:nvSpPr>
        <p:spPr>
          <a:xfrm>
            <a:off x="6984720" y="4749492"/>
            <a:ext cx="181614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pc="12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加密用户资料</a:t>
            </a:r>
            <a:endParaRPr kumimoji="0" lang="zh-CN" altLang="en-US" sz="1800" b="0" i="0" u="none" strike="noStrike" kern="1200" cap="none" spc="12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37ADE909-0D26-8569-6B23-E5615DF03496}"/>
              </a:ext>
            </a:extLst>
          </p:cNvPr>
          <p:cNvSpPr txBox="1"/>
          <p:nvPr/>
        </p:nvSpPr>
        <p:spPr>
          <a:xfrm>
            <a:off x="3759658" y="4363345"/>
            <a:ext cx="109773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整理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503F4BB3-41CE-7C40-B0B2-C4EB72B1C56B}"/>
              </a:ext>
            </a:extLst>
          </p:cNvPr>
          <p:cNvSpPr txBox="1"/>
          <p:nvPr/>
        </p:nvSpPr>
        <p:spPr>
          <a:xfrm>
            <a:off x="3400457" y="4763207"/>
            <a:ext cx="181614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12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自动整理内容</a:t>
            </a: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D2BAD2FF-C002-6218-B2FE-D9EA8E9E4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2532" y="1654467"/>
            <a:ext cx="624780" cy="624780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4D4D3606-CD83-0C2C-440B-3F05756CE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0400" y="3240899"/>
            <a:ext cx="624780" cy="624780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4DD2C91B-759C-98B0-A36C-8364EA253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6137" y="3240899"/>
            <a:ext cx="624780" cy="624780"/>
          </a:xfrm>
          <a:prstGeom prst="rect">
            <a:avLst/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C5E5182C-BF4E-A545-DF7A-9C0A7C304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4985" y="1654467"/>
            <a:ext cx="700410" cy="700410"/>
          </a:xfrm>
          <a:prstGeom prst="rect">
            <a:avLst/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21D70AB3-4463-993A-7E13-5AB65FB847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4222" y="1654467"/>
            <a:ext cx="704346" cy="704346"/>
          </a:xfrm>
          <a:prstGeom prst="rect">
            <a:avLst/>
          </a:prstGeom>
        </p:spPr>
      </p:pic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A28CFA37-586C-4BD5-8642-BB9F034AEC67}"/>
              </a:ext>
            </a:extLst>
          </p:cNvPr>
          <p:cNvGrpSpPr/>
          <p:nvPr/>
        </p:nvGrpSpPr>
        <p:grpSpPr>
          <a:xfrm>
            <a:off x="0" y="426165"/>
            <a:ext cx="12192000" cy="246219"/>
            <a:chOff x="0" y="426165"/>
            <a:chExt cx="12192000" cy="246219"/>
          </a:xfrm>
        </p:grpSpPr>
        <p:sp>
          <p:nvSpPr>
            <p:cNvPr id="105" name="Freeform 492">
              <a:extLst>
                <a:ext uri="{FF2B5EF4-FFF2-40B4-BE49-F238E27FC236}">
                  <a16:creationId xmlns:a16="http://schemas.microsoft.com/office/drawing/2014/main" id="{68DE3660-B06A-67FC-8FC0-AFBC3A0E29D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16586" y="557668"/>
              <a:ext cx="1676808" cy="114716"/>
            </a:xfrm>
            <a:custGeom>
              <a:avLst/>
              <a:gdLst>
                <a:gd name="T0" fmla="*/ 0 w 823"/>
                <a:gd name="T1" fmla="*/ 74 h 123"/>
                <a:gd name="T2" fmla="*/ 270 w 823"/>
                <a:gd name="T3" fmla="*/ 74 h 123"/>
                <a:gd name="T4" fmla="*/ 346 w 823"/>
                <a:gd name="T5" fmla="*/ 0 h 123"/>
                <a:gd name="T6" fmla="*/ 700 w 823"/>
                <a:gd name="T7" fmla="*/ 0 h 123"/>
                <a:gd name="T8" fmla="*/ 823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0" y="74"/>
                  </a:moveTo>
                  <a:lnTo>
                    <a:pt x="270" y="74"/>
                  </a:lnTo>
                  <a:lnTo>
                    <a:pt x="346" y="0"/>
                  </a:lnTo>
                  <a:lnTo>
                    <a:pt x="700" y="0"/>
                  </a:lnTo>
                  <a:lnTo>
                    <a:pt x="823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93">
              <a:extLst>
                <a:ext uri="{FF2B5EF4-FFF2-40B4-BE49-F238E27FC236}">
                  <a16:creationId xmlns:a16="http://schemas.microsoft.com/office/drawing/2014/main" id="{1310E8EF-F05C-0C55-202C-AEA3D3A80B0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545893" y="426165"/>
              <a:ext cx="6646107" cy="131504"/>
            </a:xfrm>
            <a:custGeom>
              <a:avLst/>
              <a:gdLst>
                <a:gd name="T0" fmla="*/ 3262 w 3262"/>
                <a:gd name="T1" fmla="*/ 0 h 141"/>
                <a:gd name="T2" fmla="*/ 2030 w 3262"/>
                <a:gd name="T3" fmla="*/ 0 h 141"/>
                <a:gd name="T4" fmla="*/ 1889 w 3262"/>
                <a:gd name="T5" fmla="*/ 141 h 141"/>
                <a:gd name="T6" fmla="*/ 141 w 3262"/>
                <a:gd name="T7" fmla="*/ 141 h 141"/>
                <a:gd name="T8" fmla="*/ 0 w 326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141">
                  <a:moveTo>
                    <a:pt x="3262" y="0"/>
                  </a:moveTo>
                  <a:lnTo>
                    <a:pt x="2030" y="0"/>
                  </a:lnTo>
                  <a:lnTo>
                    <a:pt x="1889" y="141"/>
                  </a:lnTo>
                  <a:lnTo>
                    <a:pt x="141" y="14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94">
              <a:extLst>
                <a:ext uri="{FF2B5EF4-FFF2-40B4-BE49-F238E27FC236}">
                  <a16:creationId xmlns:a16="http://schemas.microsoft.com/office/drawing/2014/main" id="{6A783B7A-2F13-2D04-7A39-66CEA36A4FF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137507" y="426165"/>
              <a:ext cx="929069" cy="93265"/>
            </a:xfrm>
            <a:custGeom>
              <a:avLst/>
              <a:gdLst>
                <a:gd name="T0" fmla="*/ 0 w 456"/>
                <a:gd name="T1" fmla="*/ 100 h 100"/>
                <a:gd name="T2" fmla="*/ 355 w 456"/>
                <a:gd name="T3" fmla="*/ 100 h 100"/>
                <a:gd name="T4" fmla="*/ 456 w 45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" h="100">
                  <a:moveTo>
                    <a:pt x="0" y="100"/>
                  </a:moveTo>
                  <a:lnTo>
                    <a:pt x="355" y="100"/>
                  </a:lnTo>
                  <a:lnTo>
                    <a:pt x="456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95">
              <a:extLst>
                <a:ext uri="{FF2B5EF4-FFF2-40B4-BE49-F238E27FC236}">
                  <a16:creationId xmlns:a16="http://schemas.microsoft.com/office/drawing/2014/main" id="{B2041C4F-C1C5-7BF3-FCE3-A7EB871D48F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809480" y="431760"/>
              <a:ext cx="246530" cy="73679"/>
            </a:xfrm>
            <a:custGeom>
              <a:avLst/>
              <a:gdLst>
                <a:gd name="T0" fmla="*/ 79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9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9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96">
              <a:extLst>
                <a:ext uri="{FF2B5EF4-FFF2-40B4-BE49-F238E27FC236}">
                  <a16:creationId xmlns:a16="http://schemas.microsoft.com/office/drawing/2014/main" id="{8C13FD6B-2D52-F787-CC7C-7A3535E5C42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668898" y="431760"/>
              <a:ext cx="240417" cy="73679"/>
            </a:xfrm>
            <a:custGeom>
              <a:avLst/>
              <a:gdLst>
                <a:gd name="T0" fmla="*/ 78 w 118"/>
                <a:gd name="T1" fmla="*/ 0 h 79"/>
                <a:gd name="T2" fmla="*/ 0 w 118"/>
                <a:gd name="T3" fmla="*/ 79 h 79"/>
                <a:gd name="T4" fmla="*/ 40 w 118"/>
                <a:gd name="T5" fmla="*/ 79 h 79"/>
                <a:gd name="T6" fmla="*/ 118 w 118"/>
                <a:gd name="T7" fmla="*/ 0 h 79"/>
                <a:gd name="T8" fmla="*/ 78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97">
              <a:extLst>
                <a:ext uri="{FF2B5EF4-FFF2-40B4-BE49-F238E27FC236}">
                  <a16:creationId xmlns:a16="http://schemas.microsoft.com/office/drawing/2014/main" id="{A93F1E87-47AF-C861-6B58-1BFFF66A768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2203" y="431760"/>
              <a:ext cx="246530" cy="73679"/>
            </a:xfrm>
            <a:custGeom>
              <a:avLst/>
              <a:gdLst>
                <a:gd name="T0" fmla="*/ 78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8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8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98">
              <a:extLst>
                <a:ext uri="{FF2B5EF4-FFF2-40B4-BE49-F238E27FC236}">
                  <a16:creationId xmlns:a16="http://schemas.microsoft.com/office/drawing/2014/main" id="{EA3FD60A-B790-DE6F-25C4-FA84CF0DC9C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81621" y="431760"/>
              <a:ext cx="244492" cy="73679"/>
            </a:xfrm>
            <a:custGeom>
              <a:avLst/>
              <a:gdLst>
                <a:gd name="T0" fmla="*/ 78 w 120"/>
                <a:gd name="T1" fmla="*/ 0 h 79"/>
                <a:gd name="T2" fmla="*/ 0 w 120"/>
                <a:gd name="T3" fmla="*/ 79 h 79"/>
                <a:gd name="T4" fmla="*/ 42 w 120"/>
                <a:gd name="T5" fmla="*/ 79 h 79"/>
                <a:gd name="T6" fmla="*/ 120 w 120"/>
                <a:gd name="T7" fmla="*/ 0 h 79"/>
                <a:gd name="T8" fmla="*/ 78 w 12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78" y="0"/>
                  </a:moveTo>
                  <a:lnTo>
                    <a:pt x="0" y="79"/>
                  </a:lnTo>
                  <a:lnTo>
                    <a:pt x="42" y="79"/>
                  </a:lnTo>
                  <a:lnTo>
                    <a:pt x="12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99">
              <a:extLst>
                <a:ext uri="{FF2B5EF4-FFF2-40B4-BE49-F238E27FC236}">
                  <a16:creationId xmlns:a16="http://schemas.microsoft.com/office/drawing/2014/main" id="{9BB5C635-32FC-449E-12CF-B0B3CA43A80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38999" y="431760"/>
              <a:ext cx="242455" cy="73679"/>
            </a:xfrm>
            <a:custGeom>
              <a:avLst/>
              <a:gdLst>
                <a:gd name="T0" fmla="*/ 78 w 119"/>
                <a:gd name="T1" fmla="*/ 0 h 79"/>
                <a:gd name="T2" fmla="*/ 0 w 119"/>
                <a:gd name="T3" fmla="*/ 79 h 79"/>
                <a:gd name="T4" fmla="*/ 40 w 119"/>
                <a:gd name="T5" fmla="*/ 79 h 79"/>
                <a:gd name="T6" fmla="*/ 119 w 119"/>
                <a:gd name="T7" fmla="*/ 0 h 79"/>
                <a:gd name="T8" fmla="*/ 78 w 11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Oval 501">
              <a:extLst>
                <a:ext uri="{FF2B5EF4-FFF2-40B4-BE49-F238E27FC236}">
                  <a16:creationId xmlns:a16="http://schemas.microsoft.com/office/drawing/2014/main" id="{24C85E65-C424-87D4-6107-B9B5DF7DD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76096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Oval 502">
              <a:extLst>
                <a:ext uri="{FF2B5EF4-FFF2-40B4-BE49-F238E27FC236}">
                  <a16:creationId xmlns:a16="http://schemas.microsoft.com/office/drawing/2014/main" id="{80879254-3E79-1DDD-28AC-596881CA08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657053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Oval 503">
              <a:extLst>
                <a:ext uri="{FF2B5EF4-FFF2-40B4-BE49-F238E27FC236}">
                  <a16:creationId xmlns:a16="http://schemas.microsoft.com/office/drawing/2014/main" id="{3AB1CDE9-60DE-C13F-137B-09A6A3B14AF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866910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Oval 504">
              <a:extLst>
                <a:ext uri="{FF2B5EF4-FFF2-40B4-BE49-F238E27FC236}">
                  <a16:creationId xmlns:a16="http://schemas.microsoft.com/office/drawing/2014/main" id="{62BF0311-A7E6-171B-19F2-0144BBE205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547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Oval 505">
              <a:extLst>
                <a:ext uri="{FF2B5EF4-FFF2-40B4-BE49-F238E27FC236}">
                  <a16:creationId xmlns:a16="http://schemas.microsoft.com/office/drawing/2014/main" id="{F6A45D14-24D9-7111-64C9-C0B2184A8A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44312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506">
              <a:extLst>
                <a:ext uri="{FF2B5EF4-FFF2-40B4-BE49-F238E27FC236}">
                  <a16:creationId xmlns:a16="http://schemas.microsoft.com/office/drawing/2014/main" id="{AAFD62F3-94C4-E508-6410-54E53E567CC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02679" y="557668"/>
              <a:ext cx="1676808" cy="114716"/>
            </a:xfrm>
            <a:custGeom>
              <a:avLst/>
              <a:gdLst>
                <a:gd name="T0" fmla="*/ 823 w 823"/>
                <a:gd name="T1" fmla="*/ 74 h 123"/>
                <a:gd name="T2" fmla="*/ 552 w 823"/>
                <a:gd name="T3" fmla="*/ 74 h 123"/>
                <a:gd name="T4" fmla="*/ 476 w 823"/>
                <a:gd name="T5" fmla="*/ 0 h 123"/>
                <a:gd name="T6" fmla="*/ 123 w 823"/>
                <a:gd name="T7" fmla="*/ 0 h 123"/>
                <a:gd name="T8" fmla="*/ 0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823" y="74"/>
                  </a:moveTo>
                  <a:lnTo>
                    <a:pt x="552" y="74"/>
                  </a:lnTo>
                  <a:lnTo>
                    <a:pt x="476" y="0"/>
                  </a:lnTo>
                  <a:lnTo>
                    <a:pt x="123" y="0"/>
                  </a:lnTo>
                  <a:lnTo>
                    <a:pt x="0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507">
              <a:extLst>
                <a:ext uri="{FF2B5EF4-FFF2-40B4-BE49-F238E27FC236}">
                  <a16:creationId xmlns:a16="http://schemas.microsoft.com/office/drawing/2014/main" id="{EDB6367C-DCCC-17FE-6890-CB89B54C177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0" y="426165"/>
              <a:ext cx="5545893" cy="131504"/>
            </a:xfrm>
            <a:custGeom>
              <a:avLst/>
              <a:gdLst>
                <a:gd name="T0" fmla="*/ 0 w 2722"/>
                <a:gd name="T1" fmla="*/ 0 h 141"/>
                <a:gd name="T2" fmla="*/ 689 w 2722"/>
                <a:gd name="T3" fmla="*/ 0 h 141"/>
                <a:gd name="T4" fmla="*/ 830 w 2722"/>
                <a:gd name="T5" fmla="*/ 141 h 141"/>
                <a:gd name="T6" fmla="*/ 2581 w 2722"/>
                <a:gd name="T7" fmla="*/ 141 h 141"/>
                <a:gd name="T8" fmla="*/ 2722 w 272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2" h="141">
                  <a:moveTo>
                    <a:pt x="0" y="0"/>
                  </a:moveTo>
                  <a:lnTo>
                    <a:pt x="689" y="0"/>
                  </a:lnTo>
                  <a:lnTo>
                    <a:pt x="830" y="141"/>
                  </a:lnTo>
                  <a:lnTo>
                    <a:pt x="2581" y="141"/>
                  </a:lnTo>
                  <a:lnTo>
                    <a:pt x="2722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508">
              <a:extLst>
                <a:ext uri="{FF2B5EF4-FFF2-40B4-BE49-F238E27FC236}">
                  <a16:creationId xmlns:a16="http://schemas.microsoft.com/office/drawing/2014/main" id="{908BD6CC-9FEF-3A9F-2EE5-BD9F1F49E16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25422" y="426165"/>
              <a:ext cx="935182" cy="93265"/>
            </a:xfrm>
            <a:custGeom>
              <a:avLst/>
              <a:gdLst>
                <a:gd name="T0" fmla="*/ 459 w 459"/>
                <a:gd name="T1" fmla="*/ 100 h 100"/>
                <a:gd name="T2" fmla="*/ 101 w 459"/>
                <a:gd name="T3" fmla="*/ 100 h 100"/>
                <a:gd name="T4" fmla="*/ 0 w 459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100">
                  <a:moveTo>
                    <a:pt x="459" y="100"/>
                  </a:moveTo>
                  <a:lnTo>
                    <a:pt x="101" y="100"/>
                  </a:lnTo>
                  <a:lnTo>
                    <a:pt x="0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509">
              <a:extLst>
                <a:ext uri="{FF2B5EF4-FFF2-40B4-BE49-F238E27FC236}">
                  <a16:creationId xmlns:a16="http://schemas.microsoft.com/office/drawing/2014/main" id="{B2ACA124-DBAC-D007-E3EA-3D2B447B3A3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142101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510">
              <a:extLst>
                <a:ext uri="{FF2B5EF4-FFF2-40B4-BE49-F238E27FC236}">
                  <a16:creationId xmlns:a16="http://schemas.microsoft.com/office/drawing/2014/main" id="{F1EDB7CE-E434-B2F7-F9CD-5FB6407DEFE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282683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511">
              <a:extLst>
                <a:ext uri="{FF2B5EF4-FFF2-40B4-BE49-F238E27FC236}">
                  <a16:creationId xmlns:a16="http://schemas.microsoft.com/office/drawing/2014/main" id="{2AE50FF0-24E0-8DEA-C5DC-A37A315D996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29380" y="431760"/>
              <a:ext cx="240417" cy="73679"/>
            </a:xfrm>
            <a:custGeom>
              <a:avLst/>
              <a:gdLst>
                <a:gd name="T0" fmla="*/ 40 w 118"/>
                <a:gd name="T1" fmla="*/ 0 h 79"/>
                <a:gd name="T2" fmla="*/ 118 w 118"/>
                <a:gd name="T3" fmla="*/ 79 h 79"/>
                <a:gd name="T4" fmla="*/ 78 w 118"/>
                <a:gd name="T5" fmla="*/ 79 h 79"/>
                <a:gd name="T6" fmla="*/ 0 w 118"/>
                <a:gd name="T7" fmla="*/ 0 h 79"/>
                <a:gd name="T8" fmla="*/ 40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40" y="0"/>
                  </a:moveTo>
                  <a:lnTo>
                    <a:pt x="118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512">
              <a:extLst>
                <a:ext uri="{FF2B5EF4-FFF2-40B4-BE49-F238E27FC236}">
                  <a16:creationId xmlns:a16="http://schemas.microsoft.com/office/drawing/2014/main" id="{2F895B23-22CB-1ED6-7AE9-B29A32AF789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69962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513">
              <a:extLst>
                <a:ext uri="{FF2B5EF4-FFF2-40B4-BE49-F238E27FC236}">
                  <a16:creationId xmlns:a16="http://schemas.microsoft.com/office/drawing/2014/main" id="{A0B61246-38D2-09CA-0F08-6161845AB4D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10544" y="431760"/>
              <a:ext cx="246530" cy="73679"/>
            </a:xfrm>
            <a:custGeom>
              <a:avLst/>
              <a:gdLst>
                <a:gd name="T0" fmla="*/ 42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2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2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Oval 515">
              <a:extLst>
                <a:ext uri="{FF2B5EF4-FFF2-40B4-BE49-F238E27FC236}">
                  <a16:creationId xmlns:a16="http://schemas.microsoft.com/office/drawing/2014/main" id="{4E790AE3-79B0-1CE7-B4F0-03430EA515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8621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Oval 516">
              <a:extLst>
                <a:ext uri="{FF2B5EF4-FFF2-40B4-BE49-F238E27FC236}">
                  <a16:creationId xmlns:a16="http://schemas.microsoft.com/office/drawing/2014/main" id="{91FD20D6-441D-92E7-020C-7501D375CD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90123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Oval 517">
              <a:extLst>
                <a:ext uri="{FF2B5EF4-FFF2-40B4-BE49-F238E27FC236}">
                  <a16:creationId xmlns:a16="http://schemas.microsoft.com/office/drawing/2014/main" id="{B5B0C6F5-6D1F-1C33-4DBF-123234C520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27619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Oval 518">
              <a:extLst>
                <a:ext uri="{FF2B5EF4-FFF2-40B4-BE49-F238E27FC236}">
                  <a16:creationId xmlns:a16="http://schemas.microsoft.com/office/drawing/2014/main" id="{C6B3B0BA-7712-2F36-88AF-7AC782E3FB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594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Oval 519">
              <a:extLst>
                <a:ext uri="{FF2B5EF4-FFF2-40B4-BE49-F238E27FC236}">
                  <a16:creationId xmlns:a16="http://schemas.microsoft.com/office/drawing/2014/main" id="{C0992A95-3759-9301-69BF-E38496A19F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70405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Line 520">
              <a:extLst>
                <a:ext uri="{FF2B5EF4-FFF2-40B4-BE49-F238E27FC236}">
                  <a16:creationId xmlns:a16="http://schemas.microsoft.com/office/drawing/2014/main" id="{06B17640-ED3D-1139-E9A7-18197D8990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5994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Line 521">
              <a:extLst>
                <a:ext uri="{FF2B5EF4-FFF2-40B4-BE49-F238E27FC236}">
                  <a16:creationId xmlns:a16="http://schemas.microsoft.com/office/drawing/2014/main" id="{A33E5CD9-CD2F-7E73-2653-D5C9EBDD23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102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Line 522">
              <a:extLst>
                <a:ext uri="{FF2B5EF4-FFF2-40B4-BE49-F238E27FC236}">
                  <a16:creationId xmlns:a16="http://schemas.microsoft.com/office/drawing/2014/main" id="{4A903266-13BD-1530-5E05-7D7F385EE9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994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Line 523">
              <a:extLst>
                <a:ext uri="{FF2B5EF4-FFF2-40B4-BE49-F238E27FC236}">
                  <a16:creationId xmlns:a16="http://schemas.microsoft.com/office/drawing/2014/main" id="{3D418454-1ED9-68B4-A81A-2BD88FECE2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497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Line 524">
              <a:extLst>
                <a:ext uri="{FF2B5EF4-FFF2-40B4-BE49-F238E27FC236}">
                  <a16:creationId xmlns:a16="http://schemas.microsoft.com/office/drawing/2014/main" id="{1B0878C8-E993-418D-6256-9DB6CA5C3E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7972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Line 525">
              <a:extLst>
                <a:ext uri="{FF2B5EF4-FFF2-40B4-BE49-F238E27FC236}">
                  <a16:creationId xmlns:a16="http://schemas.microsoft.com/office/drawing/2014/main" id="{7F61E1E3-ACFD-948F-22B6-5F9160975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3005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Line 526">
              <a:extLst>
                <a:ext uri="{FF2B5EF4-FFF2-40B4-BE49-F238E27FC236}">
                  <a16:creationId xmlns:a16="http://schemas.microsoft.com/office/drawing/2014/main" id="{9537E617-1339-7B87-A4C7-71CF427BE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Line 527">
              <a:extLst>
                <a:ext uri="{FF2B5EF4-FFF2-40B4-BE49-F238E27FC236}">
                  <a16:creationId xmlns:a16="http://schemas.microsoft.com/office/drawing/2014/main" id="{A3DC77D1-68CC-3714-3AA4-1959D7425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1031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Line 528">
              <a:extLst>
                <a:ext uri="{FF2B5EF4-FFF2-40B4-BE49-F238E27FC236}">
                  <a16:creationId xmlns:a16="http://schemas.microsoft.com/office/drawing/2014/main" id="{B2AC047E-F58C-103A-561D-7AB9A6BDF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4026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Line 529">
              <a:extLst>
                <a:ext uri="{FF2B5EF4-FFF2-40B4-BE49-F238E27FC236}">
                  <a16:creationId xmlns:a16="http://schemas.microsoft.com/office/drawing/2014/main" id="{D7094552-C9B5-8FA9-44EB-5D1D97BF2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905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Line 530">
              <a:extLst>
                <a:ext uri="{FF2B5EF4-FFF2-40B4-BE49-F238E27FC236}">
                  <a16:creationId xmlns:a16="http://schemas.microsoft.com/office/drawing/2014/main" id="{DEB68692-2F20-1569-1B0D-D365F7CF8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2053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Line 531">
              <a:extLst>
                <a:ext uri="{FF2B5EF4-FFF2-40B4-BE49-F238E27FC236}">
                  <a16:creationId xmlns:a16="http://schemas.microsoft.com/office/drawing/2014/main" id="{7A1117FA-35D6-3EB0-D731-DA90BDE32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7084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Line 532">
              <a:extLst>
                <a:ext uri="{FF2B5EF4-FFF2-40B4-BE49-F238E27FC236}">
                  <a16:creationId xmlns:a16="http://schemas.microsoft.com/office/drawing/2014/main" id="{975EFD7A-81E1-59E4-440B-A8B9A6329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079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87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 descr="夜晚的星空&#10;&#10;描述已自动生成">
            <a:extLst>
              <a:ext uri="{FF2B5EF4-FFF2-40B4-BE49-F238E27FC236}">
                <a16:creationId xmlns:a16="http://schemas.microsoft.com/office/drawing/2014/main" id="{9BF21CB3-E5CD-0171-C4B9-A81A869CA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6905" y="0"/>
            <a:ext cx="12192002" cy="6858000"/>
          </a:xfrm>
          <a:prstGeom prst="rect">
            <a:avLst/>
          </a:prstGeom>
        </p:spPr>
      </p:pic>
      <p:sp>
        <p:nvSpPr>
          <p:cNvPr id="109" name="矩形 108">
            <a:extLst>
              <a:ext uri="{FF2B5EF4-FFF2-40B4-BE49-F238E27FC236}">
                <a16:creationId xmlns:a16="http://schemas.microsoft.com/office/drawing/2014/main" id="{06152DE1-5558-BF21-5E5F-378106801D08}"/>
              </a:ext>
            </a:extLst>
          </p:cNvPr>
          <p:cNvSpPr/>
          <p:nvPr/>
        </p:nvSpPr>
        <p:spPr>
          <a:xfrm>
            <a:off x="-34367" y="-34298"/>
            <a:ext cx="12260734" cy="6926596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1638B8BC-71E0-68B7-1328-237368D5C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56" t="4980"/>
          <a:stretch/>
        </p:blipFill>
        <p:spPr>
          <a:xfrm>
            <a:off x="-34367" y="-25400"/>
            <a:ext cx="12253438" cy="207912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0BC002-0C82-2C0B-05DD-7E6CF43196BC}"/>
              </a:ext>
            </a:extLst>
          </p:cNvPr>
          <p:cNvSpPr txBox="1"/>
          <p:nvPr/>
        </p:nvSpPr>
        <p:spPr>
          <a:xfrm>
            <a:off x="660400" y="562689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10030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  <a:alpha val="2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CONTENT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  <a:alpha val="2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1352D3E-C26E-CDE5-285D-E75296E82CD2}"/>
              </a:ext>
            </a:extLst>
          </p:cNvPr>
          <p:cNvGrpSpPr/>
          <p:nvPr/>
        </p:nvGrpSpPr>
        <p:grpSpPr>
          <a:xfrm>
            <a:off x="698532" y="3695271"/>
            <a:ext cx="2728652" cy="1250728"/>
            <a:chOff x="700726" y="896707"/>
            <a:chExt cx="2520191" cy="1155190"/>
          </a:xfrm>
        </p:grpSpPr>
        <p:sp useBgFill="1">
          <p:nvSpPr>
            <p:cNvPr id="36" name="菱形 35">
              <a:extLst>
                <a:ext uri="{FF2B5EF4-FFF2-40B4-BE49-F238E27FC236}">
                  <a16:creationId xmlns:a16="http://schemas.microsoft.com/office/drawing/2014/main" id="{7A329765-536F-F2C0-2DD9-936C453969E9}"/>
                </a:ext>
              </a:extLst>
            </p:cNvPr>
            <p:cNvSpPr/>
            <p:nvPr/>
          </p:nvSpPr>
          <p:spPr>
            <a:xfrm>
              <a:off x="891638" y="1578251"/>
              <a:ext cx="2138366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bg2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菱形 36">
              <a:extLst>
                <a:ext uri="{FF2B5EF4-FFF2-40B4-BE49-F238E27FC236}">
                  <a16:creationId xmlns:a16="http://schemas.microsoft.com/office/drawing/2014/main" id="{04DE6BAF-C59A-0CC0-270C-CEB150E22D2D}"/>
                </a:ext>
              </a:extLst>
            </p:cNvPr>
            <p:cNvSpPr/>
            <p:nvPr/>
          </p:nvSpPr>
          <p:spPr>
            <a:xfrm>
              <a:off x="700726" y="1397619"/>
              <a:ext cx="2520191" cy="558219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D7CE4B60-9A10-1330-8A44-B3C5FCE51180}"/>
                </a:ext>
              </a:extLst>
            </p:cNvPr>
            <p:cNvSpPr/>
            <p:nvPr/>
          </p:nvSpPr>
          <p:spPr>
            <a:xfrm>
              <a:off x="875397" y="1436307"/>
              <a:ext cx="2170849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2822CFE2-D923-F0E7-B5C9-41851D5F5420}"/>
                </a:ext>
              </a:extLst>
            </p:cNvPr>
            <p:cNvSpPr/>
            <p:nvPr/>
          </p:nvSpPr>
          <p:spPr>
            <a:xfrm>
              <a:off x="1237847" y="1304590"/>
              <a:ext cx="1472273" cy="326107"/>
            </a:xfrm>
            <a:prstGeom prst="diamond">
              <a:avLst/>
            </a:prstGeom>
            <a:solidFill>
              <a:schemeClr val="bg2">
                <a:lumMod val="50000"/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28593489-84CC-80C7-B9F8-884D232303F3}"/>
                </a:ext>
              </a:extLst>
            </p:cNvPr>
            <p:cNvSpPr/>
            <p:nvPr/>
          </p:nvSpPr>
          <p:spPr>
            <a:xfrm rot="20843806">
              <a:off x="1940373" y="1552228"/>
              <a:ext cx="79535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354DFA65-6974-913D-4C83-4C5954FC0191}"/>
                </a:ext>
              </a:extLst>
            </p:cNvPr>
            <p:cNvSpPr/>
            <p:nvPr/>
          </p:nvSpPr>
          <p:spPr>
            <a:xfrm rot="756194" flipH="1">
              <a:off x="1212343" y="1550907"/>
              <a:ext cx="78640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F8B1660B-3682-8B3B-C7AC-D1F4185F0C50}"/>
                </a:ext>
              </a:extLst>
            </p:cNvPr>
            <p:cNvSpPr/>
            <p:nvPr/>
          </p:nvSpPr>
          <p:spPr>
            <a:xfrm flipV="1">
              <a:off x="1480224" y="896707"/>
              <a:ext cx="1000207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  <a:alpha val="43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菱形 42">
              <a:extLst>
                <a:ext uri="{FF2B5EF4-FFF2-40B4-BE49-F238E27FC236}">
                  <a16:creationId xmlns:a16="http://schemas.microsoft.com/office/drawing/2014/main" id="{AE4EDA1F-C582-BF77-A47D-DA39FD33B36F}"/>
                </a:ext>
              </a:extLst>
            </p:cNvPr>
            <p:cNvSpPr/>
            <p:nvPr/>
          </p:nvSpPr>
          <p:spPr>
            <a:xfrm>
              <a:off x="1472293" y="1356518"/>
              <a:ext cx="1003383" cy="222250"/>
            </a:xfrm>
            <a:prstGeom prst="diamond">
              <a:avLst/>
            </a:prstGeom>
            <a:solidFill>
              <a:schemeClr val="bg2">
                <a:lumMod val="50000"/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6E01545-32F9-06BC-1F5B-5B171C260A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3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8E28D84-3F32-9253-ED16-AE6D755D9D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2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093694D1-570A-5643-1FFA-9C439D9C7D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65" y="1501994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1AFB970A-9B2B-3F31-AB9D-1ECBFADAA3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A428FA79-731F-F97E-6484-80C6682ABA57}"/>
              </a:ext>
            </a:extLst>
          </p:cNvPr>
          <p:cNvSpPr txBox="1"/>
          <p:nvPr/>
        </p:nvSpPr>
        <p:spPr>
          <a:xfrm>
            <a:off x="1225127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spc="120" dirty="0">
                <a:solidFill>
                  <a:schemeClr val="bg2">
                    <a:lumMod val="50000"/>
                    <a:alpha val="60000"/>
                  </a:schemeClr>
                </a:solidFill>
                <a:latin typeface="站酷高端黑"/>
                <a:ea typeface="站酷高端黑"/>
              </a:rPr>
              <a:t>1</a:t>
            </a:r>
            <a:endParaRPr lang="zh-CN" altLang="en-US" sz="11500" spc="120" dirty="0">
              <a:solidFill>
                <a:schemeClr val="bg2">
                  <a:lumMod val="50000"/>
                  <a:alpha val="60000"/>
                </a:schemeClr>
              </a:solidFill>
              <a:latin typeface="站酷高端黑"/>
              <a:ea typeface="站酷高端黑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78055709-DD8B-7A92-F95F-FA854FC6688F}"/>
              </a:ext>
            </a:extLst>
          </p:cNvPr>
          <p:cNvSpPr txBox="1"/>
          <p:nvPr/>
        </p:nvSpPr>
        <p:spPr>
          <a:xfrm>
            <a:off x="5266267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1500" spc="120" dirty="0">
                <a:solidFill>
                  <a:schemeClr val="accent1">
                    <a:alpha val="50000"/>
                  </a:schemeClr>
                </a:solidFill>
                <a:latin typeface="站酷高端黑"/>
                <a:ea typeface="站酷高端黑"/>
              </a:rPr>
              <a:t>2</a:t>
            </a:r>
            <a:endParaRPr lang="zh-CN" altLang="en-US" sz="11500" spc="120" dirty="0">
              <a:solidFill>
                <a:schemeClr val="accent1">
                  <a:alpha val="50000"/>
                </a:schemeClr>
              </a:solidFill>
              <a:latin typeface="站酷高端黑"/>
              <a:ea typeface="站酷高端黑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A1AD31B-6759-15F8-6B79-B8B897DC33C0}"/>
              </a:ext>
            </a:extLst>
          </p:cNvPr>
          <p:cNvSpPr txBox="1"/>
          <p:nvPr/>
        </p:nvSpPr>
        <p:spPr>
          <a:xfrm>
            <a:off x="9307406" y="2291674"/>
            <a:ext cx="1677012" cy="176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1500" spc="120" dirty="0">
                <a:solidFill>
                  <a:schemeClr val="bg2">
                    <a:lumMod val="50000"/>
                    <a:alpha val="60000"/>
                  </a:schemeClr>
                </a:solidFill>
                <a:latin typeface="站酷高端黑"/>
                <a:ea typeface="站酷高端黑"/>
              </a:rPr>
              <a:t>3</a:t>
            </a:r>
            <a:endParaRPr lang="zh-CN" altLang="en-US" sz="11500" spc="120" dirty="0">
              <a:solidFill>
                <a:schemeClr val="bg2">
                  <a:lumMod val="50000"/>
                  <a:alpha val="60000"/>
                </a:schemeClr>
              </a:solidFill>
              <a:latin typeface="站酷高端黑"/>
              <a:ea typeface="站酷高端黑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2FE8D91B-35D8-6576-60EF-FB977CA1CDC3}"/>
              </a:ext>
            </a:extLst>
          </p:cNvPr>
          <p:cNvSpPr/>
          <p:nvPr/>
        </p:nvSpPr>
        <p:spPr>
          <a:xfrm>
            <a:off x="4247022" y="-889301"/>
            <a:ext cx="3697957" cy="369795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14545E-BD7B-4596-290E-C76730955A6D}"/>
              </a:ext>
            </a:extLst>
          </p:cNvPr>
          <p:cNvSpPr txBox="1"/>
          <p:nvPr/>
        </p:nvSpPr>
        <p:spPr>
          <a:xfrm>
            <a:off x="4823859" y="327192"/>
            <a:ext cx="2456121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站酷高端黑" panose="02010600030101010101" pitchFamily="2" charset="-122"/>
                <a:ea typeface="站酷高端黑" panose="02010600030101010101" pitchFamily="2" charset="-122"/>
                <a:cs typeface="+mn-cs"/>
              </a:rPr>
              <a:t>目录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428C917-9E33-21D6-9BDD-3AE15608C6DE}"/>
              </a:ext>
            </a:extLst>
          </p:cNvPr>
          <p:cNvGrpSpPr/>
          <p:nvPr/>
        </p:nvGrpSpPr>
        <p:grpSpPr>
          <a:xfrm>
            <a:off x="8781586" y="3695271"/>
            <a:ext cx="2728652" cy="1250728"/>
            <a:chOff x="700726" y="896707"/>
            <a:chExt cx="2520191" cy="1155190"/>
          </a:xfrm>
        </p:grpSpPr>
        <p:sp useBgFill="1">
          <p:nvSpPr>
            <p:cNvPr id="62" name="菱形 61">
              <a:extLst>
                <a:ext uri="{FF2B5EF4-FFF2-40B4-BE49-F238E27FC236}">
                  <a16:creationId xmlns:a16="http://schemas.microsoft.com/office/drawing/2014/main" id="{26FBB4FA-633E-E169-9F39-7DC056484D39}"/>
                </a:ext>
              </a:extLst>
            </p:cNvPr>
            <p:cNvSpPr/>
            <p:nvPr/>
          </p:nvSpPr>
          <p:spPr>
            <a:xfrm>
              <a:off x="891638" y="1578251"/>
              <a:ext cx="2138366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bg2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菱形 62">
              <a:extLst>
                <a:ext uri="{FF2B5EF4-FFF2-40B4-BE49-F238E27FC236}">
                  <a16:creationId xmlns:a16="http://schemas.microsoft.com/office/drawing/2014/main" id="{EB7C9AAB-13FE-8F63-7324-C1D56E00EBCC}"/>
                </a:ext>
              </a:extLst>
            </p:cNvPr>
            <p:cNvSpPr/>
            <p:nvPr/>
          </p:nvSpPr>
          <p:spPr>
            <a:xfrm>
              <a:off x="700726" y="1397619"/>
              <a:ext cx="2520191" cy="558219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菱形 63">
              <a:extLst>
                <a:ext uri="{FF2B5EF4-FFF2-40B4-BE49-F238E27FC236}">
                  <a16:creationId xmlns:a16="http://schemas.microsoft.com/office/drawing/2014/main" id="{EA54785E-A18E-849E-BF76-8E625092FCC3}"/>
                </a:ext>
              </a:extLst>
            </p:cNvPr>
            <p:cNvSpPr/>
            <p:nvPr/>
          </p:nvSpPr>
          <p:spPr>
            <a:xfrm>
              <a:off x="875397" y="1436307"/>
              <a:ext cx="2170849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bg2">
                      <a:lumMod val="50000"/>
                      <a:alpha val="0"/>
                    </a:schemeClr>
                  </a:gs>
                  <a:gs pos="47000">
                    <a:schemeClr val="bg2">
                      <a:lumMod val="50000"/>
                    </a:schemeClr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菱形 64">
              <a:extLst>
                <a:ext uri="{FF2B5EF4-FFF2-40B4-BE49-F238E27FC236}">
                  <a16:creationId xmlns:a16="http://schemas.microsoft.com/office/drawing/2014/main" id="{CDFE8107-3CA4-1359-C70F-FD0A1D18F9BB}"/>
                </a:ext>
              </a:extLst>
            </p:cNvPr>
            <p:cNvSpPr/>
            <p:nvPr/>
          </p:nvSpPr>
          <p:spPr>
            <a:xfrm>
              <a:off x="1237847" y="1304590"/>
              <a:ext cx="1472273" cy="326107"/>
            </a:xfrm>
            <a:prstGeom prst="diamond">
              <a:avLst/>
            </a:prstGeom>
            <a:solidFill>
              <a:schemeClr val="bg2">
                <a:lumMod val="50000"/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平行四边形 65">
              <a:extLst>
                <a:ext uri="{FF2B5EF4-FFF2-40B4-BE49-F238E27FC236}">
                  <a16:creationId xmlns:a16="http://schemas.microsoft.com/office/drawing/2014/main" id="{6E48F3AD-0F98-4304-7645-9E3BBE317881}"/>
                </a:ext>
              </a:extLst>
            </p:cNvPr>
            <p:cNvSpPr/>
            <p:nvPr/>
          </p:nvSpPr>
          <p:spPr>
            <a:xfrm rot="20843806">
              <a:off x="1940373" y="1552228"/>
              <a:ext cx="79535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平行四边形 66">
              <a:extLst>
                <a:ext uri="{FF2B5EF4-FFF2-40B4-BE49-F238E27FC236}">
                  <a16:creationId xmlns:a16="http://schemas.microsoft.com/office/drawing/2014/main" id="{EA47DC00-1B3A-FBFE-1A24-970BE3A0D158}"/>
                </a:ext>
              </a:extLst>
            </p:cNvPr>
            <p:cNvSpPr/>
            <p:nvPr/>
          </p:nvSpPr>
          <p:spPr>
            <a:xfrm rot="756194" flipH="1">
              <a:off x="1212343" y="1550907"/>
              <a:ext cx="78640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bg2">
                    <a:lumMod val="50000"/>
                    <a:alpha val="41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69AD7388-283B-DE5F-C245-330E205DCCCE}"/>
                </a:ext>
              </a:extLst>
            </p:cNvPr>
            <p:cNvSpPr/>
            <p:nvPr/>
          </p:nvSpPr>
          <p:spPr>
            <a:xfrm flipV="1">
              <a:off x="1480224" y="896707"/>
              <a:ext cx="1000207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50000"/>
                    <a:alpha val="43000"/>
                  </a:schemeClr>
                </a:gs>
                <a:gs pos="100000">
                  <a:schemeClr val="bg2">
                    <a:lumMod val="50000"/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菱形 68">
              <a:extLst>
                <a:ext uri="{FF2B5EF4-FFF2-40B4-BE49-F238E27FC236}">
                  <a16:creationId xmlns:a16="http://schemas.microsoft.com/office/drawing/2014/main" id="{63E7248D-4E26-A193-8239-95009F645488}"/>
                </a:ext>
              </a:extLst>
            </p:cNvPr>
            <p:cNvSpPr/>
            <p:nvPr/>
          </p:nvSpPr>
          <p:spPr>
            <a:xfrm>
              <a:off x="1472293" y="1356518"/>
              <a:ext cx="1003383" cy="222250"/>
            </a:xfrm>
            <a:prstGeom prst="diamond">
              <a:avLst/>
            </a:prstGeom>
            <a:solidFill>
              <a:schemeClr val="bg2">
                <a:lumMod val="50000"/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A221CF6E-F0D5-5649-576C-F2DB30FABD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3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7DC741BA-934C-2F8D-C386-8671B27717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54" y="1501992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A4C509DE-B433-BA3A-F1BF-75C3108BA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65" y="1501994"/>
              <a:ext cx="566155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116C3959-721F-E2CE-DA23-EE40ED8009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C79B1FB9-AA50-5383-54ED-103234826106}"/>
              </a:ext>
            </a:extLst>
          </p:cNvPr>
          <p:cNvGrpSpPr/>
          <p:nvPr/>
        </p:nvGrpSpPr>
        <p:grpSpPr>
          <a:xfrm>
            <a:off x="4740059" y="3695271"/>
            <a:ext cx="2728652" cy="1250728"/>
            <a:chOff x="700735" y="896707"/>
            <a:chExt cx="2520224" cy="1155191"/>
          </a:xfrm>
        </p:grpSpPr>
        <p:sp useBgFill="1">
          <p:nvSpPr>
            <p:cNvPr id="75" name="菱形 74">
              <a:extLst>
                <a:ext uri="{FF2B5EF4-FFF2-40B4-BE49-F238E27FC236}">
                  <a16:creationId xmlns:a16="http://schemas.microsoft.com/office/drawing/2014/main" id="{CBA3F78E-1B25-663E-2A69-5C39AEE850B2}"/>
                </a:ext>
              </a:extLst>
            </p:cNvPr>
            <p:cNvSpPr/>
            <p:nvPr/>
          </p:nvSpPr>
          <p:spPr>
            <a:xfrm>
              <a:off x="891650" y="1578252"/>
              <a:ext cx="2138394" cy="473646"/>
            </a:xfrm>
            <a:prstGeom prst="diamond">
              <a:avLst/>
            </a:prstGeom>
            <a:ln>
              <a:noFill/>
            </a:ln>
            <a:effectLst>
              <a:innerShdw blurRad="889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菱形 75">
              <a:extLst>
                <a:ext uri="{FF2B5EF4-FFF2-40B4-BE49-F238E27FC236}">
                  <a16:creationId xmlns:a16="http://schemas.microsoft.com/office/drawing/2014/main" id="{AE788165-4512-3FA9-6654-EAB140BEF437}"/>
                </a:ext>
              </a:extLst>
            </p:cNvPr>
            <p:cNvSpPr/>
            <p:nvPr/>
          </p:nvSpPr>
          <p:spPr>
            <a:xfrm>
              <a:off x="700735" y="1397619"/>
              <a:ext cx="2520224" cy="558220"/>
            </a:xfrm>
            <a:prstGeom prst="diamond">
              <a:avLst/>
            </a:prstGeom>
            <a:noFill/>
            <a:ln>
              <a:gradFill>
                <a:gsLst>
                  <a:gs pos="29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菱形 76">
              <a:extLst>
                <a:ext uri="{FF2B5EF4-FFF2-40B4-BE49-F238E27FC236}">
                  <a16:creationId xmlns:a16="http://schemas.microsoft.com/office/drawing/2014/main" id="{30257D95-C61B-E9E2-C8D4-7BCEB113AC7D}"/>
                </a:ext>
              </a:extLst>
            </p:cNvPr>
            <p:cNvSpPr/>
            <p:nvPr/>
          </p:nvSpPr>
          <p:spPr>
            <a:xfrm>
              <a:off x="875408" y="1436308"/>
              <a:ext cx="2170878" cy="480842"/>
            </a:xfrm>
            <a:prstGeom prst="diamond">
              <a:avLst/>
            </a:prstGeom>
            <a:noFill/>
            <a:ln w="6350">
              <a:gradFill>
                <a:gsLst>
                  <a:gs pos="36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1"/>
              </a:gra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菱形 77">
              <a:extLst>
                <a:ext uri="{FF2B5EF4-FFF2-40B4-BE49-F238E27FC236}">
                  <a16:creationId xmlns:a16="http://schemas.microsoft.com/office/drawing/2014/main" id="{E501A42F-AFA3-6235-452B-7F47D226CFD4}"/>
                </a:ext>
              </a:extLst>
            </p:cNvPr>
            <p:cNvSpPr/>
            <p:nvPr/>
          </p:nvSpPr>
          <p:spPr>
            <a:xfrm>
              <a:off x="1237863" y="1304590"/>
              <a:ext cx="1472292" cy="326107"/>
            </a:xfrm>
            <a:prstGeom prst="diamond">
              <a:avLst/>
            </a:prstGeom>
            <a:solidFill>
              <a:schemeClr val="accent1">
                <a:alpha val="51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平行四边形 78">
              <a:extLst>
                <a:ext uri="{FF2B5EF4-FFF2-40B4-BE49-F238E27FC236}">
                  <a16:creationId xmlns:a16="http://schemas.microsoft.com/office/drawing/2014/main" id="{C54919C2-7B95-27CF-AA7A-23BE0F5D8A39}"/>
                </a:ext>
              </a:extLst>
            </p:cNvPr>
            <p:cNvSpPr/>
            <p:nvPr/>
          </p:nvSpPr>
          <p:spPr>
            <a:xfrm rot="20843806">
              <a:off x="1940398" y="1552229"/>
              <a:ext cx="795368" cy="183061"/>
            </a:xfrm>
            <a:prstGeom prst="parallelogram">
              <a:avLst>
                <a:gd name="adj" fmla="val 23542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平行四边形 79">
              <a:extLst>
                <a:ext uri="{FF2B5EF4-FFF2-40B4-BE49-F238E27FC236}">
                  <a16:creationId xmlns:a16="http://schemas.microsoft.com/office/drawing/2014/main" id="{E3D3E776-8530-9B7D-C3A3-774876775EE8}"/>
                </a:ext>
              </a:extLst>
            </p:cNvPr>
            <p:cNvSpPr/>
            <p:nvPr/>
          </p:nvSpPr>
          <p:spPr>
            <a:xfrm rot="756194" flipH="1">
              <a:off x="1212358" y="1550908"/>
              <a:ext cx="786417" cy="183061"/>
            </a:xfrm>
            <a:prstGeom prst="parallelogram">
              <a:avLst>
                <a:gd name="adj" fmla="val 19495"/>
              </a:avLst>
            </a:prstGeom>
            <a:gradFill>
              <a:gsLst>
                <a:gs pos="0">
                  <a:schemeClr val="accent1">
                    <a:alpha val="4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07684391-1AC1-7001-4ADF-95D322C1A9B3}"/>
                </a:ext>
              </a:extLst>
            </p:cNvPr>
            <p:cNvSpPr/>
            <p:nvPr/>
          </p:nvSpPr>
          <p:spPr>
            <a:xfrm flipV="1">
              <a:off x="1480242" y="896707"/>
              <a:ext cx="1000220" cy="676304"/>
            </a:xfrm>
            <a:custGeom>
              <a:avLst/>
              <a:gdLst>
                <a:gd name="connsiteX0" fmla="*/ 0 w 1000220"/>
                <a:gd name="connsiteY0" fmla="*/ 676304 h 676304"/>
                <a:gd name="connsiteX1" fmla="*/ 1000220 w 1000220"/>
                <a:gd name="connsiteY1" fmla="*/ 676304 h 676304"/>
                <a:gd name="connsiteX2" fmla="*/ 1000220 w 1000220"/>
                <a:gd name="connsiteY2" fmla="*/ 521260 h 676304"/>
                <a:gd name="connsiteX3" fmla="*/ 1000220 w 1000220"/>
                <a:gd name="connsiteY3" fmla="*/ 111636 h 676304"/>
                <a:gd name="connsiteX4" fmla="*/ 996322 w 1000220"/>
                <a:gd name="connsiteY4" fmla="*/ 111636 h 676304"/>
                <a:gd name="connsiteX5" fmla="*/ 1000220 w 1000220"/>
                <a:gd name="connsiteY5" fmla="*/ 110772 h 676304"/>
                <a:gd name="connsiteX6" fmla="*/ 500110 w 1000220"/>
                <a:gd name="connsiteY6" fmla="*/ 0 h 676304"/>
                <a:gd name="connsiteX7" fmla="*/ 0 w 1000220"/>
                <a:gd name="connsiteY7" fmla="*/ 110772 h 676304"/>
                <a:gd name="connsiteX8" fmla="*/ 3898 w 1000220"/>
                <a:gd name="connsiteY8" fmla="*/ 111636 h 676304"/>
                <a:gd name="connsiteX9" fmla="*/ 0 w 1000220"/>
                <a:gd name="connsiteY9" fmla="*/ 111636 h 676304"/>
                <a:gd name="connsiteX10" fmla="*/ 0 w 1000220"/>
                <a:gd name="connsiteY10" fmla="*/ 521260 h 67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220" h="676304">
                  <a:moveTo>
                    <a:pt x="0" y="676304"/>
                  </a:moveTo>
                  <a:lnTo>
                    <a:pt x="1000220" y="676304"/>
                  </a:lnTo>
                  <a:lnTo>
                    <a:pt x="1000220" y="521260"/>
                  </a:lnTo>
                  <a:lnTo>
                    <a:pt x="1000220" y="111636"/>
                  </a:lnTo>
                  <a:lnTo>
                    <a:pt x="996322" y="111636"/>
                  </a:lnTo>
                  <a:lnTo>
                    <a:pt x="1000220" y="110772"/>
                  </a:lnTo>
                  <a:lnTo>
                    <a:pt x="500110" y="0"/>
                  </a:lnTo>
                  <a:lnTo>
                    <a:pt x="0" y="110772"/>
                  </a:lnTo>
                  <a:lnTo>
                    <a:pt x="3898" y="111636"/>
                  </a:lnTo>
                  <a:lnTo>
                    <a:pt x="0" y="111636"/>
                  </a:lnTo>
                  <a:lnTo>
                    <a:pt x="0" y="52126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43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菱形 81">
              <a:extLst>
                <a:ext uri="{FF2B5EF4-FFF2-40B4-BE49-F238E27FC236}">
                  <a16:creationId xmlns:a16="http://schemas.microsoft.com/office/drawing/2014/main" id="{1A9397F9-D725-8008-A96A-C2BDC1452E2F}"/>
                </a:ext>
              </a:extLst>
            </p:cNvPr>
            <p:cNvSpPr/>
            <p:nvPr/>
          </p:nvSpPr>
          <p:spPr>
            <a:xfrm>
              <a:off x="1472311" y="1356519"/>
              <a:ext cx="1003396" cy="222250"/>
            </a:xfrm>
            <a:prstGeom prst="diamond">
              <a:avLst/>
            </a:prstGeom>
            <a:solidFill>
              <a:schemeClr val="accent1">
                <a:alpha val="37000"/>
              </a:schemeClr>
            </a:solidFill>
            <a:ln w="6350">
              <a:noFill/>
              <a:prstDash val="lgDash"/>
            </a:ln>
            <a:effectLst/>
            <a:scene3d>
              <a:camera prst="orthographicFront"/>
              <a:lightRig rig="flood" dir="t"/>
            </a:scene3d>
            <a:sp3d prstMaterial="flat">
              <a:bevelT w="0" h="0"/>
              <a:bevelB w="0" h="0" prst="relaxedInset"/>
              <a:extrusionClr>
                <a:schemeClr val="tx2"/>
              </a:extrusionClr>
              <a:contourClr>
                <a:schemeClr val="tx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50715DC3-E009-958D-2245-61650EAD87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9214F1E5-720A-3A12-F4BF-7DE2D2EE3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07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B48D509F-265B-CAAD-00A5-F5F1ADEF5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792" y="1501994"/>
              <a:ext cx="566162" cy="126472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6E27B130-AAA1-C6BD-39D4-508AC29191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1009" y="1623871"/>
              <a:ext cx="3784" cy="190235"/>
            </a:xfrm>
            <a:prstGeom prst="line">
              <a:avLst/>
            </a:prstGeom>
            <a:ln w="9525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195D61D5-14C4-DF97-AF20-AD9ECD9DA65C}"/>
              </a:ext>
            </a:extLst>
          </p:cNvPr>
          <p:cNvSpPr txBox="1"/>
          <p:nvPr/>
        </p:nvSpPr>
        <p:spPr>
          <a:xfrm>
            <a:off x="1225127" y="335198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0AD4CE9-FA57-C365-47CF-C002BD5EE585}"/>
              </a:ext>
            </a:extLst>
          </p:cNvPr>
          <p:cNvSpPr txBox="1"/>
          <p:nvPr/>
        </p:nvSpPr>
        <p:spPr>
          <a:xfrm>
            <a:off x="5266266" y="335198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取得成就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62968C5-4E27-488C-50ED-40FDFA2C51A5}"/>
              </a:ext>
            </a:extLst>
          </p:cNvPr>
          <p:cNvSpPr txBox="1"/>
          <p:nvPr/>
        </p:nvSpPr>
        <p:spPr>
          <a:xfrm>
            <a:off x="9307406" y="335198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rPr>
              <a:t>未来待进</a:t>
            </a:r>
          </a:p>
        </p:txBody>
      </p:sp>
    </p:spTree>
    <p:extLst>
      <p:ext uri="{BB962C8B-B14F-4D97-AF65-F5344CB8AC3E}">
        <p14:creationId xmlns:p14="http://schemas.microsoft.com/office/powerpoint/2010/main" val="291960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文本框 144">
            <a:extLst>
              <a:ext uri="{FF2B5EF4-FFF2-40B4-BE49-F238E27FC236}">
                <a16:creationId xmlns:a16="http://schemas.microsoft.com/office/drawing/2014/main" id="{87370215-7BA0-5984-6F62-2172F22DE9F6}"/>
              </a:ext>
            </a:extLst>
          </p:cNvPr>
          <p:cNvSpPr txBox="1"/>
          <p:nvPr/>
        </p:nvSpPr>
        <p:spPr>
          <a:xfrm>
            <a:off x="508000" y="124512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0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  <a:alpha val="1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ACHIEVEMENT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  <a:alpha val="1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122" name="椭圆 121">
            <a:extLst>
              <a:ext uri="{FF2B5EF4-FFF2-40B4-BE49-F238E27FC236}">
                <a16:creationId xmlns:a16="http://schemas.microsoft.com/office/drawing/2014/main" id="{C4E15991-56D6-DD24-8C17-B1C41D2B0715}"/>
              </a:ext>
            </a:extLst>
          </p:cNvPr>
          <p:cNvSpPr/>
          <p:nvPr/>
        </p:nvSpPr>
        <p:spPr>
          <a:xfrm>
            <a:off x="1171161" y="4792839"/>
            <a:ext cx="9849678" cy="1677262"/>
          </a:xfrm>
          <a:prstGeom prst="ellipse">
            <a:avLst/>
          </a:prstGeom>
          <a:gradFill>
            <a:gsLst>
              <a:gs pos="60000">
                <a:schemeClr val="accent1">
                  <a:lumMod val="60000"/>
                  <a:lumOff val="40000"/>
                  <a:alpha val="20000"/>
                </a:schemeClr>
              </a:gs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4372CE-FEE3-B778-7E9A-3CAF51BC2E68}"/>
              </a:ext>
            </a:extLst>
          </p:cNvPr>
          <p:cNvSpPr txBox="1"/>
          <p:nvPr/>
        </p:nvSpPr>
        <p:spPr>
          <a:xfrm>
            <a:off x="5257494" y="674301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取得成就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4" name="等腰三角形 113">
            <a:extLst>
              <a:ext uri="{FF2B5EF4-FFF2-40B4-BE49-F238E27FC236}">
                <a16:creationId xmlns:a16="http://schemas.microsoft.com/office/drawing/2014/main" id="{FDCC7092-7A7F-0EE3-09A7-FB07146B1252}"/>
              </a:ext>
            </a:extLst>
          </p:cNvPr>
          <p:cNvSpPr/>
          <p:nvPr/>
        </p:nvSpPr>
        <p:spPr>
          <a:xfrm>
            <a:off x="4767244" y="557666"/>
            <a:ext cx="2657513" cy="291919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76B406B1-2356-8B5B-C1CB-D056877C8397}"/>
              </a:ext>
            </a:extLst>
          </p:cNvPr>
          <p:cNvGrpSpPr/>
          <p:nvPr/>
        </p:nvGrpSpPr>
        <p:grpSpPr>
          <a:xfrm>
            <a:off x="4179795" y="3745011"/>
            <a:ext cx="3832411" cy="2242084"/>
            <a:chOff x="4979487" y="3429000"/>
            <a:chExt cx="3039293" cy="2242084"/>
          </a:xfrm>
        </p:grpSpPr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D914A86A-ED79-B8DD-35EE-A714C06AC5C7}"/>
                </a:ext>
              </a:extLst>
            </p:cNvPr>
            <p:cNvSpPr/>
            <p:nvPr/>
          </p:nvSpPr>
          <p:spPr>
            <a:xfrm>
              <a:off x="4979487" y="4942635"/>
              <a:ext cx="3039293" cy="728449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3E7C9892-173B-C6C9-B916-FC503B41D0E2}"/>
                </a:ext>
              </a:extLst>
            </p:cNvPr>
            <p:cNvSpPr/>
            <p:nvPr/>
          </p:nvSpPr>
          <p:spPr>
            <a:xfrm>
              <a:off x="5301865" y="4950737"/>
              <a:ext cx="2394536" cy="573918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C6CD99EF-1572-F56C-BDB6-67942E9B1BA3}"/>
                </a:ext>
              </a:extLst>
            </p:cNvPr>
            <p:cNvSpPr/>
            <p:nvPr/>
          </p:nvSpPr>
          <p:spPr>
            <a:xfrm>
              <a:off x="5770780" y="4931171"/>
              <a:ext cx="1456708" cy="349141"/>
            </a:xfrm>
            <a:prstGeom prst="ellipse">
              <a:avLst/>
            </a:prstGeom>
            <a:noFill/>
            <a:ln w="9525">
              <a:gradFill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1E390CE8-B1E8-5BCB-B6A1-B4E99AC2D946}"/>
                </a:ext>
              </a:extLst>
            </p:cNvPr>
            <p:cNvSpPr/>
            <p:nvPr/>
          </p:nvSpPr>
          <p:spPr>
            <a:xfrm flipV="1">
              <a:off x="5351393" y="3429000"/>
              <a:ext cx="2295479" cy="1677262"/>
            </a:xfrm>
            <a:custGeom>
              <a:avLst/>
              <a:gdLst>
                <a:gd name="connsiteX0" fmla="*/ 0 w 2216398"/>
                <a:gd name="connsiteY0" fmla="*/ 1619479 h 1619479"/>
                <a:gd name="connsiteX1" fmla="*/ 2216398 w 2216398"/>
                <a:gd name="connsiteY1" fmla="*/ 1619479 h 1619479"/>
                <a:gd name="connsiteX2" fmla="*/ 1811528 w 2216398"/>
                <a:gd name="connsiteY2" fmla="*/ 0 h 1619479"/>
                <a:gd name="connsiteX3" fmla="*/ 1811251 w 2216398"/>
                <a:gd name="connsiteY3" fmla="*/ 0 h 1619479"/>
                <a:gd name="connsiteX4" fmla="*/ 1811462 w 2216398"/>
                <a:gd name="connsiteY4" fmla="*/ 502 h 1619479"/>
                <a:gd name="connsiteX5" fmla="*/ 1108200 w 2216398"/>
                <a:gd name="connsiteY5" fmla="*/ 169059 h 1619479"/>
                <a:gd name="connsiteX6" fmla="*/ 404938 w 2216398"/>
                <a:gd name="connsiteY6" fmla="*/ 502 h 1619479"/>
                <a:gd name="connsiteX7" fmla="*/ 405149 w 2216398"/>
                <a:gd name="connsiteY7" fmla="*/ 0 h 1619479"/>
                <a:gd name="connsiteX8" fmla="*/ 404870 w 2216398"/>
                <a:gd name="connsiteY8" fmla="*/ 0 h 161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398" h="1619479">
                  <a:moveTo>
                    <a:pt x="0" y="1619479"/>
                  </a:moveTo>
                  <a:lnTo>
                    <a:pt x="2216398" y="1619479"/>
                  </a:lnTo>
                  <a:lnTo>
                    <a:pt x="1811528" y="0"/>
                  </a:lnTo>
                  <a:lnTo>
                    <a:pt x="1811251" y="0"/>
                  </a:lnTo>
                  <a:lnTo>
                    <a:pt x="1811462" y="502"/>
                  </a:lnTo>
                  <a:cubicBezTo>
                    <a:pt x="1811462" y="93593"/>
                    <a:pt x="1496601" y="169059"/>
                    <a:pt x="1108200" y="169059"/>
                  </a:cubicBezTo>
                  <a:cubicBezTo>
                    <a:pt x="719799" y="169059"/>
                    <a:pt x="404938" y="93593"/>
                    <a:pt x="404938" y="502"/>
                  </a:cubicBezTo>
                  <a:lnTo>
                    <a:pt x="405149" y="0"/>
                  </a:lnTo>
                  <a:lnTo>
                    <a:pt x="40487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1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5123211B-F82D-3659-0541-3C9D85D1C42D}"/>
              </a:ext>
            </a:extLst>
          </p:cNvPr>
          <p:cNvCxnSpPr>
            <a:cxnSpLocks/>
          </p:cNvCxnSpPr>
          <p:nvPr/>
        </p:nvCxnSpPr>
        <p:spPr>
          <a:xfrm>
            <a:off x="1171161" y="1516245"/>
            <a:ext cx="0" cy="863309"/>
          </a:xfrm>
          <a:prstGeom prst="line">
            <a:avLst/>
          </a:prstGeom>
          <a:ln w="22225" cap="rnd">
            <a:gradFill>
              <a:gsLst>
                <a:gs pos="0">
                  <a:schemeClr val="accent1"/>
                </a:gs>
                <a:gs pos="18500">
                  <a:schemeClr val="accent2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99158542-63D3-33C5-6DE2-64D2D907AC53}"/>
              </a:ext>
            </a:extLst>
          </p:cNvPr>
          <p:cNvCxnSpPr>
            <a:cxnSpLocks/>
            <a:stCxn id="149" idx="2"/>
          </p:cNvCxnSpPr>
          <p:nvPr/>
        </p:nvCxnSpPr>
        <p:spPr>
          <a:xfrm>
            <a:off x="8316871" y="3278755"/>
            <a:ext cx="0" cy="2142997"/>
          </a:xfrm>
          <a:prstGeom prst="line">
            <a:avLst/>
          </a:prstGeom>
          <a:ln w="22225" cap="rnd">
            <a:gradFill>
              <a:gsLst>
                <a:gs pos="0">
                  <a:schemeClr val="accent1"/>
                </a:gs>
                <a:gs pos="18500">
                  <a:schemeClr val="accent2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文本框 131">
            <a:extLst>
              <a:ext uri="{FF2B5EF4-FFF2-40B4-BE49-F238E27FC236}">
                <a16:creationId xmlns:a16="http://schemas.microsoft.com/office/drawing/2014/main" id="{EB8238B4-5EE8-F560-9DEB-7E7BAC1705FB}"/>
              </a:ext>
            </a:extLst>
          </p:cNvPr>
          <p:cNvSpPr txBox="1"/>
          <p:nvPr/>
        </p:nvSpPr>
        <p:spPr>
          <a:xfrm>
            <a:off x="5257494" y="3598909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</a:t>
            </a:r>
            <a:r>
              <a:rPr kumimoji="0" lang="zh-CN" altLang="en-US" sz="3200" b="0" i="0" u="none" strike="noStrike" kern="1200" cap="none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方面</a:t>
            </a:r>
          </a:p>
        </p:txBody>
      </p: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311F6FCA-E420-F773-5CE1-8451C21B9740}"/>
              </a:ext>
            </a:extLst>
          </p:cNvPr>
          <p:cNvCxnSpPr>
            <a:cxnSpLocks/>
            <a:stCxn id="148" idx="2"/>
          </p:cNvCxnSpPr>
          <p:nvPr/>
        </p:nvCxnSpPr>
        <p:spPr>
          <a:xfrm>
            <a:off x="3875129" y="3278755"/>
            <a:ext cx="1" cy="2142997"/>
          </a:xfrm>
          <a:prstGeom prst="line">
            <a:avLst/>
          </a:prstGeom>
          <a:ln w="22225" cap="rnd">
            <a:gradFill>
              <a:gsLst>
                <a:gs pos="0">
                  <a:schemeClr val="accent1"/>
                </a:gs>
                <a:gs pos="18500">
                  <a:schemeClr val="accent2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291DE272-65EF-BAB8-1D0E-80D971BDABB5}"/>
              </a:ext>
            </a:extLst>
          </p:cNvPr>
          <p:cNvCxnSpPr>
            <a:cxnSpLocks/>
            <a:stCxn id="151" idx="2"/>
          </p:cNvCxnSpPr>
          <p:nvPr/>
        </p:nvCxnSpPr>
        <p:spPr>
          <a:xfrm>
            <a:off x="10197071" y="4698080"/>
            <a:ext cx="1" cy="1314416"/>
          </a:xfrm>
          <a:prstGeom prst="line">
            <a:avLst/>
          </a:prstGeom>
          <a:ln w="22225" cap="rnd">
            <a:gradFill>
              <a:gsLst>
                <a:gs pos="0">
                  <a:schemeClr val="accent1"/>
                </a:gs>
                <a:gs pos="18500">
                  <a:schemeClr val="accent2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6B03FC91-6248-4F58-2D12-F89F89340097}"/>
              </a:ext>
            </a:extLst>
          </p:cNvPr>
          <p:cNvCxnSpPr>
            <a:cxnSpLocks/>
          </p:cNvCxnSpPr>
          <p:nvPr/>
        </p:nvCxnSpPr>
        <p:spPr>
          <a:xfrm>
            <a:off x="2354786" y="4735537"/>
            <a:ext cx="0" cy="1251558"/>
          </a:xfrm>
          <a:prstGeom prst="line">
            <a:avLst/>
          </a:prstGeom>
          <a:ln w="22225" cap="rnd">
            <a:gradFill>
              <a:gsLst>
                <a:gs pos="0">
                  <a:schemeClr val="accent1"/>
                </a:gs>
                <a:gs pos="18500">
                  <a:schemeClr val="accent2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612FB45C-0D30-510F-5E3B-674FA52CFA04}"/>
              </a:ext>
            </a:extLst>
          </p:cNvPr>
          <p:cNvCxnSpPr>
            <a:cxnSpLocks/>
          </p:cNvCxnSpPr>
          <p:nvPr/>
        </p:nvCxnSpPr>
        <p:spPr>
          <a:xfrm>
            <a:off x="11182676" y="2840628"/>
            <a:ext cx="0" cy="1166054"/>
          </a:xfrm>
          <a:prstGeom prst="line">
            <a:avLst/>
          </a:prstGeom>
          <a:ln w="22225" cap="rnd">
            <a:gradFill>
              <a:gsLst>
                <a:gs pos="0">
                  <a:schemeClr val="accent1"/>
                </a:gs>
                <a:gs pos="18500">
                  <a:schemeClr val="accent2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文本框 147">
            <a:extLst>
              <a:ext uri="{FF2B5EF4-FFF2-40B4-BE49-F238E27FC236}">
                <a16:creationId xmlns:a16="http://schemas.microsoft.com/office/drawing/2014/main" id="{BEE01D46-2E57-0C02-82B7-224AFEE33825}"/>
              </a:ext>
            </a:extLst>
          </p:cNvPr>
          <p:cNvSpPr txBox="1"/>
          <p:nvPr/>
        </p:nvSpPr>
        <p:spPr>
          <a:xfrm>
            <a:off x="3423353" y="2540091"/>
            <a:ext cx="903552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120" normalizeH="0" baseline="0" noProof="0" dirty="0">
                <a:ln>
                  <a:noFill/>
                </a:ln>
                <a:solidFill>
                  <a:schemeClr val="accent1">
                    <a:alpha val="50000"/>
                  </a:schemeClr>
                </a:solidFill>
                <a:effectLst/>
                <a:uLnTx/>
                <a:uFillTx/>
                <a:latin typeface="站酷高端黑"/>
                <a:ea typeface="站酷高端黑"/>
                <a:cs typeface="+mn-cs"/>
              </a:rPr>
              <a:t>1</a:t>
            </a:r>
            <a:endParaRPr kumimoji="0" lang="zh-CN" altLang="en-US" sz="4800" b="0" i="0" u="none" strike="noStrike" kern="1200" cap="none" spc="120" normalizeH="0" baseline="0" noProof="0" dirty="0">
              <a:ln>
                <a:noFill/>
              </a:ln>
              <a:solidFill>
                <a:schemeClr val="accent1">
                  <a:alpha val="50000"/>
                </a:schemeClr>
              </a:solidFill>
              <a:effectLst/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7C200687-E4EB-8A4D-0098-B5EFA981D979}"/>
              </a:ext>
            </a:extLst>
          </p:cNvPr>
          <p:cNvSpPr txBox="1"/>
          <p:nvPr/>
        </p:nvSpPr>
        <p:spPr>
          <a:xfrm>
            <a:off x="2778159" y="2858607"/>
            <a:ext cx="21939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用户人数增加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22835A09-2949-84F2-86EE-399B5226CC80}"/>
              </a:ext>
            </a:extLst>
          </p:cNvPr>
          <p:cNvSpPr txBox="1"/>
          <p:nvPr/>
        </p:nvSpPr>
        <p:spPr>
          <a:xfrm>
            <a:off x="7865095" y="2540091"/>
            <a:ext cx="903552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120" normalizeH="0" baseline="0" noProof="0" dirty="0">
                <a:ln>
                  <a:noFill/>
                </a:ln>
                <a:solidFill>
                  <a:schemeClr val="accent1">
                    <a:alpha val="50000"/>
                  </a:schemeClr>
                </a:solidFill>
                <a:effectLst/>
                <a:uLnTx/>
                <a:uFillTx/>
                <a:latin typeface="站酷高端黑"/>
                <a:ea typeface="站酷高端黑"/>
                <a:cs typeface="+mn-cs"/>
              </a:rPr>
              <a:t>2</a:t>
            </a:r>
            <a:endParaRPr kumimoji="0" lang="zh-CN" altLang="en-US" sz="4800" b="0" i="0" u="none" strike="noStrike" kern="1200" cap="none" spc="120" normalizeH="0" baseline="0" noProof="0" dirty="0">
              <a:ln>
                <a:noFill/>
              </a:ln>
              <a:solidFill>
                <a:schemeClr val="accent1">
                  <a:alpha val="50000"/>
                </a:schemeClr>
              </a:solidFill>
              <a:effectLst/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9E5D09A7-DFFC-DD4C-EFBE-09D93CDFBEE7}"/>
              </a:ext>
            </a:extLst>
          </p:cNvPr>
          <p:cNvSpPr txBox="1"/>
          <p:nvPr/>
        </p:nvSpPr>
        <p:spPr>
          <a:xfrm>
            <a:off x="7219901" y="2858607"/>
            <a:ext cx="21939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产品销量增多</a:t>
            </a: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90340BA4-1921-6431-11E1-619747B80BC0}"/>
              </a:ext>
            </a:extLst>
          </p:cNvPr>
          <p:cNvSpPr txBox="1"/>
          <p:nvPr/>
        </p:nvSpPr>
        <p:spPr>
          <a:xfrm>
            <a:off x="9745295" y="3959416"/>
            <a:ext cx="903552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120" normalizeH="0" baseline="0" noProof="0" dirty="0">
                <a:ln>
                  <a:noFill/>
                </a:ln>
                <a:solidFill>
                  <a:schemeClr val="accent1">
                    <a:alpha val="50000"/>
                  </a:schemeClr>
                </a:solidFill>
                <a:effectLst/>
                <a:uLnTx/>
                <a:uFillTx/>
                <a:latin typeface="站酷高端黑"/>
                <a:ea typeface="站酷高端黑"/>
                <a:cs typeface="+mn-cs"/>
              </a:rPr>
              <a:t>4</a:t>
            </a:r>
            <a:endParaRPr kumimoji="0" lang="zh-CN" altLang="en-US" sz="4800" b="0" i="0" u="none" strike="noStrike" kern="1200" cap="none" spc="120" normalizeH="0" baseline="0" noProof="0" dirty="0">
              <a:ln>
                <a:noFill/>
              </a:ln>
              <a:solidFill>
                <a:schemeClr val="accent1">
                  <a:alpha val="50000"/>
                </a:schemeClr>
              </a:solidFill>
              <a:effectLst/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D1D48281-48D2-EFC6-26C9-6302CFF13696}"/>
              </a:ext>
            </a:extLst>
          </p:cNvPr>
          <p:cNvSpPr txBox="1"/>
          <p:nvPr/>
        </p:nvSpPr>
        <p:spPr>
          <a:xfrm>
            <a:off x="9100101" y="4277932"/>
            <a:ext cx="21939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扩大市场范围</a:t>
            </a: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EE6B9BB4-F3C5-5C50-29AA-248759C01C0E}"/>
              </a:ext>
            </a:extLst>
          </p:cNvPr>
          <p:cNvSpPr txBox="1"/>
          <p:nvPr/>
        </p:nvSpPr>
        <p:spPr>
          <a:xfrm>
            <a:off x="1909355" y="3959416"/>
            <a:ext cx="903552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120" normalizeH="0" baseline="0" noProof="0" dirty="0">
                <a:ln>
                  <a:noFill/>
                </a:ln>
                <a:solidFill>
                  <a:schemeClr val="accent1">
                    <a:alpha val="50000"/>
                  </a:schemeClr>
                </a:solidFill>
                <a:effectLst/>
                <a:uLnTx/>
                <a:uFillTx/>
                <a:latin typeface="站酷高端黑"/>
                <a:ea typeface="站酷高端黑"/>
                <a:cs typeface="+mn-cs"/>
              </a:rPr>
              <a:t>3</a:t>
            </a:r>
            <a:endParaRPr kumimoji="0" lang="zh-CN" altLang="en-US" sz="4800" b="0" i="0" u="none" strike="noStrike" kern="1200" cap="none" spc="120" normalizeH="0" baseline="0" noProof="0" dirty="0">
              <a:ln>
                <a:noFill/>
              </a:ln>
              <a:solidFill>
                <a:schemeClr val="accent1">
                  <a:alpha val="50000"/>
                </a:schemeClr>
              </a:solidFill>
              <a:effectLst/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AEBDBA4-879A-D86C-453D-9977A608199B}"/>
              </a:ext>
            </a:extLst>
          </p:cNvPr>
          <p:cNvSpPr txBox="1"/>
          <p:nvPr/>
        </p:nvSpPr>
        <p:spPr>
          <a:xfrm>
            <a:off x="1264161" y="4277932"/>
            <a:ext cx="21939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pc="12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好评直线上升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8B55F66-4762-5161-B6E4-0D9543474586}"/>
              </a:ext>
            </a:extLst>
          </p:cNvPr>
          <p:cNvGrpSpPr/>
          <p:nvPr/>
        </p:nvGrpSpPr>
        <p:grpSpPr>
          <a:xfrm>
            <a:off x="0" y="426165"/>
            <a:ext cx="12192000" cy="246219"/>
            <a:chOff x="0" y="426165"/>
            <a:chExt cx="12192000" cy="246219"/>
          </a:xfrm>
        </p:grpSpPr>
        <p:sp>
          <p:nvSpPr>
            <p:cNvPr id="67" name="Freeform 492">
              <a:extLst>
                <a:ext uri="{FF2B5EF4-FFF2-40B4-BE49-F238E27FC236}">
                  <a16:creationId xmlns:a16="http://schemas.microsoft.com/office/drawing/2014/main" id="{8A97C3C2-F61F-F731-58EA-10420485222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16586" y="557668"/>
              <a:ext cx="1676808" cy="114716"/>
            </a:xfrm>
            <a:custGeom>
              <a:avLst/>
              <a:gdLst>
                <a:gd name="T0" fmla="*/ 0 w 823"/>
                <a:gd name="T1" fmla="*/ 74 h 123"/>
                <a:gd name="T2" fmla="*/ 270 w 823"/>
                <a:gd name="T3" fmla="*/ 74 h 123"/>
                <a:gd name="T4" fmla="*/ 346 w 823"/>
                <a:gd name="T5" fmla="*/ 0 h 123"/>
                <a:gd name="T6" fmla="*/ 700 w 823"/>
                <a:gd name="T7" fmla="*/ 0 h 123"/>
                <a:gd name="T8" fmla="*/ 823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0" y="74"/>
                  </a:moveTo>
                  <a:lnTo>
                    <a:pt x="270" y="74"/>
                  </a:lnTo>
                  <a:lnTo>
                    <a:pt x="346" y="0"/>
                  </a:lnTo>
                  <a:lnTo>
                    <a:pt x="700" y="0"/>
                  </a:lnTo>
                  <a:lnTo>
                    <a:pt x="823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93">
              <a:extLst>
                <a:ext uri="{FF2B5EF4-FFF2-40B4-BE49-F238E27FC236}">
                  <a16:creationId xmlns:a16="http://schemas.microsoft.com/office/drawing/2014/main" id="{BF6C628C-F098-517A-BED7-ABE4BB5E2F8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545893" y="426165"/>
              <a:ext cx="6646107" cy="131504"/>
            </a:xfrm>
            <a:custGeom>
              <a:avLst/>
              <a:gdLst>
                <a:gd name="T0" fmla="*/ 3262 w 3262"/>
                <a:gd name="T1" fmla="*/ 0 h 141"/>
                <a:gd name="T2" fmla="*/ 2030 w 3262"/>
                <a:gd name="T3" fmla="*/ 0 h 141"/>
                <a:gd name="T4" fmla="*/ 1889 w 3262"/>
                <a:gd name="T5" fmla="*/ 141 h 141"/>
                <a:gd name="T6" fmla="*/ 141 w 3262"/>
                <a:gd name="T7" fmla="*/ 141 h 141"/>
                <a:gd name="T8" fmla="*/ 0 w 326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141">
                  <a:moveTo>
                    <a:pt x="3262" y="0"/>
                  </a:moveTo>
                  <a:lnTo>
                    <a:pt x="2030" y="0"/>
                  </a:lnTo>
                  <a:lnTo>
                    <a:pt x="1889" y="141"/>
                  </a:lnTo>
                  <a:lnTo>
                    <a:pt x="141" y="14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94">
              <a:extLst>
                <a:ext uri="{FF2B5EF4-FFF2-40B4-BE49-F238E27FC236}">
                  <a16:creationId xmlns:a16="http://schemas.microsoft.com/office/drawing/2014/main" id="{35526798-C758-F1CB-6B38-0EF9568A6D4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137507" y="426165"/>
              <a:ext cx="929069" cy="93265"/>
            </a:xfrm>
            <a:custGeom>
              <a:avLst/>
              <a:gdLst>
                <a:gd name="T0" fmla="*/ 0 w 456"/>
                <a:gd name="T1" fmla="*/ 100 h 100"/>
                <a:gd name="T2" fmla="*/ 355 w 456"/>
                <a:gd name="T3" fmla="*/ 100 h 100"/>
                <a:gd name="T4" fmla="*/ 456 w 45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" h="100">
                  <a:moveTo>
                    <a:pt x="0" y="100"/>
                  </a:moveTo>
                  <a:lnTo>
                    <a:pt x="355" y="100"/>
                  </a:lnTo>
                  <a:lnTo>
                    <a:pt x="456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95">
              <a:extLst>
                <a:ext uri="{FF2B5EF4-FFF2-40B4-BE49-F238E27FC236}">
                  <a16:creationId xmlns:a16="http://schemas.microsoft.com/office/drawing/2014/main" id="{038B01D4-F68E-CB3F-F9E5-CC5D414E61C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809480" y="431760"/>
              <a:ext cx="246530" cy="73679"/>
            </a:xfrm>
            <a:custGeom>
              <a:avLst/>
              <a:gdLst>
                <a:gd name="T0" fmla="*/ 79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9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9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96">
              <a:extLst>
                <a:ext uri="{FF2B5EF4-FFF2-40B4-BE49-F238E27FC236}">
                  <a16:creationId xmlns:a16="http://schemas.microsoft.com/office/drawing/2014/main" id="{8656DB1B-2EC9-74B7-8CA1-A08592C063F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668898" y="431760"/>
              <a:ext cx="240417" cy="73679"/>
            </a:xfrm>
            <a:custGeom>
              <a:avLst/>
              <a:gdLst>
                <a:gd name="T0" fmla="*/ 78 w 118"/>
                <a:gd name="T1" fmla="*/ 0 h 79"/>
                <a:gd name="T2" fmla="*/ 0 w 118"/>
                <a:gd name="T3" fmla="*/ 79 h 79"/>
                <a:gd name="T4" fmla="*/ 40 w 118"/>
                <a:gd name="T5" fmla="*/ 79 h 79"/>
                <a:gd name="T6" fmla="*/ 118 w 118"/>
                <a:gd name="T7" fmla="*/ 0 h 79"/>
                <a:gd name="T8" fmla="*/ 78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97">
              <a:extLst>
                <a:ext uri="{FF2B5EF4-FFF2-40B4-BE49-F238E27FC236}">
                  <a16:creationId xmlns:a16="http://schemas.microsoft.com/office/drawing/2014/main" id="{9691A84E-FC28-89A7-3E72-514092FFFC5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2203" y="431760"/>
              <a:ext cx="246530" cy="73679"/>
            </a:xfrm>
            <a:custGeom>
              <a:avLst/>
              <a:gdLst>
                <a:gd name="T0" fmla="*/ 78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8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8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98">
              <a:extLst>
                <a:ext uri="{FF2B5EF4-FFF2-40B4-BE49-F238E27FC236}">
                  <a16:creationId xmlns:a16="http://schemas.microsoft.com/office/drawing/2014/main" id="{8E578575-4889-01DD-AC8E-51A2F953CE0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81621" y="431760"/>
              <a:ext cx="244492" cy="73679"/>
            </a:xfrm>
            <a:custGeom>
              <a:avLst/>
              <a:gdLst>
                <a:gd name="T0" fmla="*/ 78 w 120"/>
                <a:gd name="T1" fmla="*/ 0 h 79"/>
                <a:gd name="T2" fmla="*/ 0 w 120"/>
                <a:gd name="T3" fmla="*/ 79 h 79"/>
                <a:gd name="T4" fmla="*/ 42 w 120"/>
                <a:gd name="T5" fmla="*/ 79 h 79"/>
                <a:gd name="T6" fmla="*/ 120 w 120"/>
                <a:gd name="T7" fmla="*/ 0 h 79"/>
                <a:gd name="T8" fmla="*/ 78 w 12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78" y="0"/>
                  </a:moveTo>
                  <a:lnTo>
                    <a:pt x="0" y="79"/>
                  </a:lnTo>
                  <a:lnTo>
                    <a:pt x="42" y="79"/>
                  </a:lnTo>
                  <a:lnTo>
                    <a:pt x="12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99">
              <a:extLst>
                <a:ext uri="{FF2B5EF4-FFF2-40B4-BE49-F238E27FC236}">
                  <a16:creationId xmlns:a16="http://schemas.microsoft.com/office/drawing/2014/main" id="{649F5CD6-A07C-607F-A295-04D472967CE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38999" y="431760"/>
              <a:ext cx="242455" cy="73679"/>
            </a:xfrm>
            <a:custGeom>
              <a:avLst/>
              <a:gdLst>
                <a:gd name="T0" fmla="*/ 78 w 119"/>
                <a:gd name="T1" fmla="*/ 0 h 79"/>
                <a:gd name="T2" fmla="*/ 0 w 119"/>
                <a:gd name="T3" fmla="*/ 79 h 79"/>
                <a:gd name="T4" fmla="*/ 40 w 119"/>
                <a:gd name="T5" fmla="*/ 79 h 79"/>
                <a:gd name="T6" fmla="*/ 119 w 119"/>
                <a:gd name="T7" fmla="*/ 0 h 79"/>
                <a:gd name="T8" fmla="*/ 78 w 11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501">
              <a:extLst>
                <a:ext uri="{FF2B5EF4-FFF2-40B4-BE49-F238E27FC236}">
                  <a16:creationId xmlns:a16="http://schemas.microsoft.com/office/drawing/2014/main" id="{F91AB57A-1C64-8D3C-3412-0CB0D127B42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76096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Oval 502">
              <a:extLst>
                <a:ext uri="{FF2B5EF4-FFF2-40B4-BE49-F238E27FC236}">
                  <a16:creationId xmlns:a16="http://schemas.microsoft.com/office/drawing/2014/main" id="{D64A8424-0133-7D25-FCD8-165C864750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657053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Oval 503">
              <a:extLst>
                <a:ext uri="{FF2B5EF4-FFF2-40B4-BE49-F238E27FC236}">
                  <a16:creationId xmlns:a16="http://schemas.microsoft.com/office/drawing/2014/main" id="{6DB8ED9F-67F4-A714-E12B-DBAA32F217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866910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Oval 504">
              <a:extLst>
                <a:ext uri="{FF2B5EF4-FFF2-40B4-BE49-F238E27FC236}">
                  <a16:creationId xmlns:a16="http://schemas.microsoft.com/office/drawing/2014/main" id="{E2405E60-0090-BDFE-4E33-47438FB671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547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Oval 505">
              <a:extLst>
                <a:ext uri="{FF2B5EF4-FFF2-40B4-BE49-F238E27FC236}">
                  <a16:creationId xmlns:a16="http://schemas.microsoft.com/office/drawing/2014/main" id="{87008CE8-F930-ECAB-36D6-28C5761A86D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44312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06">
              <a:extLst>
                <a:ext uri="{FF2B5EF4-FFF2-40B4-BE49-F238E27FC236}">
                  <a16:creationId xmlns:a16="http://schemas.microsoft.com/office/drawing/2014/main" id="{96000686-6805-D8F0-3B74-BC3560FB919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02679" y="557668"/>
              <a:ext cx="1676808" cy="114716"/>
            </a:xfrm>
            <a:custGeom>
              <a:avLst/>
              <a:gdLst>
                <a:gd name="T0" fmla="*/ 823 w 823"/>
                <a:gd name="T1" fmla="*/ 74 h 123"/>
                <a:gd name="T2" fmla="*/ 552 w 823"/>
                <a:gd name="T3" fmla="*/ 74 h 123"/>
                <a:gd name="T4" fmla="*/ 476 w 823"/>
                <a:gd name="T5" fmla="*/ 0 h 123"/>
                <a:gd name="T6" fmla="*/ 123 w 823"/>
                <a:gd name="T7" fmla="*/ 0 h 123"/>
                <a:gd name="T8" fmla="*/ 0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823" y="74"/>
                  </a:moveTo>
                  <a:lnTo>
                    <a:pt x="552" y="74"/>
                  </a:lnTo>
                  <a:lnTo>
                    <a:pt x="476" y="0"/>
                  </a:lnTo>
                  <a:lnTo>
                    <a:pt x="123" y="0"/>
                  </a:lnTo>
                  <a:lnTo>
                    <a:pt x="0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7">
              <a:extLst>
                <a:ext uri="{FF2B5EF4-FFF2-40B4-BE49-F238E27FC236}">
                  <a16:creationId xmlns:a16="http://schemas.microsoft.com/office/drawing/2014/main" id="{4831494A-9120-01E5-64D0-2DABC5D4CE9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0" y="426165"/>
              <a:ext cx="5545893" cy="131504"/>
            </a:xfrm>
            <a:custGeom>
              <a:avLst/>
              <a:gdLst>
                <a:gd name="T0" fmla="*/ 0 w 2722"/>
                <a:gd name="T1" fmla="*/ 0 h 141"/>
                <a:gd name="T2" fmla="*/ 689 w 2722"/>
                <a:gd name="T3" fmla="*/ 0 h 141"/>
                <a:gd name="T4" fmla="*/ 830 w 2722"/>
                <a:gd name="T5" fmla="*/ 141 h 141"/>
                <a:gd name="T6" fmla="*/ 2581 w 2722"/>
                <a:gd name="T7" fmla="*/ 141 h 141"/>
                <a:gd name="T8" fmla="*/ 2722 w 272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2" h="141">
                  <a:moveTo>
                    <a:pt x="0" y="0"/>
                  </a:moveTo>
                  <a:lnTo>
                    <a:pt x="689" y="0"/>
                  </a:lnTo>
                  <a:lnTo>
                    <a:pt x="830" y="141"/>
                  </a:lnTo>
                  <a:lnTo>
                    <a:pt x="2581" y="141"/>
                  </a:lnTo>
                  <a:lnTo>
                    <a:pt x="2722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8">
              <a:extLst>
                <a:ext uri="{FF2B5EF4-FFF2-40B4-BE49-F238E27FC236}">
                  <a16:creationId xmlns:a16="http://schemas.microsoft.com/office/drawing/2014/main" id="{22B442CF-3BAE-3650-95FE-FBD2B62A35B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25422" y="426165"/>
              <a:ext cx="935182" cy="93265"/>
            </a:xfrm>
            <a:custGeom>
              <a:avLst/>
              <a:gdLst>
                <a:gd name="T0" fmla="*/ 459 w 459"/>
                <a:gd name="T1" fmla="*/ 100 h 100"/>
                <a:gd name="T2" fmla="*/ 101 w 459"/>
                <a:gd name="T3" fmla="*/ 100 h 100"/>
                <a:gd name="T4" fmla="*/ 0 w 459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100">
                  <a:moveTo>
                    <a:pt x="459" y="100"/>
                  </a:moveTo>
                  <a:lnTo>
                    <a:pt x="101" y="100"/>
                  </a:lnTo>
                  <a:lnTo>
                    <a:pt x="0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09">
              <a:extLst>
                <a:ext uri="{FF2B5EF4-FFF2-40B4-BE49-F238E27FC236}">
                  <a16:creationId xmlns:a16="http://schemas.microsoft.com/office/drawing/2014/main" id="{E60886C2-066D-2D44-8103-7A2DCF84767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142101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510">
              <a:extLst>
                <a:ext uri="{FF2B5EF4-FFF2-40B4-BE49-F238E27FC236}">
                  <a16:creationId xmlns:a16="http://schemas.microsoft.com/office/drawing/2014/main" id="{9334DE61-878A-B172-7700-025F60DFB07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282683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511">
              <a:extLst>
                <a:ext uri="{FF2B5EF4-FFF2-40B4-BE49-F238E27FC236}">
                  <a16:creationId xmlns:a16="http://schemas.microsoft.com/office/drawing/2014/main" id="{58C44F17-E41E-5BA6-55AF-10484BAA3EB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29380" y="431760"/>
              <a:ext cx="240417" cy="73679"/>
            </a:xfrm>
            <a:custGeom>
              <a:avLst/>
              <a:gdLst>
                <a:gd name="T0" fmla="*/ 40 w 118"/>
                <a:gd name="T1" fmla="*/ 0 h 79"/>
                <a:gd name="T2" fmla="*/ 118 w 118"/>
                <a:gd name="T3" fmla="*/ 79 h 79"/>
                <a:gd name="T4" fmla="*/ 78 w 118"/>
                <a:gd name="T5" fmla="*/ 79 h 79"/>
                <a:gd name="T6" fmla="*/ 0 w 118"/>
                <a:gd name="T7" fmla="*/ 0 h 79"/>
                <a:gd name="T8" fmla="*/ 40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40" y="0"/>
                  </a:moveTo>
                  <a:lnTo>
                    <a:pt x="118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512">
              <a:extLst>
                <a:ext uri="{FF2B5EF4-FFF2-40B4-BE49-F238E27FC236}">
                  <a16:creationId xmlns:a16="http://schemas.microsoft.com/office/drawing/2014/main" id="{A3F707A9-032D-4EE0-C328-AE3B3374147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69962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513">
              <a:extLst>
                <a:ext uri="{FF2B5EF4-FFF2-40B4-BE49-F238E27FC236}">
                  <a16:creationId xmlns:a16="http://schemas.microsoft.com/office/drawing/2014/main" id="{00A0DAD1-B2F0-7B10-5486-BB2B7535CC4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10544" y="431760"/>
              <a:ext cx="246530" cy="73679"/>
            </a:xfrm>
            <a:custGeom>
              <a:avLst/>
              <a:gdLst>
                <a:gd name="T0" fmla="*/ 42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2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2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Oval 515">
              <a:extLst>
                <a:ext uri="{FF2B5EF4-FFF2-40B4-BE49-F238E27FC236}">
                  <a16:creationId xmlns:a16="http://schemas.microsoft.com/office/drawing/2014/main" id="{DEE16BD4-18EB-762C-F20A-F4E95152966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8621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Oval 516">
              <a:extLst>
                <a:ext uri="{FF2B5EF4-FFF2-40B4-BE49-F238E27FC236}">
                  <a16:creationId xmlns:a16="http://schemas.microsoft.com/office/drawing/2014/main" id="{03FC1E7A-23DC-0956-2CC2-88D44702C89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90123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Oval 517">
              <a:extLst>
                <a:ext uri="{FF2B5EF4-FFF2-40B4-BE49-F238E27FC236}">
                  <a16:creationId xmlns:a16="http://schemas.microsoft.com/office/drawing/2014/main" id="{B800BB4C-0513-2068-4ADB-E95467590E0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27619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Oval 518">
              <a:extLst>
                <a:ext uri="{FF2B5EF4-FFF2-40B4-BE49-F238E27FC236}">
                  <a16:creationId xmlns:a16="http://schemas.microsoft.com/office/drawing/2014/main" id="{540E81D9-5E5A-AC5C-D43E-930C3A8145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594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Oval 519">
              <a:extLst>
                <a:ext uri="{FF2B5EF4-FFF2-40B4-BE49-F238E27FC236}">
                  <a16:creationId xmlns:a16="http://schemas.microsoft.com/office/drawing/2014/main" id="{971C475E-13D6-9FF1-EEF2-F0A80BFAFB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70405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Line 520">
              <a:extLst>
                <a:ext uri="{FF2B5EF4-FFF2-40B4-BE49-F238E27FC236}">
                  <a16:creationId xmlns:a16="http://schemas.microsoft.com/office/drawing/2014/main" id="{00D6ECB4-1329-466D-2F8B-7A1091690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5994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Line 521">
              <a:extLst>
                <a:ext uri="{FF2B5EF4-FFF2-40B4-BE49-F238E27FC236}">
                  <a16:creationId xmlns:a16="http://schemas.microsoft.com/office/drawing/2014/main" id="{C0DDB6CE-090F-A690-2565-67385356C7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102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Line 522">
              <a:extLst>
                <a:ext uri="{FF2B5EF4-FFF2-40B4-BE49-F238E27FC236}">
                  <a16:creationId xmlns:a16="http://schemas.microsoft.com/office/drawing/2014/main" id="{8873D351-D796-596A-BF1C-D33277ADD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994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Line 523">
              <a:extLst>
                <a:ext uri="{FF2B5EF4-FFF2-40B4-BE49-F238E27FC236}">
                  <a16:creationId xmlns:a16="http://schemas.microsoft.com/office/drawing/2014/main" id="{E8160348-2A6F-3EE0-5649-24FA44DB91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497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Line 524">
              <a:extLst>
                <a:ext uri="{FF2B5EF4-FFF2-40B4-BE49-F238E27FC236}">
                  <a16:creationId xmlns:a16="http://schemas.microsoft.com/office/drawing/2014/main" id="{238A20AA-606B-CE27-696E-45E15B375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7972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Line 525">
              <a:extLst>
                <a:ext uri="{FF2B5EF4-FFF2-40B4-BE49-F238E27FC236}">
                  <a16:creationId xmlns:a16="http://schemas.microsoft.com/office/drawing/2014/main" id="{82BADCDE-74FF-75D6-DD35-CF2C96D61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3005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Line 526">
              <a:extLst>
                <a:ext uri="{FF2B5EF4-FFF2-40B4-BE49-F238E27FC236}">
                  <a16:creationId xmlns:a16="http://schemas.microsoft.com/office/drawing/2014/main" id="{6C3B0772-E6AB-524E-F1A0-9B4BD6B6E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Line 527">
              <a:extLst>
                <a:ext uri="{FF2B5EF4-FFF2-40B4-BE49-F238E27FC236}">
                  <a16:creationId xmlns:a16="http://schemas.microsoft.com/office/drawing/2014/main" id="{E5BB8211-F7ED-0FAD-933C-BF50FAC86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1031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Line 528">
              <a:extLst>
                <a:ext uri="{FF2B5EF4-FFF2-40B4-BE49-F238E27FC236}">
                  <a16:creationId xmlns:a16="http://schemas.microsoft.com/office/drawing/2014/main" id="{C7E10901-4060-BB1F-6FB9-9CE70D8FF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4026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Line 529">
              <a:extLst>
                <a:ext uri="{FF2B5EF4-FFF2-40B4-BE49-F238E27FC236}">
                  <a16:creationId xmlns:a16="http://schemas.microsoft.com/office/drawing/2014/main" id="{18262952-974D-5485-73BC-D16A5D9904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905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Line 530">
              <a:extLst>
                <a:ext uri="{FF2B5EF4-FFF2-40B4-BE49-F238E27FC236}">
                  <a16:creationId xmlns:a16="http://schemas.microsoft.com/office/drawing/2014/main" id="{4F893E11-583E-0B7D-2399-1BE2C168F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2053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Line 531">
              <a:extLst>
                <a:ext uri="{FF2B5EF4-FFF2-40B4-BE49-F238E27FC236}">
                  <a16:creationId xmlns:a16="http://schemas.microsoft.com/office/drawing/2014/main" id="{080B20D1-CE45-C88D-7A35-3499299A7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7084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Line 532">
              <a:extLst>
                <a:ext uri="{FF2B5EF4-FFF2-40B4-BE49-F238E27FC236}">
                  <a16:creationId xmlns:a16="http://schemas.microsoft.com/office/drawing/2014/main" id="{1D1A8265-C1FB-F282-EEF2-7F6211B20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079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19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文本框 85">
            <a:extLst>
              <a:ext uri="{FF2B5EF4-FFF2-40B4-BE49-F238E27FC236}">
                <a16:creationId xmlns:a16="http://schemas.microsoft.com/office/drawing/2014/main" id="{B9D0FA91-C23B-EBB6-3B9B-910292001B00}"/>
              </a:ext>
            </a:extLst>
          </p:cNvPr>
          <p:cNvSpPr txBox="1"/>
          <p:nvPr/>
        </p:nvSpPr>
        <p:spPr>
          <a:xfrm>
            <a:off x="508000" y="1245124"/>
            <a:ext cx="11176000" cy="1231106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FadeUp">
              <a:avLst>
                <a:gd name="adj" fmla="val 0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  <a:alpha val="10000"/>
                  </a:schemeClr>
                </a:solidFill>
                <a:effectLst>
                  <a:outerShdw blurRad="50800" dist="38100" dir="5400000" algn="t" rotWithShape="0">
                    <a:srgbClr val="00062E">
                      <a:alpha val="40000"/>
                    </a:srgbClr>
                  </a:outerShdw>
                </a:effectLst>
                <a:uLnTx/>
                <a:uFillTx/>
                <a:latin typeface="站酷高端黑"/>
                <a:ea typeface="站酷高端黑"/>
                <a:cs typeface="+mn-cs"/>
              </a:rPr>
              <a:t>ACHIEVEMENT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  <a:alpha val="10000"/>
                </a:schemeClr>
              </a:solidFill>
              <a:effectLst>
                <a:outerShdw blurRad="50800" dist="38100" dir="5400000" algn="t" rotWithShape="0">
                  <a:srgbClr val="00062E">
                    <a:alpha val="40000"/>
                  </a:srgbClr>
                </a:outerShdw>
              </a:effectLst>
              <a:uLnTx/>
              <a:uFillTx/>
              <a:latin typeface="站酷高端黑"/>
              <a:ea typeface="站酷高端黑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912785-ED41-3AA9-C124-265E58D2A5D7}"/>
              </a:ext>
            </a:extLst>
          </p:cNvPr>
          <p:cNvSpPr txBox="1"/>
          <p:nvPr/>
        </p:nvSpPr>
        <p:spPr>
          <a:xfrm>
            <a:off x="5257494" y="674301"/>
            <a:ext cx="1677012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取得成就</a:t>
            </a:r>
            <a:endParaRPr kumimoji="0" lang="zh-CN" altLang="en-US" sz="3200" b="0" i="0" u="none" strike="noStrike" kern="1200" cap="none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A4EDC81A-0CEC-4170-1457-A04A5F668C09}"/>
              </a:ext>
            </a:extLst>
          </p:cNvPr>
          <p:cNvSpPr/>
          <p:nvPr/>
        </p:nvSpPr>
        <p:spPr>
          <a:xfrm>
            <a:off x="4767244" y="557666"/>
            <a:ext cx="2657513" cy="291919"/>
          </a:xfrm>
          <a:prstGeom prst="triangl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B59558A-1DE6-C439-3235-ACC44C488054}"/>
              </a:ext>
            </a:extLst>
          </p:cNvPr>
          <p:cNvGrpSpPr/>
          <p:nvPr/>
        </p:nvGrpSpPr>
        <p:grpSpPr>
          <a:xfrm>
            <a:off x="9018723" y="2661680"/>
            <a:ext cx="2083509" cy="4196319"/>
            <a:chOff x="9018723" y="2661680"/>
            <a:chExt cx="2083509" cy="4196319"/>
          </a:xfrm>
        </p:grpSpPr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C176366F-DF99-9778-FE62-74DF16987E0A}"/>
                </a:ext>
              </a:extLst>
            </p:cNvPr>
            <p:cNvSpPr/>
            <p:nvPr/>
          </p:nvSpPr>
          <p:spPr>
            <a:xfrm rot="16200000">
              <a:off x="9556780" y="2123708"/>
              <a:ext cx="1007394" cy="2083337"/>
            </a:xfrm>
            <a:custGeom>
              <a:avLst/>
              <a:gdLst>
                <a:gd name="connsiteX0" fmla="*/ 710002 w 710002"/>
                <a:gd name="connsiteY0" fmla="*/ 1041668 h 2083337"/>
                <a:gd name="connsiteX1" fmla="*/ 355001 w 710002"/>
                <a:gd name="connsiteY1" fmla="*/ 2083337 h 2083337"/>
                <a:gd name="connsiteX2" fmla="*/ 0 w 710002"/>
                <a:gd name="connsiteY2" fmla="*/ 1041669 h 2083337"/>
                <a:gd name="connsiteX3" fmla="*/ 355001 w 710002"/>
                <a:gd name="connsiteY3" fmla="*/ 0 h 2083337"/>
                <a:gd name="connsiteX4" fmla="*/ 710002 w 710002"/>
                <a:gd name="connsiteY4" fmla="*/ 1041668 h 208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002" h="2083337">
                  <a:moveTo>
                    <a:pt x="710002" y="1041668"/>
                  </a:moveTo>
                  <a:lnTo>
                    <a:pt x="355001" y="2083337"/>
                  </a:lnTo>
                  <a:lnTo>
                    <a:pt x="0" y="1041669"/>
                  </a:lnTo>
                  <a:lnTo>
                    <a:pt x="355001" y="0"/>
                  </a:lnTo>
                  <a:lnTo>
                    <a:pt x="710002" y="10416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Normal" panose="020B0400000000000000" pitchFamily="34" charset="-122"/>
                <a:cs typeface="+mn-cs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5D2A3143-46DC-2308-7BA9-83096BD702AD}"/>
                </a:ext>
              </a:extLst>
            </p:cNvPr>
            <p:cNvSpPr/>
            <p:nvPr/>
          </p:nvSpPr>
          <p:spPr>
            <a:xfrm rot="16200000">
              <a:off x="8735001" y="4490768"/>
              <a:ext cx="3692622" cy="1041840"/>
            </a:xfrm>
            <a:custGeom>
              <a:avLst/>
              <a:gdLst>
                <a:gd name="connsiteX0" fmla="*/ 3692622 w 3692622"/>
                <a:gd name="connsiteY0" fmla="*/ 1041756 h 1041840"/>
                <a:gd name="connsiteX1" fmla="*/ 3692581 w 3692622"/>
                <a:gd name="connsiteY1" fmla="*/ 1041840 h 1041840"/>
                <a:gd name="connsiteX2" fmla="*/ 0 w 3692622"/>
                <a:gd name="connsiteY2" fmla="*/ 1041840 h 1041840"/>
                <a:gd name="connsiteX3" fmla="*/ 0 w 3692622"/>
                <a:gd name="connsiteY3" fmla="*/ 0 h 1041840"/>
                <a:gd name="connsiteX4" fmla="*/ 3188968 w 3692622"/>
                <a:gd name="connsiteY4" fmla="*/ 0 h 1041840"/>
                <a:gd name="connsiteX5" fmla="*/ 3188925 w 3692622"/>
                <a:gd name="connsiteY5" fmla="*/ 88 h 104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2622" h="1041840">
                  <a:moveTo>
                    <a:pt x="3692622" y="1041756"/>
                  </a:moveTo>
                  <a:lnTo>
                    <a:pt x="3692581" y="1041840"/>
                  </a:lnTo>
                  <a:lnTo>
                    <a:pt x="0" y="1041840"/>
                  </a:lnTo>
                  <a:lnTo>
                    <a:pt x="0" y="0"/>
                  </a:lnTo>
                  <a:lnTo>
                    <a:pt x="3188968" y="0"/>
                  </a:lnTo>
                  <a:lnTo>
                    <a:pt x="3188925" y="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2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Normal" panose="020B0400000000000000" pitchFamily="34" charset="-122"/>
                <a:cs typeface="+mn-cs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2BD08372-71AD-8C61-B2D5-A1A4A19BE8FD}"/>
                </a:ext>
              </a:extLst>
            </p:cNvPr>
            <p:cNvSpPr/>
            <p:nvPr/>
          </p:nvSpPr>
          <p:spPr>
            <a:xfrm rot="16200000">
              <a:off x="7693246" y="4490854"/>
              <a:ext cx="3692622" cy="1041667"/>
            </a:xfrm>
            <a:custGeom>
              <a:avLst/>
              <a:gdLst>
                <a:gd name="connsiteX0" fmla="*/ 3692622 w 3692622"/>
                <a:gd name="connsiteY0" fmla="*/ 86 h 1041667"/>
                <a:gd name="connsiteX1" fmla="*/ 3188968 w 3692622"/>
                <a:gd name="connsiteY1" fmla="*/ 1041667 h 1041667"/>
                <a:gd name="connsiteX2" fmla="*/ 0 w 3692622"/>
                <a:gd name="connsiteY2" fmla="*/ 1041667 h 1041667"/>
                <a:gd name="connsiteX3" fmla="*/ 0 w 3692622"/>
                <a:gd name="connsiteY3" fmla="*/ 0 h 1041667"/>
                <a:gd name="connsiteX4" fmla="*/ 3692581 w 3692622"/>
                <a:gd name="connsiteY4" fmla="*/ 0 h 104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2622" h="1041667">
                  <a:moveTo>
                    <a:pt x="3692622" y="86"/>
                  </a:moveTo>
                  <a:lnTo>
                    <a:pt x="3188968" y="1041667"/>
                  </a:lnTo>
                  <a:lnTo>
                    <a:pt x="0" y="1041667"/>
                  </a:lnTo>
                  <a:lnTo>
                    <a:pt x="0" y="0"/>
                  </a:lnTo>
                  <a:lnTo>
                    <a:pt x="3692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2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Normal" panose="020B0400000000000000" pitchFamily="34" charset="-122"/>
                <a:cs typeface="+mn-cs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A83B2CF-E446-55CE-5CC8-9B932D0B7CC2}"/>
              </a:ext>
            </a:extLst>
          </p:cNvPr>
          <p:cNvGrpSpPr/>
          <p:nvPr/>
        </p:nvGrpSpPr>
        <p:grpSpPr>
          <a:xfrm>
            <a:off x="5054204" y="3723498"/>
            <a:ext cx="2083507" cy="3134502"/>
            <a:chOff x="5054204" y="3723498"/>
            <a:chExt cx="2083507" cy="3134502"/>
          </a:xfrm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73D75861-FB22-F1AF-6529-B16832A7BE19}"/>
                </a:ext>
              </a:extLst>
            </p:cNvPr>
            <p:cNvSpPr/>
            <p:nvPr/>
          </p:nvSpPr>
          <p:spPr>
            <a:xfrm rot="16200000">
              <a:off x="5592260" y="3185526"/>
              <a:ext cx="1007394" cy="2083337"/>
            </a:xfrm>
            <a:custGeom>
              <a:avLst/>
              <a:gdLst>
                <a:gd name="connsiteX0" fmla="*/ 710002 w 710002"/>
                <a:gd name="connsiteY0" fmla="*/ 1041668 h 2083337"/>
                <a:gd name="connsiteX1" fmla="*/ 355001 w 710002"/>
                <a:gd name="connsiteY1" fmla="*/ 2083337 h 2083337"/>
                <a:gd name="connsiteX2" fmla="*/ 0 w 710002"/>
                <a:gd name="connsiteY2" fmla="*/ 1041669 h 2083337"/>
                <a:gd name="connsiteX3" fmla="*/ 355001 w 710002"/>
                <a:gd name="connsiteY3" fmla="*/ 0 h 2083337"/>
                <a:gd name="connsiteX4" fmla="*/ 710002 w 710002"/>
                <a:gd name="connsiteY4" fmla="*/ 1041668 h 208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002" h="2083337">
                  <a:moveTo>
                    <a:pt x="710002" y="1041668"/>
                  </a:moveTo>
                  <a:lnTo>
                    <a:pt x="355001" y="2083337"/>
                  </a:lnTo>
                  <a:lnTo>
                    <a:pt x="0" y="1041669"/>
                  </a:lnTo>
                  <a:lnTo>
                    <a:pt x="355001" y="0"/>
                  </a:lnTo>
                  <a:lnTo>
                    <a:pt x="710002" y="10416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Normal" panose="020B0400000000000000" pitchFamily="34" charset="-122"/>
                <a:cs typeface="+mn-cs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D1CABB0F-4C8E-BDF3-D337-A56218944D53}"/>
                </a:ext>
              </a:extLst>
            </p:cNvPr>
            <p:cNvSpPr/>
            <p:nvPr/>
          </p:nvSpPr>
          <p:spPr>
            <a:xfrm rot="16200000">
              <a:off x="5301389" y="5021677"/>
              <a:ext cx="2630804" cy="1041840"/>
            </a:xfrm>
            <a:custGeom>
              <a:avLst/>
              <a:gdLst>
                <a:gd name="connsiteX0" fmla="*/ 2630804 w 2630804"/>
                <a:gd name="connsiteY0" fmla="*/ 1041756 h 1041840"/>
                <a:gd name="connsiteX1" fmla="*/ 2630763 w 2630804"/>
                <a:gd name="connsiteY1" fmla="*/ 1041840 h 1041840"/>
                <a:gd name="connsiteX2" fmla="*/ 0 w 2630804"/>
                <a:gd name="connsiteY2" fmla="*/ 1041840 h 1041840"/>
                <a:gd name="connsiteX3" fmla="*/ 0 w 2630804"/>
                <a:gd name="connsiteY3" fmla="*/ 0 h 1041840"/>
                <a:gd name="connsiteX4" fmla="*/ 2127150 w 2630804"/>
                <a:gd name="connsiteY4" fmla="*/ 0 h 1041840"/>
                <a:gd name="connsiteX5" fmla="*/ 2127107 w 2630804"/>
                <a:gd name="connsiteY5" fmla="*/ 88 h 104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0804" h="1041840">
                  <a:moveTo>
                    <a:pt x="2630804" y="1041756"/>
                  </a:moveTo>
                  <a:lnTo>
                    <a:pt x="2630763" y="1041840"/>
                  </a:lnTo>
                  <a:lnTo>
                    <a:pt x="0" y="1041840"/>
                  </a:lnTo>
                  <a:lnTo>
                    <a:pt x="0" y="0"/>
                  </a:lnTo>
                  <a:lnTo>
                    <a:pt x="2127150" y="0"/>
                  </a:lnTo>
                  <a:lnTo>
                    <a:pt x="2127107" y="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2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Normal" panose="020B0400000000000000" pitchFamily="34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81F27BBE-2EE1-0616-89F9-E0CC4EBF70DB}"/>
                </a:ext>
              </a:extLst>
            </p:cNvPr>
            <p:cNvSpPr/>
            <p:nvPr/>
          </p:nvSpPr>
          <p:spPr>
            <a:xfrm rot="16200000">
              <a:off x="4259635" y="5021764"/>
              <a:ext cx="2630805" cy="1041667"/>
            </a:xfrm>
            <a:custGeom>
              <a:avLst/>
              <a:gdLst>
                <a:gd name="connsiteX0" fmla="*/ 2630805 w 2630805"/>
                <a:gd name="connsiteY0" fmla="*/ 86 h 1041667"/>
                <a:gd name="connsiteX1" fmla="*/ 2127150 w 2630805"/>
                <a:gd name="connsiteY1" fmla="*/ 1041667 h 1041667"/>
                <a:gd name="connsiteX2" fmla="*/ 0 w 2630805"/>
                <a:gd name="connsiteY2" fmla="*/ 1041667 h 1041667"/>
                <a:gd name="connsiteX3" fmla="*/ 0 w 2630805"/>
                <a:gd name="connsiteY3" fmla="*/ 0 h 1041667"/>
                <a:gd name="connsiteX4" fmla="*/ 2630764 w 2630805"/>
                <a:gd name="connsiteY4" fmla="*/ 0 h 104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805" h="1041667">
                  <a:moveTo>
                    <a:pt x="2630805" y="86"/>
                  </a:moveTo>
                  <a:lnTo>
                    <a:pt x="2127150" y="1041667"/>
                  </a:lnTo>
                  <a:lnTo>
                    <a:pt x="0" y="1041667"/>
                  </a:lnTo>
                  <a:lnTo>
                    <a:pt x="0" y="0"/>
                  </a:lnTo>
                  <a:lnTo>
                    <a:pt x="26307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2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Normal" panose="020B0400000000000000" pitchFamily="34" charset="-122"/>
                <a:cs typeface="+mn-cs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9E49D3D5-562F-BFEA-5788-7654DA0F6158}"/>
              </a:ext>
            </a:extLst>
          </p:cNvPr>
          <p:cNvGrpSpPr/>
          <p:nvPr/>
        </p:nvGrpSpPr>
        <p:grpSpPr>
          <a:xfrm>
            <a:off x="1089683" y="4785315"/>
            <a:ext cx="2083508" cy="2072685"/>
            <a:chOff x="1089683" y="4785315"/>
            <a:chExt cx="2083508" cy="2072685"/>
          </a:xfrm>
        </p:grpSpPr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46C9DB6C-94E3-633F-2929-C7B3D0BAD45E}"/>
                </a:ext>
              </a:extLst>
            </p:cNvPr>
            <p:cNvSpPr/>
            <p:nvPr/>
          </p:nvSpPr>
          <p:spPr>
            <a:xfrm rot="16200000">
              <a:off x="1627740" y="4247343"/>
              <a:ext cx="1007394" cy="2083337"/>
            </a:xfrm>
            <a:custGeom>
              <a:avLst/>
              <a:gdLst>
                <a:gd name="connsiteX0" fmla="*/ 710002 w 710002"/>
                <a:gd name="connsiteY0" fmla="*/ 1041668 h 2083337"/>
                <a:gd name="connsiteX1" fmla="*/ 355001 w 710002"/>
                <a:gd name="connsiteY1" fmla="*/ 2083337 h 2083337"/>
                <a:gd name="connsiteX2" fmla="*/ 0 w 710002"/>
                <a:gd name="connsiteY2" fmla="*/ 1041669 h 2083337"/>
                <a:gd name="connsiteX3" fmla="*/ 355001 w 710002"/>
                <a:gd name="connsiteY3" fmla="*/ 0 h 2083337"/>
                <a:gd name="connsiteX4" fmla="*/ 710002 w 710002"/>
                <a:gd name="connsiteY4" fmla="*/ 1041668 h 208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002" h="2083337">
                  <a:moveTo>
                    <a:pt x="710002" y="1041668"/>
                  </a:moveTo>
                  <a:lnTo>
                    <a:pt x="355001" y="2083337"/>
                  </a:lnTo>
                  <a:lnTo>
                    <a:pt x="0" y="1041669"/>
                  </a:lnTo>
                  <a:lnTo>
                    <a:pt x="355001" y="0"/>
                  </a:lnTo>
                  <a:lnTo>
                    <a:pt x="710002" y="10416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Normal" panose="020B0400000000000000" pitchFamily="34" charset="-122"/>
                <a:cs typeface="+mn-cs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92367F8B-4EFD-93C6-A78D-41716CD43EDB}"/>
                </a:ext>
              </a:extLst>
            </p:cNvPr>
            <p:cNvSpPr/>
            <p:nvPr/>
          </p:nvSpPr>
          <p:spPr>
            <a:xfrm rot="16200000">
              <a:off x="1867777" y="5552586"/>
              <a:ext cx="1568988" cy="1041840"/>
            </a:xfrm>
            <a:custGeom>
              <a:avLst/>
              <a:gdLst>
                <a:gd name="connsiteX0" fmla="*/ 1568988 w 1568988"/>
                <a:gd name="connsiteY0" fmla="*/ 1041756 h 1041840"/>
                <a:gd name="connsiteX1" fmla="*/ 1568947 w 1568988"/>
                <a:gd name="connsiteY1" fmla="*/ 1041840 h 1041840"/>
                <a:gd name="connsiteX2" fmla="*/ 0 w 1568988"/>
                <a:gd name="connsiteY2" fmla="*/ 1041840 h 1041840"/>
                <a:gd name="connsiteX3" fmla="*/ 1 w 1568988"/>
                <a:gd name="connsiteY3" fmla="*/ 0 h 1041840"/>
                <a:gd name="connsiteX4" fmla="*/ 1065334 w 1568988"/>
                <a:gd name="connsiteY4" fmla="*/ 0 h 1041840"/>
                <a:gd name="connsiteX5" fmla="*/ 1065291 w 1568988"/>
                <a:gd name="connsiteY5" fmla="*/ 88 h 104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8988" h="1041840">
                  <a:moveTo>
                    <a:pt x="1568988" y="1041756"/>
                  </a:moveTo>
                  <a:lnTo>
                    <a:pt x="1568947" y="1041840"/>
                  </a:lnTo>
                  <a:lnTo>
                    <a:pt x="0" y="1041840"/>
                  </a:lnTo>
                  <a:lnTo>
                    <a:pt x="1" y="0"/>
                  </a:lnTo>
                  <a:lnTo>
                    <a:pt x="1065334" y="0"/>
                  </a:lnTo>
                  <a:lnTo>
                    <a:pt x="1065291" y="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2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Normal" panose="020B0400000000000000" pitchFamily="34" charset="-122"/>
                <a:cs typeface="+mn-cs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43735D30-3BA8-AF38-E329-E9D9AD2C9AA5}"/>
                </a:ext>
              </a:extLst>
            </p:cNvPr>
            <p:cNvSpPr/>
            <p:nvPr/>
          </p:nvSpPr>
          <p:spPr>
            <a:xfrm rot="16200000">
              <a:off x="826023" y="5552672"/>
              <a:ext cx="1568988" cy="1041667"/>
            </a:xfrm>
            <a:custGeom>
              <a:avLst/>
              <a:gdLst>
                <a:gd name="connsiteX0" fmla="*/ 1568988 w 1568988"/>
                <a:gd name="connsiteY0" fmla="*/ 86 h 1041667"/>
                <a:gd name="connsiteX1" fmla="*/ 1065334 w 1568988"/>
                <a:gd name="connsiteY1" fmla="*/ 1041667 h 1041667"/>
                <a:gd name="connsiteX2" fmla="*/ 0 w 1568988"/>
                <a:gd name="connsiteY2" fmla="*/ 1041667 h 1041667"/>
                <a:gd name="connsiteX3" fmla="*/ 0 w 1568988"/>
                <a:gd name="connsiteY3" fmla="*/ 0 h 1041667"/>
                <a:gd name="connsiteX4" fmla="*/ 1568947 w 1568988"/>
                <a:gd name="connsiteY4" fmla="*/ 0 h 104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988" h="1041667">
                  <a:moveTo>
                    <a:pt x="1568988" y="86"/>
                  </a:moveTo>
                  <a:lnTo>
                    <a:pt x="1065334" y="1041667"/>
                  </a:lnTo>
                  <a:lnTo>
                    <a:pt x="0" y="1041667"/>
                  </a:lnTo>
                  <a:lnTo>
                    <a:pt x="0" y="0"/>
                  </a:lnTo>
                  <a:lnTo>
                    <a:pt x="156894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29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350000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accent1"/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Normal" panose="020B0400000000000000" pitchFamily="34" charset="-122"/>
                <a:cs typeface="+mn-cs"/>
              </a:endParaRPr>
            </a:p>
          </p:txBody>
        </p:sp>
      </p:grpSp>
      <p:pic>
        <p:nvPicPr>
          <p:cNvPr id="64" name="图形 63">
            <a:extLst>
              <a:ext uri="{FF2B5EF4-FFF2-40B4-BE49-F238E27FC236}">
                <a16:creationId xmlns:a16="http://schemas.microsoft.com/office/drawing/2014/main" id="{817BF8E8-1D99-FA61-38D1-E601DB4E8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8" r="295" b="30268"/>
          <a:stretch/>
        </p:blipFill>
        <p:spPr>
          <a:xfrm flipH="1">
            <a:off x="-2" y="5332193"/>
            <a:ext cx="12192002" cy="1525808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7664CCD0-74A7-E777-206E-5B5475BE5AB5}"/>
              </a:ext>
            </a:extLst>
          </p:cNvPr>
          <p:cNvSpPr txBox="1"/>
          <p:nvPr/>
        </p:nvSpPr>
        <p:spPr>
          <a:xfrm>
            <a:off x="1655430" y="3913958"/>
            <a:ext cx="1041667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销量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0DE2112-FC8F-C943-A70D-AEFD8488399E}"/>
              </a:ext>
            </a:extLst>
          </p:cNvPr>
          <p:cNvSpPr txBox="1"/>
          <p:nvPr/>
        </p:nvSpPr>
        <p:spPr>
          <a:xfrm>
            <a:off x="5597806" y="2975451"/>
            <a:ext cx="996305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80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4508A35-DDA2-ADFE-EEFF-ED47DC1F915A}"/>
              </a:ext>
            </a:extLst>
          </p:cNvPr>
          <p:cNvSpPr txBox="1"/>
          <p:nvPr/>
        </p:nvSpPr>
        <p:spPr>
          <a:xfrm>
            <a:off x="9421680" y="1798841"/>
            <a:ext cx="1277422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normalizeH="0" baseline="0" noProof="0" dirty="0">
                <a:ln>
                  <a:noFill/>
                </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利润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D638296-E538-5F32-54FA-F5FE48192AD4}"/>
              </a:ext>
            </a:extLst>
          </p:cNvPr>
          <p:cNvSpPr txBox="1"/>
          <p:nvPr/>
        </p:nvSpPr>
        <p:spPr>
          <a:xfrm>
            <a:off x="1439951" y="4084673"/>
            <a:ext cx="1472626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12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3600</a:t>
            </a:r>
            <a:endParaRPr kumimoji="0" lang="zh-CN" altLang="en-US" sz="4400" b="0" i="0" u="none" strike="noStrike" kern="1200" cap="none" spc="12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6A1A658E-2AB2-5483-F910-7AA6FFA8139A}"/>
              </a:ext>
            </a:extLst>
          </p:cNvPr>
          <p:cNvSpPr txBox="1"/>
          <p:nvPr/>
        </p:nvSpPr>
        <p:spPr>
          <a:xfrm>
            <a:off x="2653351" y="3774146"/>
            <a:ext cx="622840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12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endParaRPr kumimoji="0" lang="zh-CN" altLang="en-US" sz="4400" b="0" i="0" u="none" strike="noStrike" kern="1200" cap="none" spc="12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4ED0467F-9E8B-58C3-6960-2C2F02B2F9EC}"/>
              </a:ext>
            </a:extLst>
          </p:cNvPr>
          <p:cNvSpPr txBox="1"/>
          <p:nvPr/>
        </p:nvSpPr>
        <p:spPr>
          <a:xfrm>
            <a:off x="5342911" y="3094314"/>
            <a:ext cx="1472626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i="0" u="none" strike="noStrike" kern="1200" cap="none" spc="12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5000</a:t>
            </a:r>
            <a:endParaRPr kumimoji="0" lang="zh-CN" altLang="en-US" sz="4400" i="0" u="none" strike="noStrike" kern="1200" cap="none" spc="12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F061801E-488C-897F-A0C7-6FA03573080F}"/>
              </a:ext>
            </a:extLst>
          </p:cNvPr>
          <p:cNvSpPr txBox="1"/>
          <p:nvPr/>
        </p:nvSpPr>
        <p:spPr>
          <a:xfrm>
            <a:off x="6556311" y="2783787"/>
            <a:ext cx="622840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12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endParaRPr kumimoji="0" lang="zh-CN" altLang="en-US" sz="4400" b="0" i="0" u="none" strike="noStrike" kern="1200" cap="none" spc="12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CD2D33B6-8D6B-8391-15A1-08BC56362253}"/>
              </a:ext>
            </a:extLst>
          </p:cNvPr>
          <p:cNvSpPr txBox="1"/>
          <p:nvPr/>
        </p:nvSpPr>
        <p:spPr>
          <a:xfrm>
            <a:off x="9329003" y="1935770"/>
            <a:ext cx="1472626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spc="12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150k</a:t>
            </a:r>
            <a:endParaRPr kumimoji="0" lang="zh-CN" altLang="en-US" sz="4400" i="0" u="none" strike="noStrike" kern="1200" cap="none" spc="12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1F4E529A-70E8-41F5-6CBE-01F72E970D1A}"/>
              </a:ext>
            </a:extLst>
          </p:cNvPr>
          <p:cNvSpPr txBox="1"/>
          <p:nvPr/>
        </p:nvSpPr>
        <p:spPr>
          <a:xfrm>
            <a:off x="10542403" y="1625243"/>
            <a:ext cx="622840" cy="6771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12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endParaRPr kumimoji="0" lang="zh-CN" altLang="en-US" sz="4400" b="0" i="0" u="none" strike="noStrike" kern="1200" cap="none" spc="12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A4EC1616-BA90-7D81-7CA1-6C94017F9D9D}"/>
              </a:ext>
            </a:extLst>
          </p:cNvPr>
          <p:cNvGrpSpPr/>
          <p:nvPr/>
        </p:nvGrpSpPr>
        <p:grpSpPr>
          <a:xfrm>
            <a:off x="0" y="426165"/>
            <a:ext cx="12192000" cy="246219"/>
            <a:chOff x="0" y="426165"/>
            <a:chExt cx="12192000" cy="246219"/>
          </a:xfrm>
        </p:grpSpPr>
        <p:sp>
          <p:nvSpPr>
            <p:cNvPr id="71" name="Freeform 492">
              <a:extLst>
                <a:ext uri="{FF2B5EF4-FFF2-40B4-BE49-F238E27FC236}">
                  <a16:creationId xmlns:a16="http://schemas.microsoft.com/office/drawing/2014/main" id="{37919527-69CD-B957-A443-3128A291EAD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16586" y="557668"/>
              <a:ext cx="1676808" cy="114716"/>
            </a:xfrm>
            <a:custGeom>
              <a:avLst/>
              <a:gdLst>
                <a:gd name="T0" fmla="*/ 0 w 823"/>
                <a:gd name="T1" fmla="*/ 74 h 123"/>
                <a:gd name="T2" fmla="*/ 270 w 823"/>
                <a:gd name="T3" fmla="*/ 74 h 123"/>
                <a:gd name="T4" fmla="*/ 346 w 823"/>
                <a:gd name="T5" fmla="*/ 0 h 123"/>
                <a:gd name="T6" fmla="*/ 700 w 823"/>
                <a:gd name="T7" fmla="*/ 0 h 123"/>
                <a:gd name="T8" fmla="*/ 823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0" y="74"/>
                  </a:moveTo>
                  <a:lnTo>
                    <a:pt x="270" y="74"/>
                  </a:lnTo>
                  <a:lnTo>
                    <a:pt x="346" y="0"/>
                  </a:lnTo>
                  <a:lnTo>
                    <a:pt x="700" y="0"/>
                  </a:lnTo>
                  <a:lnTo>
                    <a:pt x="823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93">
              <a:extLst>
                <a:ext uri="{FF2B5EF4-FFF2-40B4-BE49-F238E27FC236}">
                  <a16:creationId xmlns:a16="http://schemas.microsoft.com/office/drawing/2014/main" id="{606C501A-6F73-5C56-4D2D-4171695DFBC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545893" y="426165"/>
              <a:ext cx="6646107" cy="131504"/>
            </a:xfrm>
            <a:custGeom>
              <a:avLst/>
              <a:gdLst>
                <a:gd name="T0" fmla="*/ 3262 w 3262"/>
                <a:gd name="T1" fmla="*/ 0 h 141"/>
                <a:gd name="T2" fmla="*/ 2030 w 3262"/>
                <a:gd name="T3" fmla="*/ 0 h 141"/>
                <a:gd name="T4" fmla="*/ 1889 w 3262"/>
                <a:gd name="T5" fmla="*/ 141 h 141"/>
                <a:gd name="T6" fmla="*/ 141 w 3262"/>
                <a:gd name="T7" fmla="*/ 141 h 141"/>
                <a:gd name="T8" fmla="*/ 0 w 326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2" h="141">
                  <a:moveTo>
                    <a:pt x="3262" y="0"/>
                  </a:moveTo>
                  <a:lnTo>
                    <a:pt x="2030" y="0"/>
                  </a:lnTo>
                  <a:lnTo>
                    <a:pt x="1889" y="141"/>
                  </a:lnTo>
                  <a:lnTo>
                    <a:pt x="141" y="141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94">
              <a:extLst>
                <a:ext uri="{FF2B5EF4-FFF2-40B4-BE49-F238E27FC236}">
                  <a16:creationId xmlns:a16="http://schemas.microsoft.com/office/drawing/2014/main" id="{86E955CC-5D56-F3B4-B1C9-8F53DE6D611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137507" y="426165"/>
              <a:ext cx="929069" cy="93265"/>
            </a:xfrm>
            <a:custGeom>
              <a:avLst/>
              <a:gdLst>
                <a:gd name="T0" fmla="*/ 0 w 456"/>
                <a:gd name="T1" fmla="*/ 100 h 100"/>
                <a:gd name="T2" fmla="*/ 355 w 456"/>
                <a:gd name="T3" fmla="*/ 100 h 100"/>
                <a:gd name="T4" fmla="*/ 456 w 45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" h="100">
                  <a:moveTo>
                    <a:pt x="0" y="100"/>
                  </a:moveTo>
                  <a:lnTo>
                    <a:pt x="355" y="100"/>
                  </a:lnTo>
                  <a:lnTo>
                    <a:pt x="456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95">
              <a:extLst>
                <a:ext uri="{FF2B5EF4-FFF2-40B4-BE49-F238E27FC236}">
                  <a16:creationId xmlns:a16="http://schemas.microsoft.com/office/drawing/2014/main" id="{2002C37C-5428-4687-617E-6271596DEA2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809480" y="431760"/>
              <a:ext cx="246530" cy="73679"/>
            </a:xfrm>
            <a:custGeom>
              <a:avLst/>
              <a:gdLst>
                <a:gd name="T0" fmla="*/ 79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9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9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96">
              <a:extLst>
                <a:ext uri="{FF2B5EF4-FFF2-40B4-BE49-F238E27FC236}">
                  <a16:creationId xmlns:a16="http://schemas.microsoft.com/office/drawing/2014/main" id="{B1CC6836-7DFE-B77B-0FE7-2E9934CD6B2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668898" y="431760"/>
              <a:ext cx="240417" cy="73679"/>
            </a:xfrm>
            <a:custGeom>
              <a:avLst/>
              <a:gdLst>
                <a:gd name="T0" fmla="*/ 78 w 118"/>
                <a:gd name="T1" fmla="*/ 0 h 79"/>
                <a:gd name="T2" fmla="*/ 0 w 118"/>
                <a:gd name="T3" fmla="*/ 79 h 79"/>
                <a:gd name="T4" fmla="*/ 40 w 118"/>
                <a:gd name="T5" fmla="*/ 79 h 79"/>
                <a:gd name="T6" fmla="*/ 118 w 118"/>
                <a:gd name="T7" fmla="*/ 0 h 79"/>
                <a:gd name="T8" fmla="*/ 78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97">
              <a:extLst>
                <a:ext uri="{FF2B5EF4-FFF2-40B4-BE49-F238E27FC236}">
                  <a16:creationId xmlns:a16="http://schemas.microsoft.com/office/drawing/2014/main" id="{301AEB5B-F1E1-DDE1-E4DC-66AD114D794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522203" y="431760"/>
              <a:ext cx="246530" cy="73679"/>
            </a:xfrm>
            <a:custGeom>
              <a:avLst/>
              <a:gdLst>
                <a:gd name="T0" fmla="*/ 78 w 121"/>
                <a:gd name="T1" fmla="*/ 0 h 79"/>
                <a:gd name="T2" fmla="*/ 0 w 121"/>
                <a:gd name="T3" fmla="*/ 79 h 79"/>
                <a:gd name="T4" fmla="*/ 43 w 121"/>
                <a:gd name="T5" fmla="*/ 79 h 79"/>
                <a:gd name="T6" fmla="*/ 121 w 121"/>
                <a:gd name="T7" fmla="*/ 0 h 79"/>
                <a:gd name="T8" fmla="*/ 78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78" y="0"/>
                  </a:moveTo>
                  <a:lnTo>
                    <a:pt x="0" y="79"/>
                  </a:lnTo>
                  <a:lnTo>
                    <a:pt x="43" y="79"/>
                  </a:lnTo>
                  <a:lnTo>
                    <a:pt x="121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98">
              <a:extLst>
                <a:ext uri="{FF2B5EF4-FFF2-40B4-BE49-F238E27FC236}">
                  <a16:creationId xmlns:a16="http://schemas.microsoft.com/office/drawing/2014/main" id="{AC134597-18DE-DC6E-1F0D-BAEF9CCB342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381621" y="431760"/>
              <a:ext cx="244492" cy="73679"/>
            </a:xfrm>
            <a:custGeom>
              <a:avLst/>
              <a:gdLst>
                <a:gd name="T0" fmla="*/ 78 w 120"/>
                <a:gd name="T1" fmla="*/ 0 h 79"/>
                <a:gd name="T2" fmla="*/ 0 w 120"/>
                <a:gd name="T3" fmla="*/ 79 h 79"/>
                <a:gd name="T4" fmla="*/ 42 w 120"/>
                <a:gd name="T5" fmla="*/ 79 h 79"/>
                <a:gd name="T6" fmla="*/ 120 w 120"/>
                <a:gd name="T7" fmla="*/ 0 h 79"/>
                <a:gd name="T8" fmla="*/ 78 w 12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78" y="0"/>
                  </a:moveTo>
                  <a:lnTo>
                    <a:pt x="0" y="79"/>
                  </a:lnTo>
                  <a:lnTo>
                    <a:pt x="42" y="79"/>
                  </a:lnTo>
                  <a:lnTo>
                    <a:pt x="12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99">
              <a:extLst>
                <a:ext uri="{FF2B5EF4-FFF2-40B4-BE49-F238E27FC236}">
                  <a16:creationId xmlns:a16="http://schemas.microsoft.com/office/drawing/2014/main" id="{3BF2906E-F947-17EA-EF86-08D2F1103F6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238999" y="431760"/>
              <a:ext cx="242455" cy="73679"/>
            </a:xfrm>
            <a:custGeom>
              <a:avLst/>
              <a:gdLst>
                <a:gd name="T0" fmla="*/ 78 w 119"/>
                <a:gd name="T1" fmla="*/ 0 h 79"/>
                <a:gd name="T2" fmla="*/ 0 w 119"/>
                <a:gd name="T3" fmla="*/ 79 h 79"/>
                <a:gd name="T4" fmla="*/ 40 w 119"/>
                <a:gd name="T5" fmla="*/ 79 h 79"/>
                <a:gd name="T6" fmla="*/ 119 w 119"/>
                <a:gd name="T7" fmla="*/ 0 h 79"/>
                <a:gd name="T8" fmla="*/ 78 w 11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79">
                  <a:moveTo>
                    <a:pt x="78" y="0"/>
                  </a:moveTo>
                  <a:lnTo>
                    <a:pt x="0" y="79"/>
                  </a:lnTo>
                  <a:lnTo>
                    <a:pt x="40" y="79"/>
                  </a:lnTo>
                  <a:lnTo>
                    <a:pt x="119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Oval 501">
              <a:extLst>
                <a:ext uri="{FF2B5EF4-FFF2-40B4-BE49-F238E27FC236}">
                  <a16:creationId xmlns:a16="http://schemas.microsoft.com/office/drawing/2014/main" id="{9986A933-843B-915F-128E-9BECB7C75BE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76096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Oval 502">
              <a:extLst>
                <a:ext uri="{FF2B5EF4-FFF2-40B4-BE49-F238E27FC236}">
                  <a16:creationId xmlns:a16="http://schemas.microsoft.com/office/drawing/2014/main" id="{40C13B62-ED1D-E33F-42CC-B634512E85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657053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Oval 503">
              <a:extLst>
                <a:ext uri="{FF2B5EF4-FFF2-40B4-BE49-F238E27FC236}">
                  <a16:creationId xmlns:a16="http://schemas.microsoft.com/office/drawing/2014/main" id="{834760D0-2F5C-0C5D-FA76-D62E8BEAE43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866910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Oval 504">
              <a:extLst>
                <a:ext uri="{FF2B5EF4-FFF2-40B4-BE49-F238E27FC236}">
                  <a16:creationId xmlns:a16="http://schemas.microsoft.com/office/drawing/2014/main" id="{F484900A-F632-C879-32D8-25FBAB14AA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547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Oval 505">
              <a:extLst>
                <a:ext uri="{FF2B5EF4-FFF2-40B4-BE49-F238E27FC236}">
                  <a16:creationId xmlns:a16="http://schemas.microsoft.com/office/drawing/2014/main" id="{F485078E-6897-50A3-F529-C799DD12C9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44312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506">
              <a:extLst>
                <a:ext uri="{FF2B5EF4-FFF2-40B4-BE49-F238E27FC236}">
                  <a16:creationId xmlns:a16="http://schemas.microsoft.com/office/drawing/2014/main" id="{2C416791-085A-2A01-5E82-31DF7C2D5D2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302679" y="557668"/>
              <a:ext cx="1676808" cy="114716"/>
            </a:xfrm>
            <a:custGeom>
              <a:avLst/>
              <a:gdLst>
                <a:gd name="T0" fmla="*/ 823 w 823"/>
                <a:gd name="T1" fmla="*/ 74 h 123"/>
                <a:gd name="T2" fmla="*/ 552 w 823"/>
                <a:gd name="T3" fmla="*/ 74 h 123"/>
                <a:gd name="T4" fmla="*/ 476 w 823"/>
                <a:gd name="T5" fmla="*/ 0 h 123"/>
                <a:gd name="T6" fmla="*/ 123 w 823"/>
                <a:gd name="T7" fmla="*/ 0 h 123"/>
                <a:gd name="T8" fmla="*/ 0 w 8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23">
                  <a:moveTo>
                    <a:pt x="823" y="74"/>
                  </a:moveTo>
                  <a:lnTo>
                    <a:pt x="552" y="74"/>
                  </a:lnTo>
                  <a:lnTo>
                    <a:pt x="476" y="0"/>
                  </a:lnTo>
                  <a:lnTo>
                    <a:pt x="123" y="0"/>
                  </a:lnTo>
                  <a:lnTo>
                    <a:pt x="0" y="123"/>
                  </a:lnTo>
                </a:path>
              </a:pathLst>
            </a:cu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507">
              <a:extLst>
                <a:ext uri="{FF2B5EF4-FFF2-40B4-BE49-F238E27FC236}">
                  <a16:creationId xmlns:a16="http://schemas.microsoft.com/office/drawing/2014/main" id="{1A7008D3-C984-D095-9179-D73BC27F2D2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0" y="426165"/>
              <a:ext cx="5545893" cy="131504"/>
            </a:xfrm>
            <a:custGeom>
              <a:avLst/>
              <a:gdLst>
                <a:gd name="T0" fmla="*/ 0 w 2722"/>
                <a:gd name="T1" fmla="*/ 0 h 141"/>
                <a:gd name="T2" fmla="*/ 689 w 2722"/>
                <a:gd name="T3" fmla="*/ 0 h 141"/>
                <a:gd name="T4" fmla="*/ 830 w 2722"/>
                <a:gd name="T5" fmla="*/ 141 h 141"/>
                <a:gd name="T6" fmla="*/ 2581 w 2722"/>
                <a:gd name="T7" fmla="*/ 141 h 141"/>
                <a:gd name="T8" fmla="*/ 2722 w 2722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2" h="141">
                  <a:moveTo>
                    <a:pt x="0" y="0"/>
                  </a:moveTo>
                  <a:lnTo>
                    <a:pt x="689" y="0"/>
                  </a:lnTo>
                  <a:lnTo>
                    <a:pt x="830" y="141"/>
                  </a:lnTo>
                  <a:lnTo>
                    <a:pt x="2581" y="141"/>
                  </a:lnTo>
                  <a:lnTo>
                    <a:pt x="2722" y="0"/>
                  </a:lnTo>
                </a:path>
              </a:pathLst>
            </a:custGeom>
            <a:noFill/>
            <a:ln w="635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508">
              <a:extLst>
                <a:ext uri="{FF2B5EF4-FFF2-40B4-BE49-F238E27FC236}">
                  <a16:creationId xmlns:a16="http://schemas.microsoft.com/office/drawing/2014/main" id="{A7A50C1D-A391-FBF5-9271-302A737C295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125422" y="426165"/>
              <a:ext cx="935182" cy="93265"/>
            </a:xfrm>
            <a:custGeom>
              <a:avLst/>
              <a:gdLst>
                <a:gd name="T0" fmla="*/ 459 w 459"/>
                <a:gd name="T1" fmla="*/ 100 h 100"/>
                <a:gd name="T2" fmla="*/ 101 w 459"/>
                <a:gd name="T3" fmla="*/ 100 h 100"/>
                <a:gd name="T4" fmla="*/ 0 w 459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100">
                  <a:moveTo>
                    <a:pt x="459" y="100"/>
                  </a:moveTo>
                  <a:lnTo>
                    <a:pt x="101" y="100"/>
                  </a:lnTo>
                  <a:lnTo>
                    <a:pt x="0" y="0"/>
                  </a:lnTo>
                </a:path>
              </a:pathLst>
            </a:custGeom>
            <a:noFill/>
            <a:ln w="41275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509">
              <a:extLst>
                <a:ext uri="{FF2B5EF4-FFF2-40B4-BE49-F238E27FC236}">
                  <a16:creationId xmlns:a16="http://schemas.microsoft.com/office/drawing/2014/main" id="{A4E3A223-0B41-CAA3-C155-E7028CC418A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142101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510">
              <a:extLst>
                <a:ext uri="{FF2B5EF4-FFF2-40B4-BE49-F238E27FC236}">
                  <a16:creationId xmlns:a16="http://schemas.microsoft.com/office/drawing/2014/main" id="{C1775983-01B0-7FFE-F94C-A0FB1A46610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282683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511">
              <a:extLst>
                <a:ext uri="{FF2B5EF4-FFF2-40B4-BE49-F238E27FC236}">
                  <a16:creationId xmlns:a16="http://schemas.microsoft.com/office/drawing/2014/main" id="{7E42D157-DD1B-6490-D497-C188750013C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29380" y="431760"/>
              <a:ext cx="240417" cy="73679"/>
            </a:xfrm>
            <a:custGeom>
              <a:avLst/>
              <a:gdLst>
                <a:gd name="T0" fmla="*/ 40 w 118"/>
                <a:gd name="T1" fmla="*/ 0 h 79"/>
                <a:gd name="T2" fmla="*/ 118 w 118"/>
                <a:gd name="T3" fmla="*/ 79 h 79"/>
                <a:gd name="T4" fmla="*/ 78 w 118"/>
                <a:gd name="T5" fmla="*/ 79 h 79"/>
                <a:gd name="T6" fmla="*/ 0 w 118"/>
                <a:gd name="T7" fmla="*/ 0 h 79"/>
                <a:gd name="T8" fmla="*/ 40 w 118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9">
                  <a:moveTo>
                    <a:pt x="40" y="0"/>
                  </a:moveTo>
                  <a:lnTo>
                    <a:pt x="118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512">
              <a:extLst>
                <a:ext uri="{FF2B5EF4-FFF2-40B4-BE49-F238E27FC236}">
                  <a16:creationId xmlns:a16="http://schemas.microsoft.com/office/drawing/2014/main" id="{3FA688C7-26AF-A1A1-40B2-2D6D2DFE0E4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69962" y="431760"/>
              <a:ext cx="246530" cy="73679"/>
            </a:xfrm>
            <a:custGeom>
              <a:avLst/>
              <a:gdLst>
                <a:gd name="T0" fmla="*/ 43 w 121"/>
                <a:gd name="T1" fmla="*/ 0 h 79"/>
                <a:gd name="T2" fmla="*/ 121 w 121"/>
                <a:gd name="T3" fmla="*/ 79 h 79"/>
                <a:gd name="T4" fmla="*/ 79 w 121"/>
                <a:gd name="T5" fmla="*/ 79 h 79"/>
                <a:gd name="T6" fmla="*/ 0 w 121"/>
                <a:gd name="T7" fmla="*/ 0 h 79"/>
                <a:gd name="T8" fmla="*/ 43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3" y="0"/>
                  </a:moveTo>
                  <a:lnTo>
                    <a:pt x="121" y="79"/>
                  </a:lnTo>
                  <a:lnTo>
                    <a:pt x="79" y="7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513">
              <a:extLst>
                <a:ext uri="{FF2B5EF4-FFF2-40B4-BE49-F238E27FC236}">
                  <a16:creationId xmlns:a16="http://schemas.microsoft.com/office/drawing/2014/main" id="{82F89D22-1972-CAAB-C5F7-8B38E9B0214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10544" y="431760"/>
              <a:ext cx="246530" cy="73679"/>
            </a:xfrm>
            <a:custGeom>
              <a:avLst/>
              <a:gdLst>
                <a:gd name="T0" fmla="*/ 42 w 121"/>
                <a:gd name="T1" fmla="*/ 0 h 79"/>
                <a:gd name="T2" fmla="*/ 121 w 121"/>
                <a:gd name="T3" fmla="*/ 79 h 79"/>
                <a:gd name="T4" fmla="*/ 78 w 121"/>
                <a:gd name="T5" fmla="*/ 79 h 79"/>
                <a:gd name="T6" fmla="*/ 0 w 121"/>
                <a:gd name="T7" fmla="*/ 0 h 79"/>
                <a:gd name="T8" fmla="*/ 42 w 12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79">
                  <a:moveTo>
                    <a:pt x="42" y="0"/>
                  </a:moveTo>
                  <a:lnTo>
                    <a:pt x="121" y="79"/>
                  </a:lnTo>
                  <a:lnTo>
                    <a:pt x="78" y="79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381000" sx="103000" sy="103000" algn="ctr" rotWithShape="0">
                <a:schemeClr val="accent1">
                  <a:alpha val="9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515">
              <a:extLst>
                <a:ext uri="{FF2B5EF4-FFF2-40B4-BE49-F238E27FC236}">
                  <a16:creationId xmlns:a16="http://schemas.microsoft.com/office/drawing/2014/main" id="{B641D789-0421-5D0F-6B42-F6BEE94465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386214" y="495181"/>
              <a:ext cx="48899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Oval 516">
              <a:extLst>
                <a:ext uri="{FF2B5EF4-FFF2-40B4-BE49-F238E27FC236}">
                  <a16:creationId xmlns:a16="http://schemas.microsoft.com/office/drawing/2014/main" id="{ED17A1D3-350C-0798-1688-AF9E8ED0BC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90123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Oval 517">
              <a:extLst>
                <a:ext uri="{FF2B5EF4-FFF2-40B4-BE49-F238E27FC236}">
                  <a16:creationId xmlns:a16="http://schemas.microsoft.com/office/drawing/2014/main" id="{7736DCCB-448E-34AA-EA73-6EB72B7318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27619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Oval 518">
              <a:extLst>
                <a:ext uri="{FF2B5EF4-FFF2-40B4-BE49-F238E27FC236}">
                  <a16:creationId xmlns:a16="http://schemas.microsoft.com/office/drawing/2014/main" id="{FCF2003A-801B-2474-7D3E-D23FCB87FF1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594031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Oval 519">
              <a:extLst>
                <a:ext uri="{FF2B5EF4-FFF2-40B4-BE49-F238E27FC236}">
                  <a16:creationId xmlns:a16="http://schemas.microsoft.com/office/drawing/2014/main" id="{60A9E925-E8E6-8080-0896-E69F2BEF8F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704052" y="495181"/>
              <a:ext cx="50936" cy="22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Line 520">
              <a:extLst>
                <a:ext uri="{FF2B5EF4-FFF2-40B4-BE49-F238E27FC236}">
                  <a16:creationId xmlns:a16="http://schemas.microsoft.com/office/drawing/2014/main" id="{FB59B23B-0963-6107-E68C-5054AAE4C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5994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Line 521">
              <a:extLst>
                <a:ext uri="{FF2B5EF4-FFF2-40B4-BE49-F238E27FC236}">
                  <a16:creationId xmlns:a16="http://schemas.microsoft.com/office/drawing/2014/main" id="{2AE16CE7-DEDF-AAB2-8CB6-B0FC2FFE88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102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Line 522">
              <a:extLst>
                <a:ext uri="{FF2B5EF4-FFF2-40B4-BE49-F238E27FC236}">
                  <a16:creationId xmlns:a16="http://schemas.microsoft.com/office/drawing/2014/main" id="{C76654E8-5043-70D6-8368-92A5B6732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9947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Line 523">
              <a:extLst>
                <a:ext uri="{FF2B5EF4-FFF2-40B4-BE49-F238E27FC236}">
                  <a16:creationId xmlns:a16="http://schemas.microsoft.com/office/drawing/2014/main" id="{7FC21504-748D-158E-C857-E3CEA0A8C6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497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Line 524">
              <a:extLst>
                <a:ext uri="{FF2B5EF4-FFF2-40B4-BE49-F238E27FC236}">
                  <a16:creationId xmlns:a16="http://schemas.microsoft.com/office/drawing/2014/main" id="{7FBC3BE7-400C-9BA6-892C-22462BA7F6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7972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Line 525">
              <a:extLst>
                <a:ext uri="{FF2B5EF4-FFF2-40B4-BE49-F238E27FC236}">
                  <a16:creationId xmlns:a16="http://schemas.microsoft.com/office/drawing/2014/main" id="{9BE033D9-04D1-1E19-49CB-6821C04E3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3005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Line 526">
              <a:extLst>
                <a:ext uri="{FF2B5EF4-FFF2-40B4-BE49-F238E27FC236}">
                  <a16:creationId xmlns:a16="http://schemas.microsoft.com/office/drawing/2014/main" id="{B6720E1A-9150-3006-8B4C-C9E75C4FC2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Line 527">
              <a:extLst>
                <a:ext uri="{FF2B5EF4-FFF2-40B4-BE49-F238E27FC236}">
                  <a16:creationId xmlns:a16="http://schemas.microsoft.com/office/drawing/2014/main" id="{6217AC73-E6EC-7C4B-65CA-84054C3D0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1031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Line 528">
              <a:extLst>
                <a:ext uri="{FF2B5EF4-FFF2-40B4-BE49-F238E27FC236}">
                  <a16:creationId xmlns:a16="http://schemas.microsoft.com/office/drawing/2014/main" id="{03242A81-A7D0-0E0D-61D5-2D6DADB106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4026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Line 529">
              <a:extLst>
                <a:ext uri="{FF2B5EF4-FFF2-40B4-BE49-F238E27FC236}">
                  <a16:creationId xmlns:a16="http://schemas.microsoft.com/office/drawing/2014/main" id="{B7EBD2CD-56A8-68D1-09F3-01719B4F04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9058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Line 530">
              <a:extLst>
                <a:ext uri="{FF2B5EF4-FFF2-40B4-BE49-F238E27FC236}">
                  <a16:creationId xmlns:a16="http://schemas.microsoft.com/office/drawing/2014/main" id="{52674E87-905E-3087-4597-E4288D89C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2053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Line 531">
              <a:extLst>
                <a:ext uri="{FF2B5EF4-FFF2-40B4-BE49-F238E27FC236}">
                  <a16:creationId xmlns:a16="http://schemas.microsoft.com/office/drawing/2014/main" id="{9D98A607-B6C0-E5A1-3F80-3934C85C17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7084" y="482123"/>
              <a:ext cx="0" cy="21451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532">
              <a:extLst>
                <a:ext uri="{FF2B5EF4-FFF2-40B4-BE49-F238E27FC236}">
                  <a16:creationId xmlns:a16="http://schemas.microsoft.com/office/drawing/2014/main" id="{35A0D003-9AA0-69D3-362B-16E0F22C3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079" y="461605"/>
              <a:ext cx="0" cy="41970"/>
            </a:xfrm>
            <a:prstGeom prst="line">
              <a:avLst/>
            </a:prstGeom>
            <a:noFill/>
            <a:ln w="63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latin typeface="字体圈欣意冠黑体" panose="00000500000000000000" pitchFamily="2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46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CEFC"/>
      </a:accent1>
      <a:accent2>
        <a:srgbClr val="0288DF"/>
      </a:accent2>
      <a:accent3>
        <a:srgbClr val="1C1D21"/>
      </a:accent3>
      <a:accent4>
        <a:srgbClr val="FFC000"/>
      </a:accent4>
      <a:accent5>
        <a:srgbClr val="00CEFC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 Light"/>
        <a:ea typeface="站酷高端黑"/>
        <a:cs typeface=""/>
      </a:majorFont>
      <a:minorFont>
        <a:latin typeface="微软雅黑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</TotalTime>
  <Words>401</Words>
  <Application>Microsoft Office PowerPoint</Application>
  <PresentationFormat>宽屏</PresentationFormat>
  <Paragraphs>164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字体圈欣意冠黑体</vt:lpstr>
      <vt:lpstr>微软雅黑</vt:lpstr>
      <vt:lpstr>Calibri Light</vt:lpstr>
      <vt:lpstr>Microsoft YaHei Light</vt:lpstr>
      <vt:lpstr>等线</vt:lpstr>
      <vt:lpstr>Arial</vt:lpstr>
      <vt:lpstr>站酷高端黑</vt:lpstr>
      <vt:lpstr>微软雅黑</vt:lpstr>
      <vt:lpstr>微软雅黑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BW</dc:creator>
  <cp:lastModifiedBy>Z BW</cp:lastModifiedBy>
  <cp:revision>182</cp:revision>
  <dcterms:created xsi:type="dcterms:W3CDTF">2022-06-26T15:54:32Z</dcterms:created>
  <dcterms:modified xsi:type="dcterms:W3CDTF">2022-07-29T13:23:32Z</dcterms:modified>
</cp:coreProperties>
</file>