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8" r:id="rId4"/>
    <p:sldId id="267" r:id="rId5"/>
    <p:sldId id="691" r:id="rId6"/>
    <p:sldId id="694" r:id="rId7"/>
    <p:sldId id="709" r:id="rId8"/>
    <p:sldId id="693" r:id="rId9"/>
    <p:sldId id="697" r:id="rId10"/>
    <p:sldId id="700" r:id="rId11"/>
    <p:sldId id="695" r:id="rId12"/>
    <p:sldId id="702" r:id="rId13"/>
    <p:sldId id="701" r:id="rId14"/>
    <p:sldId id="717" r:id="rId15"/>
    <p:sldId id="268" r:id="rId16"/>
    <p:sldId id="698" r:id="rId17"/>
    <p:sldId id="699" r:id="rId18"/>
    <p:sldId id="703" r:id="rId19"/>
    <p:sldId id="723" r:id="rId20"/>
    <p:sldId id="704" r:id="rId21"/>
    <p:sldId id="711" r:id="rId22"/>
    <p:sldId id="718" r:id="rId23"/>
    <p:sldId id="712" r:id="rId24"/>
    <p:sldId id="722" r:id="rId25"/>
    <p:sldId id="269" r:id="rId26"/>
    <p:sldId id="715" r:id="rId27"/>
    <p:sldId id="719" r:id="rId28"/>
    <p:sldId id="724" r:id="rId29"/>
    <p:sldId id="707" r:id="rId30"/>
    <p:sldId id="264" r:id="rId31"/>
    <p:sldId id="314" r:id="rId32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34"/>
    </p:embeddedFont>
    <p:embeddedFont>
      <p:font typeface="OPPOSans H" panose="00020600040101010101" pitchFamily="18" charset="-122"/>
      <p:regular r:id="rId35"/>
    </p:embeddedFont>
    <p:embeddedFont>
      <p:font typeface="OPPOSans M" panose="00020600040101010101" pitchFamily="18" charset="-122"/>
      <p:regular r:id="rId36"/>
    </p:embeddedFont>
    <p:embeddedFont>
      <p:font typeface="OPPOSans R" panose="00020600040101010101" pitchFamily="18" charset="-122"/>
      <p:regular r:id="rId37"/>
    </p:embeddedFont>
    <p:embeddedFont>
      <p:font typeface="Microsoft YaHei" panose="020B0503020204020204" pitchFamily="34" charset="-122"/>
      <p:regular r:id="rId38"/>
      <p:bold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4" orient="horz" pos="2795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82" autoAdjust="0"/>
  </p:normalViewPr>
  <p:slideViewPr>
    <p:cSldViewPr snapToGrid="0" showGuides="1">
      <p:cViewPr varScale="1">
        <p:scale>
          <a:sx n="95" d="100"/>
          <a:sy n="95" d="100"/>
        </p:scale>
        <p:origin x="1110" y="66"/>
      </p:cViewPr>
      <p:guideLst>
        <p:guide pos="416"/>
        <p:guide pos="7265"/>
        <p:guide orient="horz" pos="2795"/>
        <p:guide orient="horz" pos="388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132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时长占比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F5-4D1D-BFF3-15147469968F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F5-4D1D-BFF3-15147469968F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F5-4D1D-BFF3-15147469968F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F5-4D1D-BFF3-15147469968F}"/>
              </c:ext>
            </c:extLst>
          </c:dPt>
          <c:cat>
            <c:strRef>
              <c:f>Sheet1!$A$2:$A$5</c:f>
              <c:strCache>
                <c:ptCount val="4"/>
                <c:pt idx="0">
                  <c:v>硬件</c:v>
                </c:pt>
                <c:pt idx="1">
                  <c:v>软件</c:v>
                </c:pt>
                <c:pt idx="2">
                  <c:v>数据库</c:v>
                </c:pt>
                <c:pt idx="3">
                  <c:v>系统平台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40.86</c:v>
                </c:pt>
                <c:pt idx="1">
                  <c:v>33.61</c:v>
                </c:pt>
                <c:pt idx="2">
                  <c:v>14.5</c:v>
                </c:pt>
                <c:pt idx="3">
                  <c:v>11.03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F5-4D1D-BFF3-151474699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6390440420876E-2"/>
          <c:y val="0.15230775597904625"/>
          <c:w val="0.88931143755431041"/>
          <c:h val="0.66625116228617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硬件</c:v>
                </c:pt>
                <c:pt idx="1">
                  <c:v>软件</c:v>
                </c:pt>
                <c:pt idx="2">
                  <c:v>业务/平台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189</c:v>
                </c:pt>
                <c:pt idx="1">
                  <c:v>256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6-4B5F-BB5F-A415D3D658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硬件</c:v>
                </c:pt>
                <c:pt idx="1">
                  <c:v>软件</c:v>
                </c:pt>
                <c:pt idx="2">
                  <c:v>业务/平台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</c:v>
                </c:pt>
                <c:pt idx="1">
                  <c:v>89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6-4B5F-BB5F-A415D3D65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overlap val="-6"/>
        <c:axId val="156167968"/>
        <c:axId val="156168528"/>
      </c:barChart>
      <c:catAx>
        <c:axId val="1561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3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56168528"/>
        <c:crosses val="autoZero"/>
        <c:auto val="1"/>
        <c:lblAlgn val="ctr"/>
        <c:lblOffset val="100"/>
        <c:noMultiLvlLbl val="0"/>
      </c:catAx>
      <c:valAx>
        <c:axId val="156168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1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0.15101</cdr:x>
      <cdr:y>0.12856</cdr:y>
    </cdr:from>
    <cdr:to>
      <cdr:x>0.31363</cdr:x>
      <cdr:y>0.35249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849086" y="5249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A5C482F2-96C8-4C15-8C43-BDE4C2823037}" type="datetimeFigureOut">
              <a:rPr lang="zh-CN" altLang="en-US" smtClean="0"/>
              <a:pPr/>
              <a:t>2022/6/28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4A244551-6192-47D1-BDAA-C83A708A428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436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4551-6192-47D1-BDAA-C83A708A42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8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4551-6192-47D1-BDAA-C83A708A42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33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4551-6192-47D1-BDAA-C83A708A42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7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4551-6192-47D1-BDAA-C83A708A42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17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4551-6192-47D1-BDAA-C83A708A42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0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4551-6192-47D1-BDAA-C83A708A42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8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E216E9-C81A-5132-6CA4-B9861671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3353-CA51-4147-A1E0-0703FEB933B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B9189B-734F-36A1-968F-D5815CC0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2C3223-124C-E0EA-C274-9E0EF723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C71F-F8CF-491E-9F7F-60CCE625CB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A-图片 4">
            <a:extLst>
              <a:ext uri="{FF2B5EF4-FFF2-40B4-BE49-F238E27FC236}">
                <a16:creationId xmlns:a16="http://schemas.microsoft.com/office/drawing/2014/main" id="{87F7521E-5074-F8E2-9752-A78302D5AF8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duotone>
              <a:prstClr val="black"/>
              <a:srgbClr val="5B9BD5">
                <a:tint val="45000"/>
                <a:satMod val="400000"/>
              </a:srgbClr>
            </a:duotone>
            <a:alphaModFix amt="49000"/>
          </a:blip>
          <a:stretch>
            <a:fillRect/>
          </a:stretch>
        </p:blipFill>
        <p:spPr>
          <a:xfrm>
            <a:off x="-13612227" y="5092313"/>
            <a:ext cx="39124353" cy="18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012858D9-64CD-BBDA-1690-695CAB5E35E9}"/>
              </a:ext>
            </a:extLst>
          </p:cNvPr>
          <p:cNvGrpSpPr/>
          <p:nvPr userDrawn="1"/>
        </p:nvGrpSpPr>
        <p:grpSpPr>
          <a:xfrm>
            <a:off x="442816" y="3008009"/>
            <a:ext cx="5634519" cy="3502529"/>
            <a:chOff x="1288763" y="4806934"/>
            <a:chExt cx="2735081" cy="1700181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1FD204F-615A-6ABC-4E8D-470DA18F34EC}"/>
                </a:ext>
              </a:extLst>
            </p:cNvPr>
            <p:cNvSpPr/>
            <p:nvPr/>
          </p:nvSpPr>
          <p:spPr>
            <a:xfrm>
              <a:off x="1531509" y="4806934"/>
              <a:ext cx="2249588" cy="1609731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2300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E2AA371-23EB-07EC-36D9-CA3E2D12AF03}"/>
                </a:ext>
              </a:extLst>
            </p:cNvPr>
            <p:cNvSpPr/>
            <p:nvPr/>
          </p:nvSpPr>
          <p:spPr>
            <a:xfrm>
              <a:off x="1672940" y="4853120"/>
              <a:ext cx="1966727" cy="1407323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8000">
                  <a:schemeClr val="accent2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F9AEF8D-49BD-1247-51A2-7B78B9F446B9}"/>
                </a:ext>
              </a:extLst>
            </p:cNvPr>
            <p:cNvSpPr/>
            <p:nvPr/>
          </p:nvSpPr>
          <p:spPr>
            <a:xfrm>
              <a:off x="1288763" y="5570265"/>
              <a:ext cx="2735081" cy="936850"/>
            </a:xfrm>
            <a:prstGeom prst="ellipse">
              <a:avLst/>
            </a:prstGeom>
            <a:gradFill>
              <a:gsLst>
                <a:gs pos="7100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 w="6350">
              <a:gradFill>
                <a:gsLst>
                  <a:gs pos="1300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220466D-6E60-4B70-32A7-4D5E63B2F9E1}"/>
                </a:ext>
              </a:extLst>
            </p:cNvPr>
            <p:cNvSpPr/>
            <p:nvPr/>
          </p:nvSpPr>
          <p:spPr>
            <a:xfrm>
              <a:off x="1672940" y="5692695"/>
              <a:ext cx="1966727" cy="546628"/>
            </a:xfrm>
            <a:prstGeom prst="ellipse">
              <a:avLst/>
            </a:prstGeom>
            <a:noFill/>
            <a:ln w="19050">
              <a:gradFill>
                <a:gsLst>
                  <a:gs pos="9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8828F55-07CD-3888-1567-C564DDE761D3}"/>
                </a:ext>
              </a:extLst>
            </p:cNvPr>
            <p:cNvSpPr/>
            <p:nvPr/>
          </p:nvSpPr>
          <p:spPr>
            <a:xfrm>
              <a:off x="1850339" y="5611799"/>
              <a:ext cx="1594380" cy="413556"/>
            </a:xfrm>
            <a:prstGeom prst="ellipse">
              <a:avLst/>
            </a:prstGeom>
            <a:noFill/>
            <a:ln w="6350">
              <a:gradFill>
                <a:gsLst>
                  <a:gs pos="36000">
                    <a:schemeClr val="accent2">
                      <a:alpha val="0"/>
                    </a:schemeClr>
                  </a:gs>
                  <a:gs pos="100000">
                    <a:schemeClr val="accent2">
                      <a:alpha val="1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73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E216E9-C81A-5132-6CA4-B9861671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3353-CA51-4147-A1E0-0703FEB933B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B9189B-734F-36A1-968F-D5815CC0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2C3223-124C-E0EA-C274-9E0EF723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C71F-F8CF-491E-9F7F-60CCE625CB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A-图片 4">
            <a:extLst>
              <a:ext uri="{FF2B5EF4-FFF2-40B4-BE49-F238E27FC236}">
                <a16:creationId xmlns:a16="http://schemas.microsoft.com/office/drawing/2014/main" id="{87F7521E-5074-F8E2-9752-A78302D5AF8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duotone>
              <a:prstClr val="black"/>
              <a:srgbClr val="5B9BD5">
                <a:tint val="45000"/>
                <a:satMod val="400000"/>
              </a:srgbClr>
            </a:duotone>
            <a:alphaModFix amt="49000"/>
          </a:blip>
          <a:stretch>
            <a:fillRect/>
          </a:stretch>
        </p:blipFill>
        <p:spPr>
          <a:xfrm>
            <a:off x="-13612227" y="5092313"/>
            <a:ext cx="39124353" cy="1879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B9C14F4-5293-6C10-DEF4-AFAA0C2C0502}"/>
              </a:ext>
            </a:extLst>
          </p:cNvPr>
          <p:cNvCxnSpPr/>
          <p:nvPr userDrawn="1"/>
        </p:nvCxnSpPr>
        <p:spPr>
          <a:xfrm>
            <a:off x="713540" y="43109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32FAF9D-CD1A-05BC-F011-CDEF5CAF3134}"/>
              </a:ext>
            </a:extLst>
          </p:cNvPr>
          <p:cNvCxnSpPr/>
          <p:nvPr userDrawn="1"/>
        </p:nvCxnSpPr>
        <p:spPr>
          <a:xfrm>
            <a:off x="9314926" y="5370471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B13F16-A4DF-87B1-D967-190351A1667B}"/>
              </a:ext>
            </a:extLst>
          </p:cNvPr>
          <p:cNvCxnSpPr/>
          <p:nvPr userDrawn="1"/>
        </p:nvCxnSpPr>
        <p:spPr>
          <a:xfrm>
            <a:off x="11163585" y="3567875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574DAE8-8C3D-5F81-2C75-FD0A74EFF662}"/>
              </a:ext>
            </a:extLst>
          </p:cNvPr>
          <p:cNvCxnSpPr/>
          <p:nvPr userDrawn="1"/>
        </p:nvCxnSpPr>
        <p:spPr>
          <a:xfrm>
            <a:off x="9724857" y="27194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4EACBB8-32C2-A6EE-7A8E-5AA16D6C7F25}"/>
              </a:ext>
            </a:extLst>
          </p:cNvPr>
          <p:cNvCxnSpPr/>
          <p:nvPr userDrawn="1"/>
        </p:nvCxnSpPr>
        <p:spPr>
          <a:xfrm>
            <a:off x="1671243" y="2385657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6D52C02-5B5A-07F6-318D-CDD11CC5EFD0}"/>
              </a:ext>
            </a:extLst>
          </p:cNvPr>
          <p:cNvCxnSpPr>
            <a:cxnSpLocks/>
          </p:cNvCxnSpPr>
          <p:nvPr userDrawn="1"/>
        </p:nvCxnSpPr>
        <p:spPr>
          <a:xfrm>
            <a:off x="2324385" y="4089546"/>
            <a:ext cx="0" cy="52167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0437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457BC4-9A63-8BDA-15F3-420189EE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3353-CA51-4147-A1E0-0703FEB933B8}" type="datetimeFigureOut">
              <a:rPr lang="zh-CN" altLang="en-US" smtClean="0"/>
              <a:t>2022/6/28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5216E7-0045-542E-84A4-9A7B9804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0F2E86-1CCA-5C6B-C68C-0A9E8F75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C71F-F8CF-491E-9F7F-60CCE625CB4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手动输入 21">
            <a:extLst>
              <a:ext uri="{FF2B5EF4-FFF2-40B4-BE49-F238E27FC236}">
                <a16:creationId xmlns:a16="http://schemas.microsoft.com/office/drawing/2014/main" id="{8E8FCF17-B6F3-C657-82D5-61C80DA8C769}"/>
              </a:ext>
            </a:extLst>
          </p:cNvPr>
          <p:cNvSpPr/>
          <p:nvPr userDrawn="1"/>
        </p:nvSpPr>
        <p:spPr>
          <a:xfrm rot="16200000" flipV="1">
            <a:off x="146693" y="337501"/>
            <a:ext cx="585216" cy="878601"/>
          </a:xfrm>
          <a:prstGeom prst="flowChartManualInput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手动输入 3">
            <a:extLst>
              <a:ext uri="{FF2B5EF4-FFF2-40B4-BE49-F238E27FC236}">
                <a16:creationId xmlns:a16="http://schemas.microsoft.com/office/drawing/2014/main" id="{3761892F-41B7-D04F-71C4-7989424D2C71}"/>
              </a:ext>
            </a:extLst>
          </p:cNvPr>
          <p:cNvSpPr/>
          <p:nvPr userDrawn="1"/>
        </p:nvSpPr>
        <p:spPr>
          <a:xfrm rot="16200000" flipV="1">
            <a:off x="114300" y="299790"/>
            <a:ext cx="585216" cy="813816"/>
          </a:xfrm>
          <a:prstGeom prst="flowChartManualInput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9FB826-AA68-AEFC-479E-0F83573C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POSans M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5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B97395-4E6F-7E22-99CC-C9D80AA8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3353-CA51-4147-A1E0-0703FEB933B8}" type="datetimeFigureOut">
              <a:rPr lang="zh-CN" altLang="en-US" smtClean="0"/>
              <a:t>2022/6/28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CA4DE3-BB02-9632-F861-987ABEAE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45A01-3987-E68E-4561-ED07CBE8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C71F-F8CF-491E-9F7F-60CCE625CB4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îSľîḍé">
            <a:extLst>
              <a:ext uri="{FF2B5EF4-FFF2-40B4-BE49-F238E27FC236}">
                <a16:creationId xmlns:a16="http://schemas.microsoft.com/office/drawing/2014/main" id="{423C133E-25D6-AC12-83A2-3F94AACC5923}"/>
              </a:ext>
            </a:extLst>
          </p:cNvPr>
          <p:cNvSpPr/>
          <p:nvPr userDrawn="1"/>
        </p:nvSpPr>
        <p:spPr>
          <a:xfrm flipH="1">
            <a:off x="6015252" y="6485347"/>
            <a:ext cx="106871" cy="162414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îś1íḍê">
            <a:extLst>
              <a:ext uri="{FF2B5EF4-FFF2-40B4-BE49-F238E27FC236}">
                <a16:creationId xmlns:a16="http://schemas.microsoft.com/office/drawing/2014/main" id="{593ACE60-120F-06FF-47C9-6DDD619128E1}"/>
              </a:ext>
            </a:extLst>
          </p:cNvPr>
          <p:cNvSpPr/>
          <p:nvPr userDrawn="1"/>
        </p:nvSpPr>
        <p:spPr>
          <a:xfrm>
            <a:off x="5769133" y="6151467"/>
            <a:ext cx="108527" cy="51901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iṣļíḓê">
            <a:extLst>
              <a:ext uri="{FF2B5EF4-FFF2-40B4-BE49-F238E27FC236}">
                <a16:creationId xmlns:a16="http://schemas.microsoft.com/office/drawing/2014/main" id="{0685EA58-4BE3-3053-9206-0CA577EB1DDD}"/>
              </a:ext>
            </a:extLst>
          </p:cNvPr>
          <p:cNvSpPr/>
          <p:nvPr userDrawn="1"/>
        </p:nvSpPr>
        <p:spPr>
          <a:xfrm flipH="1">
            <a:off x="6492957" y="6286226"/>
            <a:ext cx="106871" cy="494184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ïṡ1îdé">
            <a:extLst>
              <a:ext uri="{FF2B5EF4-FFF2-40B4-BE49-F238E27FC236}">
                <a16:creationId xmlns:a16="http://schemas.microsoft.com/office/drawing/2014/main" id="{594D18A4-424D-F56A-299D-71A25244F782}"/>
              </a:ext>
            </a:extLst>
          </p:cNvPr>
          <p:cNvSpPr/>
          <p:nvPr userDrawn="1"/>
        </p:nvSpPr>
        <p:spPr>
          <a:xfrm flipH="1">
            <a:off x="6904016" y="5601399"/>
            <a:ext cx="108000" cy="1167101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iṣľiḋè">
            <a:extLst>
              <a:ext uri="{FF2B5EF4-FFF2-40B4-BE49-F238E27FC236}">
                <a16:creationId xmlns:a16="http://schemas.microsoft.com/office/drawing/2014/main" id="{D82B8309-9AD2-E4FA-5DAE-0F9F46A4DD7A}"/>
              </a:ext>
            </a:extLst>
          </p:cNvPr>
          <p:cNvSpPr/>
          <p:nvPr userDrawn="1"/>
        </p:nvSpPr>
        <p:spPr>
          <a:xfrm flipH="1">
            <a:off x="7115301" y="5989117"/>
            <a:ext cx="115334" cy="718768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ïSḻiḑè">
            <a:extLst>
              <a:ext uri="{FF2B5EF4-FFF2-40B4-BE49-F238E27FC236}">
                <a16:creationId xmlns:a16="http://schemas.microsoft.com/office/drawing/2014/main" id="{08F2D1D9-C0CA-1418-9ADA-B45BC3D15FC1}"/>
              </a:ext>
            </a:extLst>
          </p:cNvPr>
          <p:cNvSpPr/>
          <p:nvPr userDrawn="1"/>
        </p:nvSpPr>
        <p:spPr>
          <a:xfrm flipH="1">
            <a:off x="7333653" y="5519321"/>
            <a:ext cx="108000" cy="1188564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ísļidê">
            <a:extLst>
              <a:ext uri="{FF2B5EF4-FFF2-40B4-BE49-F238E27FC236}">
                <a16:creationId xmlns:a16="http://schemas.microsoft.com/office/drawing/2014/main" id="{5556030A-B3DD-F838-2FBE-45F4E5630260}"/>
              </a:ext>
            </a:extLst>
          </p:cNvPr>
          <p:cNvSpPr/>
          <p:nvPr userDrawn="1"/>
        </p:nvSpPr>
        <p:spPr>
          <a:xfrm flipH="1">
            <a:off x="7547173" y="5768736"/>
            <a:ext cx="108000" cy="901739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íṥľiḋe">
            <a:extLst>
              <a:ext uri="{FF2B5EF4-FFF2-40B4-BE49-F238E27FC236}">
                <a16:creationId xmlns:a16="http://schemas.microsoft.com/office/drawing/2014/main" id="{905676F2-E350-BA15-CD06-B8E14B27573D}"/>
              </a:ext>
            </a:extLst>
          </p:cNvPr>
          <p:cNvSpPr/>
          <p:nvPr userDrawn="1"/>
        </p:nvSpPr>
        <p:spPr>
          <a:xfrm flipH="1">
            <a:off x="7771389" y="6106169"/>
            <a:ext cx="108000" cy="60581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îṥļîḑé">
            <a:extLst>
              <a:ext uri="{FF2B5EF4-FFF2-40B4-BE49-F238E27FC236}">
                <a16:creationId xmlns:a16="http://schemas.microsoft.com/office/drawing/2014/main" id="{7C53B188-099E-D280-689C-DB4613CEE1A0}"/>
              </a:ext>
            </a:extLst>
          </p:cNvPr>
          <p:cNvSpPr/>
          <p:nvPr userDrawn="1"/>
        </p:nvSpPr>
        <p:spPr>
          <a:xfrm flipH="1">
            <a:off x="8762302" y="5664630"/>
            <a:ext cx="108000" cy="111578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îšḻïḋé">
            <a:extLst>
              <a:ext uri="{FF2B5EF4-FFF2-40B4-BE49-F238E27FC236}">
                <a16:creationId xmlns:a16="http://schemas.microsoft.com/office/drawing/2014/main" id="{7BEF51E0-AD5E-B443-66AC-0380751C29D5}"/>
              </a:ext>
            </a:extLst>
          </p:cNvPr>
          <p:cNvSpPr/>
          <p:nvPr userDrawn="1"/>
        </p:nvSpPr>
        <p:spPr>
          <a:xfrm flipH="1">
            <a:off x="9226484" y="5893427"/>
            <a:ext cx="108000" cy="861208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iś1îḋè">
            <a:extLst>
              <a:ext uri="{FF2B5EF4-FFF2-40B4-BE49-F238E27FC236}">
                <a16:creationId xmlns:a16="http://schemas.microsoft.com/office/drawing/2014/main" id="{8C8CA190-C1B9-B809-9759-476E48DDED6D}"/>
              </a:ext>
            </a:extLst>
          </p:cNvPr>
          <p:cNvSpPr/>
          <p:nvPr userDrawn="1"/>
        </p:nvSpPr>
        <p:spPr>
          <a:xfrm flipH="1">
            <a:off x="9451303" y="6169100"/>
            <a:ext cx="108000" cy="538785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iš1ídé">
            <a:extLst>
              <a:ext uri="{FF2B5EF4-FFF2-40B4-BE49-F238E27FC236}">
                <a16:creationId xmlns:a16="http://schemas.microsoft.com/office/drawing/2014/main" id="{70ABF5E7-7ABA-B1D0-8561-6FF4B10353FD}"/>
              </a:ext>
            </a:extLst>
          </p:cNvPr>
          <p:cNvSpPr/>
          <p:nvPr userDrawn="1"/>
        </p:nvSpPr>
        <p:spPr>
          <a:xfrm flipH="1">
            <a:off x="9683491" y="6268390"/>
            <a:ext cx="108000" cy="538785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iŝľiḋé">
            <a:extLst>
              <a:ext uri="{FF2B5EF4-FFF2-40B4-BE49-F238E27FC236}">
                <a16:creationId xmlns:a16="http://schemas.microsoft.com/office/drawing/2014/main" id="{3E6FFDCA-AD01-EF4E-1298-425C9FCA7A77}"/>
              </a:ext>
            </a:extLst>
          </p:cNvPr>
          <p:cNvSpPr/>
          <p:nvPr userDrawn="1"/>
        </p:nvSpPr>
        <p:spPr>
          <a:xfrm flipH="1">
            <a:off x="8523428" y="6334843"/>
            <a:ext cx="108000" cy="438183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iSľíḓé">
            <a:extLst>
              <a:ext uri="{FF2B5EF4-FFF2-40B4-BE49-F238E27FC236}">
                <a16:creationId xmlns:a16="http://schemas.microsoft.com/office/drawing/2014/main" id="{2647AB48-C46E-B987-35E9-A8E85C2DDAF6}"/>
              </a:ext>
            </a:extLst>
          </p:cNvPr>
          <p:cNvSpPr/>
          <p:nvPr userDrawn="1"/>
        </p:nvSpPr>
        <p:spPr>
          <a:xfrm flipH="1">
            <a:off x="10432545" y="5826454"/>
            <a:ext cx="108000" cy="767606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ïśľíḑé">
            <a:extLst>
              <a:ext uri="{FF2B5EF4-FFF2-40B4-BE49-F238E27FC236}">
                <a16:creationId xmlns:a16="http://schemas.microsoft.com/office/drawing/2014/main" id="{9DCAF1C9-E8B2-9C4C-7063-3C7A190640DF}"/>
              </a:ext>
            </a:extLst>
          </p:cNvPr>
          <p:cNvSpPr/>
          <p:nvPr userDrawn="1"/>
        </p:nvSpPr>
        <p:spPr>
          <a:xfrm flipH="1">
            <a:off x="10643571" y="5975095"/>
            <a:ext cx="108000" cy="767606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íṩḷïdé">
            <a:extLst>
              <a:ext uri="{FF2B5EF4-FFF2-40B4-BE49-F238E27FC236}">
                <a16:creationId xmlns:a16="http://schemas.microsoft.com/office/drawing/2014/main" id="{3F43EC2D-12AA-B6FA-BCA2-E99EAAB28971}"/>
              </a:ext>
            </a:extLst>
          </p:cNvPr>
          <p:cNvSpPr/>
          <p:nvPr userDrawn="1"/>
        </p:nvSpPr>
        <p:spPr>
          <a:xfrm flipH="1">
            <a:off x="10215799" y="6151467"/>
            <a:ext cx="108000" cy="621558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ïṧlidè">
            <a:extLst>
              <a:ext uri="{FF2B5EF4-FFF2-40B4-BE49-F238E27FC236}">
                <a16:creationId xmlns:a16="http://schemas.microsoft.com/office/drawing/2014/main" id="{B9D77ADF-256D-392B-EA4B-A2CA48D1871B}"/>
              </a:ext>
            </a:extLst>
          </p:cNvPr>
          <p:cNvSpPr/>
          <p:nvPr userDrawn="1"/>
        </p:nvSpPr>
        <p:spPr>
          <a:xfrm flipH="1">
            <a:off x="11083225" y="6334521"/>
            <a:ext cx="108000" cy="44648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i$ľïḍê">
            <a:extLst>
              <a:ext uri="{FF2B5EF4-FFF2-40B4-BE49-F238E27FC236}">
                <a16:creationId xmlns:a16="http://schemas.microsoft.com/office/drawing/2014/main" id="{323D9EDF-439F-09A1-E6C1-27F3DBC534A3}"/>
              </a:ext>
            </a:extLst>
          </p:cNvPr>
          <p:cNvSpPr/>
          <p:nvPr userDrawn="1"/>
        </p:nvSpPr>
        <p:spPr>
          <a:xfrm flipH="1">
            <a:off x="11638606" y="6162082"/>
            <a:ext cx="108000" cy="44648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íṣļíḓè">
            <a:extLst>
              <a:ext uri="{FF2B5EF4-FFF2-40B4-BE49-F238E27FC236}">
                <a16:creationId xmlns:a16="http://schemas.microsoft.com/office/drawing/2014/main" id="{DE6F63DA-A329-A0A5-7077-13A9D86452A3}"/>
              </a:ext>
            </a:extLst>
          </p:cNvPr>
          <p:cNvSpPr/>
          <p:nvPr userDrawn="1"/>
        </p:nvSpPr>
        <p:spPr>
          <a:xfrm flipH="1">
            <a:off x="11845936" y="6265499"/>
            <a:ext cx="108000" cy="44648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ïśļîḋè">
            <a:extLst>
              <a:ext uri="{FF2B5EF4-FFF2-40B4-BE49-F238E27FC236}">
                <a16:creationId xmlns:a16="http://schemas.microsoft.com/office/drawing/2014/main" id="{A2C8F0E8-2075-6DCD-8BA5-973BDFD0DC67}"/>
              </a:ext>
            </a:extLst>
          </p:cNvPr>
          <p:cNvSpPr/>
          <p:nvPr userDrawn="1"/>
        </p:nvSpPr>
        <p:spPr>
          <a:xfrm flipH="1">
            <a:off x="4654372" y="6215851"/>
            <a:ext cx="106871" cy="431910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íSḻïḍè">
            <a:extLst>
              <a:ext uri="{FF2B5EF4-FFF2-40B4-BE49-F238E27FC236}">
                <a16:creationId xmlns:a16="http://schemas.microsoft.com/office/drawing/2014/main" id="{9B6A9C9F-E3C0-B6C8-095F-C80CAAEB0D3D}"/>
              </a:ext>
            </a:extLst>
          </p:cNvPr>
          <p:cNvSpPr/>
          <p:nvPr userDrawn="1"/>
        </p:nvSpPr>
        <p:spPr>
          <a:xfrm flipH="1">
            <a:off x="4261466" y="6134395"/>
            <a:ext cx="106871" cy="513366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išḷíďê">
            <a:extLst>
              <a:ext uri="{FF2B5EF4-FFF2-40B4-BE49-F238E27FC236}">
                <a16:creationId xmlns:a16="http://schemas.microsoft.com/office/drawing/2014/main" id="{5D4355F0-EC0C-4DB2-3F76-B53BCA520845}"/>
              </a:ext>
            </a:extLst>
          </p:cNvPr>
          <p:cNvSpPr/>
          <p:nvPr userDrawn="1"/>
        </p:nvSpPr>
        <p:spPr>
          <a:xfrm flipH="1">
            <a:off x="4822683" y="6409074"/>
            <a:ext cx="106871" cy="238686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iṧḷîḑè">
            <a:extLst>
              <a:ext uri="{FF2B5EF4-FFF2-40B4-BE49-F238E27FC236}">
                <a16:creationId xmlns:a16="http://schemas.microsoft.com/office/drawing/2014/main" id="{EC4DF2B7-196B-F155-CD23-C6823067F18A}"/>
              </a:ext>
            </a:extLst>
          </p:cNvPr>
          <p:cNvSpPr/>
          <p:nvPr userDrawn="1"/>
        </p:nvSpPr>
        <p:spPr>
          <a:xfrm flipH="1">
            <a:off x="5023384" y="6296361"/>
            <a:ext cx="106871" cy="353294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29" name="iṡ1iďè">
            <a:extLst>
              <a:ext uri="{FF2B5EF4-FFF2-40B4-BE49-F238E27FC236}">
                <a16:creationId xmlns:a16="http://schemas.microsoft.com/office/drawing/2014/main" id="{783806BE-DAE9-0B74-FD32-E27404BEF1DD}"/>
              </a:ext>
            </a:extLst>
          </p:cNvPr>
          <p:cNvSpPr/>
          <p:nvPr userDrawn="1"/>
        </p:nvSpPr>
        <p:spPr>
          <a:xfrm flipH="1">
            <a:off x="4061898" y="5939277"/>
            <a:ext cx="106871" cy="708484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iŝlïde">
            <a:extLst>
              <a:ext uri="{FF2B5EF4-FFF2-40B4-BE49-F238E27FC236}">
                <a16:creationId xmlns:a16="http://schemas.microsoft.com/office/drawing/2014/main" id="{52968AFA-C9C3-E73C-5701-9DBDA2A2B1BC}"/>
              </a:ext>
            </a:extLst>
          </p:cNvPr>
          <p:cNvSpPr/>
          <p:nvPr userDrawn="1"/>
        </p:nvSpPr>
        <p:spPr>
          <a:xfrm flipH="1">
            <a:off x="3858890" y="5736584"/>
            <a:ext cx="106871" cy="894128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íṣľiḋé">
            <a:extLst>
              <a:ext uri="{FF2B5EF4-FFF2-40B4-BE49-F238E27FC236}">
                <a16:creationId xmlns:a16="http://schemas.microsoft.com/office/drawing/2014/main" id="{1BF1AB71-0AC1-FD5A-BBB8-DE3D284D6A0E}"/>
              </a:ext>
            </a:extLst>
          </p:cNvPr>
          <p:cNvSpPr/>
          <p:nvPr userDrawn="1"/>
        </p:nvSpPr>
        <p:spPr>
          <a:xfrm flipH="1">
            <a:off x="3469698" y="6151467"/>
            <a:ext cx="106871" cy="496293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79C9F7D-AB6D-2483-A021-356E536CD1AA}"/>
              </a:ext>
            </a:extLst>
          </p:cNvPr>
          <p:cNvGrpSpPr/>
          <p:nvPr userDrawn="1"/>
        </p:nvGrpSpPr>
        <p:grpSpPr>
          <a:xfrm flipH="1">
            <a:off x="1707642" y="5412495"/>
            <a:ext cx="1225455" cy="1257981"/>
            <a:chOff x="9465271" y="4787638"/>
            <a:chExt cx="1225455" cy="1309772"/>
          </a:xfrm>
        </p:grpSpPr>
        <p:sp>
          <p:nvSpPr>
            <p:cNvPr id="33" name="íṩľiḋê">
              <a:extLst>
                <a:ext uri="{FF2B5EF4-FFF2-40B4-BE49-F238E27FC236}">
                  <a16:creationId xmlns:a16="http://schemas.microsoft.com/office/drawing/2014/main" id="{E0E56247-CB7C-0F8B-397F-DD0BE0D47937}"/>
                </a:ext>
              </a:extLst>
            </p:cNvPr>
            <p:cNvSpPr/>
            <p:nvPr userDrawn="1"/>
          </p:nvSpPr>
          <p:spPr>
            <a:xfrm>
              <a:off x="9465271" y="5001280"/>
              <a:ext cx="106871" cy="1096129"/>
            </a:xfrm>
            <a:prstGeom prst="rect">
              <a:avLst/>
            </a:prstGeom>
            <a:gradFill>
              <a:gsLst>
                <a:gs pos="100000">
                  <a:srgbClr val="1B89D6">
                    <a:alpha val="0"/>
                  </a:srgbClr>
                </a:gs>
                <a:gs pos="0">
                  <a:schemeClr val="accent3">
                    <a:lumMod val="7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4" name="iŝḷíḋe">
              <a:extLst>
                <a:ext uri="{FF2B5EF4-FFF2-40B4-BE49-F238E27FC236}">
                  <a16:creationId xmlns:a16="http://schemas.microsoft.com/office/drawing/2014/main" id="{5D302652-38DB-FE19-3797-9EA45B6D41B9}"/>
                </a:ext>
              </a:extLst>
            </p:cNvPr>
            <p:cNvSpPr/>
            <p:nvPr userDrawn="1"/>
          </p:nvSpPr>
          <p:spPr>
            <a:xfrm>
              <a:off x="9642397" y="5227018"/>
              <a:ext cx="106871" cy="870391"/>
            </a:xfrm>
            <a:prstGeom prst="rect">
              <a:avLst/>
            </a:prstGeom>
            <a:gradFill>
              <a:gsLst>
                <a:gs pos="100000">
                  <a:srgbClr val="1B89D6">
                    <a:alpha val="0"/>
                  </a:srgbClr>
                </a:gs>
                <a:gs pos="0">
                  <a:schemeClr val="accent3">
                    <a:lumMod val="7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5" name="ïṡļíḑê">
              <a:extLst>
                <a:ext uri="{FF2B5EF4-FFF2-40B4-BE49-F238E27FC236}">
                  <a16:creationId xmlns:a16="http://schemas.microsoft.com/office/drawing/2014/main" id="{D28D7FAE-2797-02A2-97F2-27FB4D953ADC}"/>
                </a:ext>
              </a:extLst>
            </p:cNvPr>
            <p:cNvSpPr/>
            <p:nvPr userDrawn="1"/>
          </p:nvSpPr>
          <p:spPr>
            <a:xfrm>
              <a:off x="9819523" y="5436110"/>
              <a:ext cx="106871" cy="661300"/>
            </a:xfrm>
            <a:prstGeom prst="rect">
              <a:avLst/>
            </a:prstGeom>
            <a:gradFill>
              <a:gsLst>
                <a:gs pos="100000">
                  <a:srgbClr val="1B89D6">
                    <a:alpha val="0"/>
                  </a:srgbClr>
                </a:gs>
                <a:gs pos="0">
                  <a:schemeClr val="accent3">
                    <a:lumMod val="7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6" name="ís1îḓé">
              <a:extLst>
                <a:ext uri="{FF2B5EF4-FFF2-40B4-BE49-F238E27FC236}">
                  <a16:creationId xmlns:a16="http://schemas.microsoft.com/office/drawing/2014/main" id="{52FFA8C2-76C0-3B9A-0562-64841D917540}"/>
                </a:ext>
              </a:extLst>
            </p:cNvPr>
            <p:cNvSpPr/>
            <p:nvPr userDrawn="1"/>
          </p:nvSpPr>
          <p:spPr>
            <a:xfrm>
              <a:off x="9996649" y="5120112"/>
              <a:ext cx="106871" cy="958282"/>
            </a:xfrm>
            <a:prstGeom prst="rect">
              <a:avLst/>
            </a:prstGeom>
            <a:gradFill>
              <a:gsLst>
                <a:gs pos="100000">
                  <a:srgbClr val="1B89D6">
                    <a:alpha val="0"/>
                  </a:srgbClr>
                </a:gs>
                <a:gs pos="0">
                  <a:schemeClr val="accent3">
                    <a:lumMod val="7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7" name="iṡḷîďè">
              <a:extLst>
                <a:ext uri="{FF2B5EF4-FFF2-40B4-BE49-F238E27FC236}">
                  <a16:creationId xmlns:a16="http://schemas.microsoft.com/office/drawing/2014/main" id="{EB800DA3-0E58-870A-D8EA-48085DE16964}"/>
                </a:ext>
              </a:extLst>
            </p:cNvPr>
            <p:cNvSpPr/>
            <p:nvPr userDrawn="1"/>
          </p:nvSpPr>
          <p:spPr>
            <a:xfrm>
              <a:off x="10193342" y="4787638"/>
              <a:ext cx="106871" cy="1309772"/>
            </a:xfrm>
            <a:prstGeom prst="rect">
              <a:avLst/>
            </a:prstGeom>
            <a:gradFill>
              <a:gsLst>
                <a:gs pos="100000">
                  <a:srgbClr val="1B89D6">
                    <a:alpha val="0"/>
                  </a:srgbClr>
                </a:gs>
                <a:gs pos="0">
                  <a:schemeClr val="accent3">
                    <a:lumMod val="7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38" name="íšļïḋe">
              <a:extLst>
                <a:ext uri="{FF2B5EF4-FFF2-40B4-BE49-F238E27FC236}">
                  <a16:creationId xmlns:a16="http://schemas.microsoft.com/office/drawing/2014/main" id="{0E312702-BBD9-100F-F9E5-C5E81B878A10}"/>
                </a:ext>
              </a:extLst>
            </p:cNvPr>
            <p:cNvSpPr/>
            <p:nvPr userDrawn="1"/>
          </p:nvSpPr>
          <p:spPr>
            <a:xfrm>
              <a:off x="10583855" y="5696611"/>
              <a:ext cx="106871" cy="400798"/>
            </a:xfrm>
            <a:prstGeom prst="rect">
              <a:avLst/>
            </a:prstGeom>
            <a:gradFill>
              <a:gsLst>
                <a:gs pos="100000">
                  <a:srgbClr val="1B89D6">
                    <a:alpha val="0"/>
                  </a:srgbClr>
                </a:gs>
                <a:gs pos="0">
                  <a:schemeClr val="accent3">
                    <a:lumMod val="7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39" name="ïşlíďe">
            <a:extLst>
              <a:ext uri="{FF2B5EF4-FFF2-40B4-BE49-F238E27FC236}">
                <a16:creationId xmlns:a16="http://schemas.microsoft.com/office/drawing/2014/main" id="{60344B69-EADF-EC38-BD75-3F505E53B212}"/>
              </a:ext>
            </a:extLst>
          </p:cNvPr>
          <p:cNvSpPr/>
          <p:nvPr userDrawn="1"/>
        </p:nvSpPr>
        <p:spPr>
          <a:xfrm flipH="1">
            <a:off x="1023070" y="6102215"/>
            <a:ext cx="106871" cy="513366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0" name="îṧľiďé">
            <a:extLst>
              <a:ext uri="{FF2B5EF4-FFF2-40B4-BE49-F238E27FC236}">
                <a16:creationId xmlns:a16="http://schemas.microsoft.com/office/drawing/2014/main" id="{97C21891-342E-D848-8680-27041A1557E9}"/>
              </a:ext>
            </a:extLst>
          </p:cNvPr>
          <p:cNvSpPr/>
          <p:nvPr userDrawn="1"/>
        </p:nvSpPr>
        <p:spPr>
          <a:xfrm flipH="1">
            <a:off x="620494" y="5704403"/>
            <a:ext cx="106871" cy="894128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1" name="îS1îďe">
            <a:extLst>
              <a:ext uri="{FF2B5EF4-FFF2-40B4-BE49-F238E27FC236}">
                <a16:creationId xmlns:a16="http://schemas.microsoft.com/office/drawing/2014/main" id="{91816951-B442-02EB-746B-343AA5581771}"/>
              </a:ext>
            </a:extLst>
          </p:cNvPr>
          <p:cNvSpPr/>
          <p:nvPr userDrawn="1"/>
        </p:nvSpPr>
        <p:spPr>
          <a:xfrm flipH="1">
            <a:off x="418689" y="6009767"/>
            <a:ext cx="106871" cy="628529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2" name="îṧḷïďê">
            <a:extLst>
              <a:ext uri="{FF2B5EF4-FFF2-40B4-BE49-F238E27FC236}">
                <a16:creationId xmlns:a16="http://schemas.microsoft.com/office/drawing/2014/main" id="{5CEB0384-39DD-75BE-4C84-48198F0AB505}"/>
              </a:ext>
            </a:extLst>
          </p:cNvPr>
          <p:cNvSpPr/>
          <p:nvPr userDrawn="1"/>
        </p:nvSpPr>
        <p:spPr>
          <a:xfrm flipH="1">
            <a:off x="231302" y="6119287"/>
            <a:ext cx="106871" cy="496293"/>
          </a:xfrm>
          <a:prstGeom prst="rect">
            <a:avLst/>
          </a:prstGeom>
          <a:gradFill>
            <a:gsLst>
              <a:gs pos="100000">
                <a:srgbClr val="1B89D6">
                  <a:alpha val="0"/>
                </a:srgbClr>
              </a:gs>
              <a:gs pos="0">
                <a:schemeClr val="accent3">
                  <a:lumMod val="7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43" name="ïṣḷíďè">
            <a:extLst>
              <a:ext uri="{FF2B5EF4-FFF2-40B4-BE49-F238E27FC236}">
                <a16:creationId xmlns:a16="http://schemas.microsoft.com/office/drawing/2014/main" id="{D1433873-63D4-BB12-839B-3FD5841E5E9B}"/>
              </a:ext>
            </a:extLst>
          </p:cNvPr>
          <p:cNvSpPr/>
          <p:nvPr userDrawn="1"/>
        </p:nvSpPr>
        <p:spPr>
          <a:xfrm flipH="1">
            <a:off x="325790" y="5438508"/>
            <a:ext cx="5617029" cy="1490279"/>
          </a:xfrm>
          <a:custGeom>
            <a:avLst/>
            <a:gdLst>
              <a:gd name="connsiteX0" fmla="*/ 0 w 5617029"/>
              <a:gd name="connsiteY0" fmla="*/ 1204686 h 1204686"/>
              <a:gd name="connsiteX1" fmla="*/ 261257 w 5617029"/>
              <a:gd name="connsiteY1" fmla="*/ 957943 h 1204686"/>
              <a:gd name="connsiteX2" fmla="*/ 609600 w 5617029"/>
              <a:gd name="connsiteY2" fmla="*/ 1146629 h 1204686"/>
              <a:gd name="connsiteX3" fmla="*/ 1683657 w 5617029"/>
              <a:gd name="connsiteY3" fmla="*/ 203200 h 1204686"/>
              <a:gd name="connsiteX4" fmla="*/ 2612572 w 5617029"/>
              <a:gd name="connsiteY4" fmla="*/ 1045029 h 1204686"/>
              <a:gd name="connsiteX5" fmla="*/ 3556000 w 5617029"/>
              <a:gd name="connsiteY5" fmla="*/ 0 h 1204686"/>
              <a:gd name="connsiteX6" fmla="*/ 4630057 w 5617029"/>
              <a:gd name="connsiteY6" fmla="*/ 1001486 h 1204686"/>
              <a:gd name="connsiteX7" fmla="*/ 5065486 w 5617029"/>
              <a:gd name="connsiteY7" fmla="*/ 493486 h 1204686"/>
              <a:gd name="connsiteX8" fmla="*/ 5617029 w 5617029"/>
              <a:gd name="connsiteY8" fmla="*/ 1001486 h 1204686"/>
              <a:gd name="connsiteX0" fmla="*/ 0 w 5617029"/>
              <a:gd name="connsiteY0" fmla="*/ 1204686 h 1204686"/>
              <a:gd name="connsiteX1" fmla="*/ 261257 w 5617029"/>
              <a:gd name="connsiteY1" fmla="*/ 957943 h 1204686"/>
              <a:gd name="connsiteX2" fmla="*/ 609600 w 5617029"/>
              <a:gd name="connsiteY2" fmla="*/ 1146629 h 1204686"/>
              <a:gd name="connsiteX3" fmla="*/ 1683657 w 5617029"/>
              <a:gd name="connsiteY3" fmla="*/ 203200 h 1204686"/>
              <a:gd name="connsiteX4" fmla="*/ 2046515 w 5617029"/>
              <a:gd name="connsiteY4" fmla="*/ 1088572 h 1204686"/>
              <a:gd name="connsiteX5" fmla="*/ 3556000 w 5617029"/>
              <a:gd name="connsiteY5" fmla="*/ 0 h 1204686"/>
              <a:gd name="connsiteX6" fmla="*/ 4630057 w 5617029"/>
              <a:gd name="connsiteY6" fmla="*/ 1001486 h 1204686"/>
              <a:gd name="connsiteX7" fmla="*/ 5065486 w 5617029"/>
              <a:gd name="connsiteY7" fmla="*/ 493486 h 1204686"/>
              <a:gd name="connsiteX8" fmla="*/ 5617029 w 5617029"/>
              <a:gd name="connsiteY8" fmla="*/ 1001486 h 1204686"/>
              <a:gd name="connsiteX0" fmla="*/ 0 w 5617029"/>
              <a:gd name="connsiteY0" fmla="*/ 1204686 h 1785258"/>
              <a:gd name="connsiteX1" fmla="*/ 261257 w 5617029"/>
              <a:gd name="connsiteY1" fmla="*/ 957943 h 1785258"/>
              <a:gd name="connsiteX2" fmla="*/ 972457 w 5617029"/>
              <a:gd name="connsiteY2" fmla="*/ 1785258 h 1785258"/>
              <a:gd name="connsiteX3" fmla="*/ 1683657 w 5617029"/>
              <a:gd name="connsiteY3" fmla="*/ 203200 h 1785258"/>
              <a:gd name="connsiteX4" fmla="*/ 2046515 w 5617029"/>
              <a:gd name="connsiteY4" fmla="*/ 1088572 h 1785258"/>
              <a:gd name="connsiteX5" fmla="*/ 3556000 w 5617029"/>
              <a:gd name="connsiteY5" fmla="*/ 0 h 1785258"/>
              <a:gd name="connsiteX6" fmla="*/ 4630057 w 5617029"/>
              <a:gd name="connsiteY6" fmla="*/ 1001486 h 1785258"/>
              <a:gd name="connsiteX7" fmla="*/ 5065486 w 5617029"/>
              <a:gd name="connsiteY7" fmla="*/ 493486 h 1785258"/>
              <a:gd name="connsiteX8" fmla="*/ 5617029 w 5617029"/>
              <a:gd name="connsiteY8" fmla="*/ 1001486 h 1785258"/>
              <a:gd name="connsiteX0" fmla="*/ 0 w 5617029"/>
              <a:gd name="connsiteY0" fmla="*/ 1204686 h 1785258"/>
              <a:gd name="connsiteX1" fmla="*/ 261257 w 5617029"/>
              <a:gd name="connsiteY1" fmla="*/ 957943 h 1785258"/>
              <a:gd name="connsiteX2" fmla="*/ 972457 w 5617029"/>
              <a:gd name="connsiteY2" fmla="*/ 1785258 h 1785258"/>
              <a:gd name="connsiteX3" fmla="*/ 1524000 w 5617029"/>
              <a:gd name="connsiteY3" fmla="*/ 217714 h 1785258"/>
              <a:gd name="connsiteX4" fmla="*/ 2046515 w 5617029"/>
              <a:gd name="connsiteY4" fmla="*/ 1088572 h 1785258"/>
              <a:gd name="connsiteX5" fmla="*/ 3556000 w 5617029"/>
              <a:gd name="connsiteY5" fmla="*/ 0 h 1785258"/>
              <a:gd name="connsiteX6" fmla="*/ 4630057 w 5617029"/>
              <a:gd name="connsiteY6" fmla="*/ 1001486 h 1785258"/>
              <a:gd name="connsiteX7" fmla="*/ 5065486 w 5617029"/>
              <a:gd name="connsiteY7" fmla="*/ 493486 h 1785258"/>
              <a:gd name="connsiteX8" fmla="*/ 5617029 w 5617029"/>
              <a:gd name="connsiteY8" fmla="*/ 1001486 h 1785258"/>
              <a:gd name="connsiteX0" fmla="*/ 0 w 5617029"/>
              <a:gd name="connsiteY0" fmla="*/ 1727200 h 2307772"/>
              <a:gd name="connsiteX1" fmla="*/ 261257 w 5617029"/>
              <a:gd name="connsiteY1" fmla="*/ 1480457 h 2307772"/>
              <a:gd name="connsiteX2" fmla="*/ 972457 w 5617029"/>
              <a:gd name="connsiteY2" fmla="*/ 2307772 h 2307772"/>
              <a:gd name="connsiteX3" fmla="*/ 1524000 w 5617029"/>
              <a:gd name="connsiteY3" fmla="*/ 740228 h 2307772"/>
              <a:gd name="connsiteX4" fmla="*/ 2046515 w 5617029"/>
              <a:gd name="connsiteY4" fmla="*/ 1611086 h 2307772"/>
              <a:gd name="connsiteX5" fmla="*/ 3004457 w 5617029"/>
              <a:gd name="connsiteY5" fmla="*/ 0 h 2307772"/>
              <a:gd name="connsiteX6" fmla="*/ 4630057 w 5617029"/>
              <a:gd name="connsiteY6" fmla="*/ 1524000 h 2307772"/>
              <a:gd name="connsiteX7" fmla="*/ 5065486 w 5617029"/>
              <a:gd name="connsiteY7" fmla="*/ 1016000 h 2307772"/>
              <a:gd name="connsiteX8" fmla="*/ 5617029 w 5617029"/>
              <a:gd name="connsiteY8" fmla="*/ 1524000 h 2307772"/>
              <a:gd name="connsiteX0" fmla="*/ 0 w 5617029"/>
              <a:gd name="connsiteY0" fmla="*/ 1727200 h 2307772"/>
              <a:gd name="connsiteX1" fmla="*/ 261257 w 5617029"/>
              <a:gd name="connsiteY1" fmla="*/ 1480457 h 2307772"/>
              <a:gd name="connsiteX2" fmla="*/ 972457 w 5617029"/>
              <a:gd name="connsiteY2" fmla="*/ 2307772 h 2307772"/>
              <a:gd name="connsiteX3" fmla="*/ 1524000 w 5617029"/>
              <a:gd name="connsiteY3" fmla="*/ 740228 h 2307772"/>
              <a:gd name="connsiteX4" fmla="*/ 2046515 w 5617029"/>
              <a:gd name="connsiteY4" fmla="*/ 1611086 h 2307772"/>
              <a:gd name="connsiteX5" fmla="*/ 3004457 w 5617029"/>
              <a:gd name="connsiteY5" fmla="*/ 0 h 2307772"/>
              <a:gd name="connsiteX6" fmla="*/ 3976914 w 5617029"/>
              <a:gd name="connsiteY6" fmla="*/ 1553028 h 2307772"/>
              <a:gd name="connsiteX7" fmla="*/ 5065486 w 5617029"/>
              <a:gd name="connsiteY7" fmla="*/ 1016000 h 2307772"/>
              <a:gd name="connsiteX8" fmla="*/ 5617029 w 5617029"/>
              <a:gd name="connsiteY8" fmla="*/ 1524000 h 2307772"/>
              <a:gd name="connsiteX0" fmla="*/ 0 w 5617029"/>
              <a:gd name="connsiteY0" fmla="*/ 1727200 h 2307772"/>
              <a:gd name="connsiteX1" fmla="*/ 261257 w 5617029"/>
              <a:gd name="connsiteY1" fmla="*/ 1480457 h 2307772"/>
              <a:gd name="connsiteX2" fmla="*/ 972457 w 5617029"/>
              <a:gd name="connsiteY2" fmla="*/ 2307772 h 2307772"/>
              <a:gd name="connsiteX3" fmla="*/ 1524000 w 5617029"/>
              <a:gd name="connsiteY3" fmla="*/ 740228 h 2307772"/>
              <a:gd name="connsiteX4" fmla="*/ 2046515 w 5617029"/>
              <a:gd name="connsiteY4" fmla="*/ 1611086 h 2307772"/>
              <a:gd name="connsiteX5" fmla="*/ 3004457 w 5617029"/>
              <a:gd name="connsiteY5" fmla="*/ 0 h 2307772"/>
              <a:gd name="connsiteX6" fmla="*/ 4891314 w 5617029"/>
              <a:gd name="connsiteY6" fmla="*/ 1567542 h 2307772"/>
              <a:gd name="connsiteX7" fmla="*/ 5065486 w 5617029"/>
              <a:gd name="connsiteY7" fmla="*/ 1016000 h 2307772"/>
              <a:gd name="connsiteX8" fmla="*/ 5617029 w 5617029"/>
              <a:gd name="connsiteY8" fmla="*/ 1524000 h 2307772"/>
              <a:gd name="connsiteX0" fmla="*/ 0 w 5617029"/>
              <a:gd name="connsiteY0" fmla="*/ 1973943 h 2554515"/>
              <a:gd name="connsiteX1" fmla="*/ 261257 w 5617029"/>
              <a:gd name="connsiteY1" fmla="*/ 1727200 h 2554515"/>
              <a:gd name="connsiteX2" fmla="*/ 972457 w 5617029"/>
              <a:gd name="connsiteY2" fmla="*/ 2554515 h 2554515"/>
              <a:gd name="connsiteX3" fmla="*/ 1524000 w 5617029"/>
              <a:gd name="connsiteY3" fmla="*/ 986971 h 2554515"/>
              <a:gd name="connsiteX4" fmla="*/ 2046515 w 5617029"/>
              <a:gd name="connsiteY4" fmla="*/ 1857829 h 2554515"/>
              <a:gd name="connsiteX5" fmla="*/ 3657600 w 5617029"/>
              <a:gd name="connsiteY5" fmla="*/ 0 h 2554515"/>
              <a:gd name="connsiteX6" fmla="*/ 4891314 w 5617029"/>
              <a:gd name="connsiteY6" fmla="*/ 1814285 h 2554515"/>
              <a:gd name="connsiteX7" fmla="*/ 5065486 w 5617029"/>
              <a:gd name="connsiteY7" fmla="*/ 1262743 h 2554515"/>
              <a:gd name="connsiteX8" fmla="*/ 5617029 w 5617029"/>
              <a:gd name="connsiteY8" fmla="*/ 1770743 h 2554515"/>
              <a:gd name="connsiteX0" fmla="*/ 0 w 5617029"/>
              <a:gd name="connsiteY0" fmla="*/ 1973943 h 2554515"/>
              <a:gd name="connsiteX1" fmla="*/ 261257 w 5617029"/>
              <a:gd name="connsiteY1" fmla="*/ 1727200 h 2554515"/>
              <a:gd name="connsiteX2" fmla="*/ 972457 w 5617029"/>
              <a:gd name="connsiteY2" fmla="*/ 2554515 h 2554515"/>
              <a:gd name="connsiteX3" fmla="*/ 1524000 w 5617029"/>
              <a:gd name="connsiteY3" fmla="*/ 986971 h 2554515"/>
              <a:gd name="connsiteX4" fmla="*/ 2046515 w 5617029"/>
              <a:gd name="connsiteY4" fmla="*/ 1857829 h 2554515"/>
              <a:gd name="connsiteX5" fmla="*/ 3657600 w 5617029"/>
              <a:gd name="connsiteY5" fmla="*/ 0 h 2554515"/>
              <a:gd name="connsiteX6" fmla="*/ 4891314 w 5617029"/>
              <a:gd name="connsiteY6" fmla="*/ 1814285 h 2554515"/>
              <a:gd name="connsiteX7" fmla="*/ 4920343 w 5617029"/>
              <a:gd name="connsiteY7" fmla="*/ 1016000 h 2554515"/>
              <a:gd name="connsiteX8" fmla="*/ 5617029 w 5617029"/>
              <a:gd name="connsiteY8" fmla="*/ 1770743 h 2554515"/>
              <a:gd name="connsiteX0" fmla="*/ 0 w 5617029"/>
              <a:gd name="connsiteY0" fmla="*/ 1973943 h 2554515"/>
              <a:gd name="connsiteX1" fmla="*/ 261257 w 5617029"/>
              <a:gd name="connsiteY1" fmla="*/ 1727200 h 2554515"/>
              <a:gd name="connsiteX2" fmla="*/ 972457 w 5617029"/>
              <a:gd name="connsiteY2" fmla="*/ 2554515 h 2554515"/>
              <a:gd name="connsiteX3" fmla="*/ 1524000 w 5617029"/>
              <a:gd name="connsiteY3" fmla="*/ 986971 h 2554515"/>
              <a:gd name="connsiteX4" fmla="*/ 2046515 w 5617029"/>
              <a:gd name="connsiteY4" fmla="*/ 1857829 h 2554515"/>
              <a:gd name="connsiteX5" fmla="*/ 3657600 w 5617029"/>
              <a:gd name="connsiteY5" fmla="*/ 0 h 2554515"/>
              <a:gd name="connsiteX6" fmla="*/ 4891314 w 5617029"/>
              <a:gd name="connsiteY6" fmla="*/ 1814285 h 2554515"/>
              <a:gd name="connsiteX7" fmla="*/ 5094515 w 5617029"/>
              <a:gd name="connsiteY7" fmla="*/ 1291771 h 2554515"/>
              <a:gd name="connsiteX8" fmla="*/ 5617029 w 5617029"/>
              <a:gd name="connsiteY8" fmla="*/ 1770743 h 2554515"/>
              <a:gd name="connsiteX0" fmla="*/ 0 w 5617029"/>
              <a:gd name="connsiteY0" fmla="*/ 1683658 h 2264230"/>
              <a:gd name="connsiteX1" fmla="*/ 261257 w 5617029"/>
              <a:gd name="connsiteY1" fmla="*/ 1436915 h 2264230"/>
              <a:gd name="connsiteX2" fmla="*/ 972457 w 5617029"/>
              <a:gd name="connsiteY2" fmla="*/ 2264230 h 2264230"/>
              <a:gd name="connsiteX3" fmla="*/ 1524000 w 5617029"/>
              <a:gd name="connsiteY3" fmla="*/ 696686 h 2264230"/>
              <a:gd name="connsiteX4" fmla="*/ 2046515 w 5617029"/>
              <a:gd name="connsiteY4" fmla="*/ 1567544 h 2264230"/>
              <a:gd name="connsiteX5" fmla="*/ 3004457 w 5617029"/>
              <a:gd name="connsiteY5" fmla="*/ 0 h 2264230"/>
              <a:gd name="connsiteX6" fmla="*/ 4891314 w 5617029"/>
              <a:gd name="connsiteY6" fmla="*/ 1524000 h 2264230"/>
              <a:gd name="connsiteX7" fmla="*/ 5094515 w 5617029"/>
              <a:gd name="connsiteY7" fmla="*/ 1001486 h 2264230"/>
              <a:gd name="connsiteX8" fmla="*/ 5617029 w 5617029"/>
              <a:gd name="connsiteY8" fmla="*/ 1480458 h 2264230"/>
              <a:gd name="connsiteX0" fmla="*/ 0 w 5617029"/>
              <a:gd name="connsiteY0" fmla="*/ 1640115 h 2220687"/>
              <a:gd name="connsiteX1" fmla="*/ 261257 w 5617029"/>
              <a:gd name="connsiteY1" fmla="*/ 1393372 h 2220687"/>
              <a:gd name="connsiteX2" fmla="*/ 972457 w 5617029"/>
              <a:gd name="connsiteY2" fmla="*/ 2220687 h 2220687"/>
              <a:gd name="connsiteX3" fmla="*/ 1524000 w 5617029"/>
              <a:gd name="connsiteY3" fmla="*/ 653143 h 2220687"/>
              <a:gd name="connsiteX4" fmla="*/ 2046515 w 5617029"/>
              <a:gd name="connsiteY4" fmla="*/ 1524001 h 2220687"/>
              <a:gd name="connsiteX5" fmla="*/ 2975428 w 5617029"/>
              <a:gd name="connsiteY5" fmla="*/ 0 h 2220687"/>
              <a:gd name="connsiteX6" fmla="*/ 4891314 w 5617029"/>
              <a:gd name="connsiteY6" fmla="*/ 1480457 h 2220687"/>
              <a:gd name="connsiteX7" fmla="*/ 5094515 w 5617029"/>
              <a:gd name="connsiteY7" fmla="*/ 957943 h 2220687"/>
              <a:gd name="connsiteX8" fmla="*/ 5617029 w 5617029"/>
              <a:gd name="connsiteY8" fmla="*/ 1436915 h 2220687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3614057 w 5617029"/>
              <a:gd name="connsiteY5" fmla="*/ 0 h 2569030"/>
              <a:gd name="connsiteX6" fmla="*/ 4891314 w 5617029"/>
              <a:gd name="connsiteY6" fmla="*/ 1828800 h 2569030"/>
              <a:gd name="connsiteX7" fmla="*/ 5094515 w 5617029"/>
              <a:gd name="connsiteY7" fmla="*/ 1306286 h 2569030"/>
              <a:gd name="connsiteX8" fmla="*/ 5617029 w 5617029"/>
              <a:gd name="connsiteY8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3614057 w 5617029"/>
              <a:gd name="connsiteY5" fmla="*/ 0 h 2569030"/>
              <a:gd name="connsiteX6" fmla="*/ 4238172 w 5617029"/>
              <a:gd name="connsiteY6" fmla="*/ 870858 h 2569030"/>
              <a:gd name="connsiteX7" fmla="*/ 4891314 w 5617029"/>
              <a:gd name="connsiteY7" fmla="*/ 1828800 h 2569030"/>
              <a:gd name="connsiteX8" fmla="*/ 5094515 w 5617029"/>
              <a:gd name="connsiteY8" fmla="*/ 1306286 h 2569030"/>
              <a:gd name="connsiteX9" fmla="*/ 5617029 w 5617029"/>
              <a:gd name="connsiteY9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3614057 w 5617029"/>
              <a:gd name="connsiteY5" fmla="*/ 0 h 2569030"/>
              <a:gd name="connsiteX6" fmla="*/ 4107543 w 5617029"/>
              <a:gd name="connsiteY6" fmla="*/ 1146629 h 2569030"/>
              <a:gd name="connsiteX7" fmla="*/ 4891314 w 5617029"/>
              <a:gd name="connsiteY7" fmla="*/ 1828800 h 2569030"/>
              <a:gd name="connsiteX8" fmla="*/ 5094515 w 5617029"/>
              <a:gd name="connsiteY8" fmla="*/ 1306286 h 2569030"/>
              <a:gd name="connsiteX9" fmla="*/ 5617029 w 5617029"/>
              <a:gd name="connsiteY9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2916052 w 5617029"/>
              <a:gd name="connsiteY5" fmla="*/ 800925 h 2569030"/>
              <a:gd name="connsiteX6" fmla="*/ 3614057 w 5617029"/>
              <a:gd name="connsiteY6" fmla="*/ 0 h 2569030"/>
              <a:gd name="connsiteX7" fmla="*/ 4107543 w 5617029"/>
              <a:gd name="connsiteY7" fmla="*/ 1146629 h 2569030"/>
              <a:gd name="connsiteX8" fmla="*/ 4891314 w 5617029"/>
              <a:gd name="connsiteY8" fmla="*/ 1828800 h 2569030"/>
              <a:gd name="connsiteX9" fmla="*/ 5094515 w 5617029"/>
              <a:gd name="connsiteY9" fmla="*/ 1306286 h 2569030"/>
              <a:gd name="connsiteX10" fmla="*/ 5617029 w 5617029"/>
              <a:gd name="connsiteY10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2678546 w 5617029"/>
              <a:gd name="connsiteY5" fmla="*/ 1394691 h 2569030"/>
              <a:gd name="connsiteX6" fmla="*/ 3614057 w 5617029"/>
              <a:gd name="connsiteY6" fmla="*/ 0 h 2569030"/>
              <a:gd name="connsiteX7" fmla="*/ 4107543 w 5617029"/>
              <a:gd name="connsiteY7" fmla="*/ 1146629 h 2569030"/>
              <a:gd name="connsiteX8" fmla="*/ 4891314 w 5617029"/>
              <a:gd name="connsiteY8" fmla="*/ 1828800 h 2569030"/>
              <a:gd name="connsiteX9" fmla="*/ 5094515 w 5617029"/>
              <a:gd name="connsiteY9" fmla="*/ 1306286 h 2569030"/>
              <a:gd name="connsiteX10" fmla="*/ 5617029 w 5617029"/>
              <a:gd name="connsiteY10" fmla="*/ 1785258 h 2569030"/>
              <a:gd name="connsiteX0" fmla="*/ 0 w 5617029"/>
              <a:gd name="connsiteY0" fmla="*/ 1905331 h 2485903"/>
              <a:gd name="connsiteX1" fmla="*/ 261257 w 5617029"/>
              <a:gd name="connsiteY1" fmla="*/ 1658588 h 2485903"/>
              <a:gd name="connsiteX2" fmla="*/ 972457 w 5617029"/>
              <a:gd name="connsiteY2" fmla="*/ 2485903 h 2485903"/>
              <a:gd name="connsiteX3" fmla="*/ 1524000 w 5617029"/>
              <a:gd name="connsiteY3" fmla="*/ 918359 h 2485903"/>
              <a:gd name="connsiteX4" fmla="*/ 2046515 w 5617029"/>
              <a:gd name="connsiteY4" fmla="*/ 1789217 h 2485903"/>
              <a:gd name="connsiteX5" fmla="*/ 2678546 w 5617029"/>
              <a:gd name="connsiteY5" fmla="*/ 1311564 h 2485903"/>
              <a:gd name="connsiteX6" fmla="*/ 3364675 w 5617029"/>
              <a:gd name="connsiteY6" fmla="*/ 0 h 2485903"/>
              <a:gd name="connsiteX7" fmla="*/ 4107543 w 5617029"/>
              <a:gd name="connsiteY7" fmla="*/ 1063502 h 2485903"/>
              <a:gd name="connsiteX8" fmla="*/ 4891314 w 5617029"/>
              <a:gd name="connsiteY8" fmla="*/ 1745673 h 2485903"/>
              <a:gd name="connsiteX9" fmla="*/ 5094515 w 5617029"/>
              <a:gd name="connsiteY9" fmla="*/ 1223159 h 2485903"/>
              <a:gd name="connsiteX10" fmla="*/ 5617029 w 5617029"/>
              <a:gd name="connsiteY10" fmla="*/ 1702131 h 2485903"/>
              <a:gd name="connsiteX0" fmla="*/ 0 w 5617029"/>
              <a:gd name="connsiteY0" fmla="*/ 1917206 h 2497778"/>
              <a:gd name="connsiteX1" fmla="*/ 261257 w 5617029"/>
              <a:gd name="connsiteY1" fmla="*/ 1670463 h 2497778"/>
              <a:gd name="connsiteX2" fmla="*/ 972457 w 5617029"/>
              <a:gd name="connsiteY2" fmla="*/ 2497778 h 2497778"/>
              <a:gd name="connsiteX3" fmla="*/ 1524000 w 5617029"/>
              <a:gd name="connsiteY3" fmla="*/ 930234 h 2497778"/>
              <a:gd name="connsiteX4" fmla="*/ 2046515 w 5617029"/>
              <a:gd name="connsiteY4" fmla="*/ 1801092 h 2497778"/>
              <a:gd name="connsiteX5" fmla="*/ 2678546 w 5617029"/>
              <a:gd name="connsiteY5" fmla="*/ 1323439 h 2497778"/>
              <a:gd name="connsiteX6" fmla="*/ 3412177 w 5617029"/>
              <a:gd name="connsiteY6" fmla="*/ 0 h 2497778"/>
              <a:gd name="connsiteX7" fmla="*/ 4107543 w 5617029"/>
              <a:gd name="connsiteY7" fmla="*/ 1075377 h 2497778"/>
              <a:gd name="connsiteX8" fmla="*/ 4891314 w 5617029"/>
              <a:gd name="connsiteY8" fmla="*/ 1757548 h 2497778"/>
              <a:gd name="connsiteX9" fmla="*/ 5094515 w 5617029"/>
              <a:gd name="connsiteY9" fmla="*/ 1235034 h 2497778"/>
              <a:gd name="connsiteX10" fmla="*/ 5617029 w 5617029"/>
              <a:gd name="connsiteY10" fmla="*/ 1714006 h 2497778"/>
              <a:gd name="connsiteX0" fmla="*/ 0 w 5617029"/>
              <a:gd name="connsiteY0" fmla="*/ 1917206 h 2497778"/>
              <a:gd name="connsiteX1" fmla="*/ 261257 w 5617029"/>
              <a:gd name="connsiteY1" fmla="*/ 1670463 h 2497778"/>
              <a:gd name="connsiteX2" fmla="*/ 972457 w 5617029"/>
              <a:gd name="connsiteY2" fmla="*/ 2497778 h 2497778"/>
              <a:gd name="connsiteX3" fmla="*/ 1253507 w 5617029"/>
              <a:gd name="connsiteY3" fmla="*/ 1679699 h 2497778"/>
              <a:gd name="connsiteX4" fmla="*/ 1524000 w 5617029"/>
              <a:gd name="connsiteY4" fmla="*/ 930234 h 2497778"/>
              <a:gd name="connsiteX5" fmla="*/ 2046515 w 5617029"/>
              <a:gd name="connsiteY5" fmla="*/ 1801092 h 2497778"/>
              <a:gd name="connsiteX6" fmla="*/ 2678546 w 5617029"/>
              <a:gd name="connsiteY6" fmla="*/ 1323439 h 2497778"/>
              <a:gd name="connsiteX7" fmla="*/ 3412177 w 5617029"/>
              <a:gd name="connsiteY7" fmla="*/ 0 h 2497778"/>
              <a:gd name="connsiteX8" fmla="*/ 4107543 w 5617029"/>
              <a:gd name="connsiteY8" fmla="*/ 1075377 h 2497778"/>
              <a:gd name="connsiteX9" fmla="*/ 4891314 w 5617029"/>
              <a:gd name="connsiteY9" fmla="*/ 1757548 h 2497778"/>
              <a:gd name="connsiteX10" fmla="*/ 5094515 w 5617029"/>
              <a:gd name="connsiteY10" fmla="*/ 1235034 h 2497778"/>
              <a:gd name="connsiteX11" fmla="*/ 5617029 w 5617029"/>
              <a:gd name="connsiteY11" fmla="*/ 1714006 h 24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17029" h="2497778">
                <a:moveTo>
                  <a:pt x="0" y="1917206"/>
                </a:moveTo>
                <a:lnTo>
                  <a:pt x="261257" y="1670463"/>
                </a:lnTo>
                <a:lnTo>
                  <a:pt x="972457" y="2497778"/>
                </a:lnTo>
                <a:lnTo>
                  <a:pt x="1253507" y="1679699"/>
                </a:lnTo>
                <a:lnTo>
                  <a:pt x="1524000" y="930234"/>
                </a:lnTo>
                <a:lnTo>
                  <a:pt x="2046515" y="1801092"/>
                </a:lnTo>
                <a:lnTo>
                  <a:pt x="2678546" y="1323439"/>
                </a:lnTo>
                <a:lnTo>
                  <a:pt x="3412177" y="0"/>
                </a:lnTo>
                <a:lnTo>
                  <a:pt x="4107543" y="1075377"/>
                </a:lnTo>
                <a:lnTo>
                  <a:pt x="4891314" y="1757548"/>
                </a:lnTo>
                <a:lnTo>
                  <a:pt x="5094515" y="1235034"/>
                </a:lnTo>
                <a:lnTo>
                  <a:pt x="5617029" y="1714006"/>
                </a:lnTo>
              </a:path>
            </a:pathLst>
          </a:custGeom>
          <a:noFill/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íS1îḍé">
            <a:extLst>
              <a:ext uri="{FF2B5EF4-FFF2-40B4-BE49-F238E27FC236}">
                <a16:creationId xmlns:a16="http://schemas.microsoft.com/office/drawing/2014/main" id="{B083BB4A-EBD6-4D41-0A5A-536448396F18}"/>
              </a:ext>
            </a:extLst>
          </p:cNvPr>
          <p:cNvSpPr/>
          <p:nvPr userDrawn="1"/>
        </p:nvSpPr>
        <p:spPr>
          <a:xfrm flipH="1">
            <a:off x="5847192" y="5905804"/>
            <a:ext cx="6123925" cy="834356"/>
          </a:xfrm>
          <a:custGeom>
            <a:avLst/>
            <a:gdLst>
              <a:gd name="connsiteX0" fmla="*/ 0 w 5617029"/>
              <a:gd name="connsiteY0" fmla="*/ 1204686 h 1204686"/>
              <a:gd name="connsiteX1" fmla="*/ 261257 w 5617029"/>
              <a:gd name="connsiteY1" fmla="*/ 957943 h 1204686"/>
              <a:gd name="connsiteX2" fmla="*/ 609600 w 5617029"/>
              <a:gd name="connsiteY2" fmla="*/ 1146629 h 1204686"/>
              <a:gd name="connsiteX3" fmla="*/ 1683657 w 5617029"/>
              <a:gd name="connsiteY3" fmla="*/ 203200 h 1204686"/>
              <a:gd name="connsiteX4" fmla="*/ 2612572 w 5617029"/>
              <a:gd name="connsiteY4" fmla="*/ 1045029 h 1204686"/>
              <a:gd name="connsiteX5" fmla="*/ 3556000 w 5617029"/>
              <a:gd name="connsiteY5" fmla="*/ 0 h 1204686"/>
              <a:gd name="connsiteX6" fmla="*/ 4630057 w 5617029"/>
              <a:gd name="connsiteY6" fmla="*/ 1001486 h 1204686"/>
              <a:gd name="connsiteX7" fmla="*/ 5065486 w 5617029"/>
              <a:gd name="connsiteY7" fmla="*/ 493486 h 1204686"/>
              <a:gd name="connsiteX8" fmla="*/ 5617029 w 5617029"/>
              <a:gd name="connsiteY8" fmla="*/ 1001486 h 1204686"/>
              <a:gd name="connsiteX0" fmla="*/ 0 w 5617029"/>
              <a:gd name="connsiteY0" fmla="*/ 1204686 h 1204686"/>
              <a:gd name="connsiteX1" fmla="*/ 261257 w 5617029"/>
              <a:gd name="connsiteY1" fmla="*/ 957943 h 1204686"/>
              <a:gd name="connsiteX2" fmla="*/ 609600 w 5617029"/>
              <a:gd name="connsiteY2" fmla="*/ 1146629 h 1204686"/>
              <a:gd name="connsiteX3" fmla="*/ 1683657 w 5617029"/>
              <a:gd name="connsiteY3" fmla="*/ 203200 h 1204686"/>
              <a:gd name="connsiteX4" fmla="*/ 2046515 w 5617029"/>
              <a:gd name="connsiteY4" fmla="*/ 1088572 h 1204686"/>
              <a:gd name="connsiteX5" fmla="*/ 3556000 w 5617029"/>
              <a:gd name="connsiteY5" fmla="*/ 0 h 1204686"/>
              <a:gd name="connsiteX6" fmla="*/ 4630057 w 5617029"/>
              <a:gd name="connsiteY6" fmla="*/ 1001486 h 1204686"/>
              <a:gd name="connsiteX7" fmla="*/ 5065486 w 5617029"/>
              <a:gd name="connsiteY7" fmla="*/ 493486 h 1204686"/>
              <a:gd name="connsiteX8" fmla="*/ 5617029 w 5617029"/>
              <a:gd name="connsiteY8" fmla="*/ 1001486 h 1204686"/>
              <a:gd name="connsiteX0" fmla="*/ 0 w 5617029"/>
              <a:gd name="connsiteY0" fmla="*/ 1204686 h 1785258"/>
              <a:gd name="connsiteX1" fmla="*/ 261257 w 5617029"/>
              <a:gd name="connsiteY1" fmla="*/ 957943 h 1785258"/>
              <a:gd name="connsiteX2" fmla="*/ 972457 w 5617029"/>
              <a:gd name="connsiteY2" fmla="*/ 1785258 h 1785258"/>
              <a:gd name="connsiteX3" fmla="*/ 1683657 w 5617029"/>
              <a:gd name="connsiteY3" fmla="*/ 203200 h 1785258"/>
              <a:gd name="connsiteX4" fmla="*/ 2046515 w 5617029"/>
              <a:gd name="connsiteY4" fmla="*/ 1088572 h 1785258"/>
              <a:gd name="connsiteX5" fmla="*/ 3556000 w 5617029"/>
              <a:gd name="connsiteY5" fmla="*/ 0 h 1785258"/>
              <a:gd name="connsiteX6" fmla="*/ 4630057 w 5617029"/>
              <a:gd name="connsiteY6" fmla="*/ 1001486 h 1785258"/>
              <a:gd name="connsiteX7" fmla="*/ 5065486 w 5617029"/>
              <a:gd name="connsiteY7" fmla="*/ 493486 h 1785258"/>
              <a:gd name="connsiteX8" fmla="*/ 5617029 w 5617029"/>
              <a:gd name="connsiteY8" fmla="*/ 1001486 h 1785258"/>
              <a:gd name="connsiteX0" fmla="*/ 0 w 5617029"/>
              <a:gd name="connsiteY0" fmla="*/ 1204686 h 1785258"/>
              <a:gd name="connsiteX1" fmla="*/ 261257 w 5617029"/>
              <a:gd name="connsiteY1" fmla="*/ 957943 h 1785258"/>
              <a:gd name="connsiteX2" fmla="*/ 972457 w 5617029"/>
              <a:gd name="connsiteY2" fmla="*/ 1785258 h 1785258"/>
              <a:gd name="connsiteX3" fmla="*/ 1524000 w 5617029"/>
              <a:gd name="connsiteY3" fmla="*/ 217714 h 1785258"/>
              <a:gd name="connsiteX4" fmla="*/ 2046515 w 5617029"/>
              <a:gd name="connsiteY4" fmla="*/ 1088572 h 1785258"/>
              <a:gd name="connsiteX5" fmla="*/ 3556000 w 5617029"/>
              <a:gd name="connsiteY5" fmla="*/ 0 h 1785258"/>
              <a:gd name="connsiteX6" fmla="*/ 4630057 w 5617029"/>
              <a:gd name="connsiteY6" fmla="*/ 1001486 h 1785258"/>
              <a:gd name="connsiteX7" fmla="*/ 5065486 w 5617029"/>
              <a:gd name="connsiteY7" fmla="*/ 493486 h 1785258"/>
              <a:gd name="connsiteX8" fmla="*/ 5617029 w 5617029"/>
              <a:gd name="connsiteY8" fmla="*/ 1001486 h 1785258"/>
              <a:gd name="connsiteX0" fmla="*/ 0 w 5617029"/>
              <a:gd name="connsiteY0" fmla="*/ 1727200 h 2307772"/>
              <a:gd name="connsiteX1" fmla="*/ 261257 w 5617029"/>
              <a:gd name="connsiteY1" fmla="*/ 1480457 h 2307772"/>
              <a:gd name="connsiteX2" fmla="*/ 972457 w 5617029"/>
              <a:gd name="connsiteY2" fmla="*/ 2307772 h 2307772"/>
              <a:gd name="connsiteX3" fmla="*/ 1524000 w 5617029"/>
              <a:gd name="connsiteY3" fmla="*/ 740228 h 2307772"/>
              <a:gd name="connsiteX4" fmla="*/ 2046515 w 5617029"/>
              <a:gd name="connsiteY4" fmla="*/ 1611086 h 2307772"/>
              <a:gd name="connsiteX5" fmla="*/ 3004457 w 5617029"/>
              <a:gd name="connsiteY5" fmla="*/ 0 h 2307772"/>
              <a:gd name="connsiteX6" fmla="*/ 4630057 w 5617029"/>
              <a:gd name="connsiteY6" fmla="*/ 1524000 h 2307772"/>
              <a:gd name="connsiteX7" fmla="*/ 5065486 w 5617029"/>
              <a:gd name="connsiteY7" fmla="*/ 1016000 h 2307772"/>
              <a:gd name="connsiteX8" fmla="*/ 5617029 w 5617029"/>
              <a:gd name="connsiteY8" fmla="*/ 1524000 h 2307772"/>
              <a:gd name="connsiteX0" fmla="*/ 0 w 5617029"/>
              <a:gd name="connsiteY0" fmla="*/ 1727200 h 2307772"/>
              <a:gd name="connsiteX1" fmla="*/ 261257 w 5617029"/>
              <a:gd name="connsiteY1" fmla="*/ 1480457 h 2307772"/>
              <a:gd name="connsiteX2" fmla="*/ 972457 w 5617029"/>
              <a:gd name="connsiteY2" fmla="*/ 2307772 h 2307772"/>
              <a:gd name="connsiteX3" fmla="*/ 1524000 w 5617029"/>
              <a:gd name="connsiteY3" fmla="*/ 740228 h 2307772"/>
              <a:gd name="connsiteX4" fmla="*/ 2046515 w 5617029"/>
              <a:gd name="connsiteY4" fmla="*/ 1611086 h 2307772"/>
              <a:gd name="connsiteX5" fmla="*/ 3004457 w 5617029"/>
              <a:gd name="connsiteY5" fmla="*/ 0 h 2307772"/>
              <a:gd name="connsiteX6" fmla="*/ 3976914 w 5617029"/>
              <a:gd name="connsiteY6" fmla="*/ 1553028 h 2307772"/>
              <a:gd name="connsiteX7" fmla="*/ 5065486 w 5617029"/>
              <a:gd name="connsiteY7" fmla="*/ 1016000 h 2307772"/>
              <a:gd name="connsiteX8" fmla="*/ 5617029 w 5617029"/>
              <a:gd name="connsiteY8" fmla="*/ 1524000 h 2307772"/>
              <a:gd name="connsiteX0" fmla="*/ 0 w 5617029"/>
              <a:gd name="connsiteY0" fmla="*/ 1727200 h 2307772"/>
              <a:gd name="connsiteX1" fmla="*/ 261257 w 5617029"/>
              <a:gd name="connsiteY1" fmla="*/ 1480457 h 2307772"/>
              <a:gd name="connsiteX2" fmla="*/ 972457 w 5617029"/>
              <a:gd name="connsiteY2" fmla="*/ 2307772 h 2307772"/>
              <a:gd name="connsiteX3" fmla="*/ 1524000 w 5617029"/>
              <a:gd name="connsiteY3" fmla="*/ 740228 h 2307772"/>
              <a:gd name="connsiteX4" fmla="*/ 2046515 w 5617029"/>
              <a:gd name="connsiteY4" fmla="*/ 1611086 h 2307772"/>
              <a:gd name="connsiteX5" fmla="*/ 3004457 w 5617029"/>
              <a:gd name="connsiteY5" fmla="*/ 0 h 2307772"/>
              <a:gd name="connsiteX6" fmla="*/ 4891314 w 5617029"/>
              <a:gd name="connsiteY6" fmla="*/ 1567542 h 2307772"/>
              <a:gd name="connsiteX7" fmla="*/ 5065486 w 5617029"/>
              <a:gd name="connsiteY7" fmla="*/ 1016000 h 2307772"/>
              <a:gd name="connsiteX8" fmla="*/ 5617029 w 5617029"/>
              <a:gd name="connsiteY8" fmla="*/ 1524000 h 2307772"/>
              <a:gd name="connsiteX0" fmla="*/ 0 w 5617029"/>
              <a:gd name="connsiteY0" fmla="*/ 1973943 h 2554515"/>
              <a:gd name="connsiteX1" fmla="*/ 261257 w 5617029"/>
              <a:gd name="connsiteY1" fmla="*/ 1727200 h 2554515"/>
              <a:gd name="connsiteX2" fmla="*/ 972457 w 5617029"/>
              <a:gd name="connsiteY2" fmla="*/ 2554515 h 2554515"/>
              <a:gd name="connsiteX3" fmla="*/ 1524000 w 5617029"/>
              <a:gd name="connsiteY3" fmla="*/ 986971 h 2554515"/>
              <a:gd name="connsiteX4" fmla="*/ 2046515 w 5617029"/>
              <a:gd name="connsiteY4" fmla="*/ 1857829 h 2554515"/>
              <a:gd name="connsiteX5" fmla="*/ 3657600 w 5617029"/>
              <a:gd name="connsiteY5" fmla="*/ 0 h 2554515"/>
              <a:gd name="connsiteX6" fmla="*/ 4891314 w 5617029"/>
              <a:gd name="connsiteY6" fmla="*/ 1814285 h 2554515"/>
              <a:gd name="connsiteX7" fmla="*/ 5065486 w 5617029"/>
              <a:gd name="connsiteY7" fmla="*/ 1262743 h 2554515"/>
              <a:gd name="connsiteX8" fmla="*/ 5617029 w 5617029"/>
              <a:gd name="connsiteY8" fmla="*/ 1770743 h 2554515"/>
              <a:gd name="connsiteX0" fmla="*/ 0 w 5617029"/>
              <a:gd name="connsiteY0" fmla="*/ 1973943 h 2554515"/>
              <a:gd name="connsiteX1" fmla="*/ 261257 w 5617029"/>
              <a:gd name="connsiteY1" fmla="*/ 1727200 h 2554515"/>
              <a:gd name="connsiteX2" fmla="*/ 972457 w 5617029"/>
              <a:gd name="connsiteY2" fmla="*/ 2554515 h 2554515"/>
              <a:gd name="connsiteX3" fmla="*/ 1524000 w 5617029"/>
              <a:gd name="connsiteY3" fmla="*/ 986971 h 2554515"/>
              <a:gd name="connsiteX4" fmla="*/ 2046515 w 5617029"/>
              <a:gd name="connsiteY4" fmla="*/ 1857829 h 2554515"/>
              <a:gd name="connsiteX5" fmla="*/ 3657600 w 5617029"/>
              <a:gd name="connsiteY5" fmla="*/ 0 h 2554515"/>
              <a:gd name="connsiteX6" fmla="*/ 4891314 w 5617029"/>
              <a:gd name="connsiteY6" fmla="*/ 1814285 h 2554515"/>
              <a:gd name="connsiteX7" fmla="*/ 4920343 w 5617029"/>
              <a:gd name="connsiteY7" fmla="*/ 1016000 h 2554515"/>
              <a:gd name="connsiteX8" fmla="*/ 5617029 w 5617029"/>
              <a:gd name="connsiteY8" fmla="*/ 1770743 h 2554515"/>
              <a:gd name="connsiteX0" fmla="*/ 0 w 5617029"/>
              <a:gd name="connsiteY0" fmla="*/ 1973943 h 2554515"/>
              <a:gd name="connsiteX1" fmla="*/ 261257 w 5617029"/>
              <a:gd name="connsiteY1" fmla="*/ 1727200 h 2554515"/>
              <a:gd name="connsiteX2" fmla="*/ 972457 w 5617029"/>
              <a:gd name="connsiteY2" fmla="*/ 2554515 h 2554515"/>
              <a:gd name="connsiteX3" fmla="*/ 1524000 w 5617029"/>
              <a:gd name="connsiteY3" fmla="*/ 986971 h 2554515"/>
              <a:gd name="connsiteX4" fmla="*/ 2046515 w 5617029"/>
              <a:gd name="connsiteY4" fmla="*/ 1857829 h 2554515"/>
              <a:gd name="connsiteX5" fmla="*/ 3657600 w 5617029"/>
              <a:gd name="connsiteY5" fmla="*/ 0 h 2554515"/>
              <a:gd name="connsiteX6" fmla="*/ 4891314 w 5617029"/>
              <a:gd name="connsiteY6" fmla="*/ 1814285 h 2554515"/>
              <a:gd name="connsiteX7" fmla="*/ 5094515 w 5617029"/>
              <a:gd name="connsiteY7" fmla="*/ 1291771 h 2554515"/>
              <a:gd name="connsiteX8" fmla="*/ 5617029 w 5617029"/>
              <a:gd name="connsiteY8" fmla="*/ 1770743 h 2554515"/>
              <a:gd name="connsiteX0" fmla="*/ 0 w 5617029"/>
              <a:gd name="connsiteY0" fmla="*/ 1683658 h 2264230"/>
              <a:gd name="connsiteX1" fmla="*/ 261257 w 5617029"/>
              <a:gd name="connsiteY1" fmla="*/ 1436915 h 2264230"/>
              <a:gd name="connsiteX2" fmla="*/ 972457 w 5617029"/>
              <a:gd name="connsiteY2" fmla="*/ 2264230 h 2264230"/>
              <a:gd name="connsiteX3" fmla="*/ 1524000 w 5617029"/>
              <a:gd name="connsiteY3" fmla="*/ 696686 h 2264230"/>
              <a:gd name="connsiteX4" fmla="*/ 2046515 w 5617029"/>
              <a:gd name="connsiteY4" fmla="*/ 1567544 h 2264230"/>
              <a:gd name="connsiteX5" fmla="*/ 3004457 w 5617029"/>
              <a:gd name="connsiteY5" fmla="*/ 0 h 2264230"/>
              <a:gd name="connsiteX6" fmla="*/ 4891314 w 5617029"/>
              <a:gd name="connsiteY6" fmla="*/ 1524000 h 2264230"/>
              <a:gd name="connsiteX7" fmla="*/ 5094515 w 5617029"/>
              <a:gd name="connsiteY7" fmla="*/ 1001486 h 2264230"/>
              <a:gd name="connsiteX8" fmla="*/ 5617029 w 5617029"/>
              <a:gd name="connsiteY8" fmla="*/ 1480458 h 2264230"/>
              <a:gd name="connsiteX0" fmla="*/ 0 w 5617029"/>
              <a:gd name="connsiteY0" fmla="*/ 1640115 h 2220687"/>
              <a:gd name="connsiteX1" fmla="*/ 261257 w 5617029"/>
              <a:gd name="connsiteY1" fmla="*/ 1393372 h 2220687"/>
              <a:gd name="connsiteX2" fmla="*/ 972457 w 5617029"/>
              <a:gd name="connsiteY2" fmla="*/ 2220687 h 2220687"/>
              <a:gd name="connsiteX3" fmla="*/ 1524000 w 5617029"/>
              <a:gd name="connsiteY3" fmla="*/ 653143 h 2220687"/>
              <a:gd name="connsiteX4" fmla="*/ 2046515 w 5617029"/>
              <a:gd name="connsiteY4" fmla="*/ 1524001 h 2220687"/>
              <a:gd name="connsiteX5" fmla="*/ 2975428 w 5617029"/>
              <a:gd name="connsiteY5" fmla="*/ 0 h 2220687"/>
              <a:gd name="connsiteX6" fmla="*/ 4891314 w 5617029"/>
              <a:gd name="connsiteY6" fmla="*/ 1480457 h 2220687"/>
              <a:gd name="connsiteX7" fmla="*/ 5094515 w 5617029"/>
              <a:gd name="connsiteY7" fmla="*/ 957943 h 2220687"/>
              <a:gd name="connsiteX8" fmla="*/ 5617029 w 5617029"/>
              <a:gd name="connsiteY8" fmla="*/ 1436915 h 2220687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3614057 w 5617029"/>
              <a:gd name="connsiteY5" fmla="*/ 0 h 2569030"/>
              <a:gd name="connsiteX6" fmla="*/ 4891314 w 5617029"/>
              <a:gd name="connsiteY6" fmla="*/ 1828800 h 2569030"/>
              <a:gd name="connsiteX7" fmla="*/ 5094515 w 5617029"/>
              <a:gd name="connsiteY7" fmla="*/ 1306286 h 2569030"/>
              <a:gd name="connsiteX8" fmla="*/ 5617029 w 5617029"/>
              <a:gd name="connsiteY8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3614057 w 5617029"/>
              <a:gd name="connsiteY5" fmla="*/ 0 h 2569030"/>
              <a:gd name="connsiteX6" fmla="*/ 4238172 w 5617029"/>
              <a:gd name="connsiteY6" fmla="*/ 870858 h 2569030"/>
              <a:gd name="connsiteX7" fmla="*/ 4891314 w 5617029"/>
              <a:gd name="connsiteY7" fmla="*/ 1828800 h 2569030"/>
              <a:gd name="connsiteX8" fmla="*/ 5094515 w 5617029"/>
              <a:gd name="connsiteY8" fmla="*/ 1306286 h 2569030"/>
              <a:gd name="connsiteX9" fmla="*/ 5617029 w 5617029"/>
              <a:gd name="connsiteY9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3614057 w 5617029"/>
              <a:gd name="connsiteY5" fmla="*/ 0 h 2569030"/>
              <a:gd name="connsiteX6" fmla="*/ 4107543 w 5617029"/>
              <a:gd name="connsiteY6" fmla="*/ 1146629 h 2569030"/>
              <a:gd name="connsiteX7" fmla="*/ 4891314 w 5617029"/>
              <a:gd name="connsiteY7" fmla="*/ 1828800 h 2569030"/>
              <a:gd name="connsiteX8" fmla="*/ 5094515 w 5617029"/>
              <a:gd name="connsiteY8" fmla="*/ 1306286 h 2569030"/>
              <a:gd name="connsiteX9" fmla="*/ 5617029 w 5617029"/>
              <a:gd name="connsiteY9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2916052 w 5617029"/>
              <a:gd name="connsiteY5" fmla="*/ 800925 h 2569030"/>
              <a:gd name="connsiteX6" fmla="*/ 3614057 w 5617029"/>
              <a:gd name="connsiteY6" fmla="*/ 0 h 2569030"/>
              <a:gd name="connsiteX7" fmla="*/ 4107543 w 5617029"/>
              <a:gd name="connsiteY7" fmla="*/ 1146629 h 2569030"/>
              <a:gd name="connsiteX8" fmla="*/ 4891314 w 5617029"/>
              <a:gd name="connsiteY8" fmla="*/ 1828800 h 2569030"/>
              <a:gd name="connsiteX9" fmla="*/ 5094515 w 5617029"/>
              <a:gd name="connsiteY9" fmla="*/ 1306286 h 2569030"/>
              <a:gd name="connsiteX10" fmla="*/ 5617029 w 5617029"/>
              <a:gd name="connsiteY10" fmla="*/ 1785258 h 2569030"/>
              <a:gd name="connsiteX0" fmla="*/ 0 w 5617029"/>
              <a:gd name="connsiteY0" fmla="*/ 1988458 h 2569030"/>
              <a:gd name="connsiteX1" fmla="*/ 261257 w 5617029"/>
              <a:gd name="connsiteY1" fmla="*/ 1741715 h 2569030"/>
              <a:gd name="connsiteX2" fmla="*/ 972457 w 5617029"/>
              <a:gd name="connsiteY2" fmla="*/ 2569030 h 2569030"/>
              <a:gd name="connsiteX3" fmla="*/ 1524000 w 5617029"/>
              <a:gd name="connsiteY3" fmla="*/ 1001486 h 2569030"/>
              <a:gd name="connsiteX4" fmla="*/ 2046515 w 5617029"/>
              <a:gd name="connsiteY4" fmla="*/ 1872344 h 2569030"/>
              <a:gd name="connsiteX5" fmla="*/ 2678546 w 5617029"/>
              <a:gd name="connsiteY5" fmla="*/ 1394691 h 2569030"/>
              <a:gd name="connsiteX6" fmla="*/ 3614057 w 5617029"/>
              <a:gd name="connsiteY6" fmla="*/ 0 h 2569030"/>
              <a:gd name="connsiteX7" fmla="*/ 4107543 w 5617029"/>
              <a:gd name="connsiteY7" fmla="*/ 1146629 h 2569030"/>
              <a:gd name="connsiteX8" fmla="*/ 4891314 w 5617029"/>
              <a:gd name="connsiteY8" fmla="*/ 1828800 h 2569030"/>
              <a:gd name="connsiteX9" fmla="*/ 5094515 w 5617029"/>
              <a:gd name="connsiteY9" fmla="*/ 1306286 h 2569030"/>
              <a:gd name="connsiteX10" fmla="*/ 5617029 w 5617029"/>
              <a:gd name="connsiteY10" fmla="*/ 1785258 h 2569030"/>
              <a:gd name="connsiteX0" fmla="*/ 0 w 5617029"/>
              <a:gd name="connsiteY0" fmla="*/ 1905331 h 2485903"/>
              <a:gd name="connsiteX1" fmla="*/ 261257 w 5617029"/>
              <a:gd name="connsiteY1" fmla="*/ 1658588 h 2485903"/>
              <a:gd name="connsiteX2" fmla="*/ 972457 w 5617029"/>
              <a:gd name="connsiteY2" fmla="*/ 2485903 h 2485903"/>
              <a:gd name="connsiteX3" fmla="*/ 1524000 w 5617029"/>
              <a:gd name="connsiteY3" fmla="*/ 918359 h 2485903"/>
              <a:gd name="connsiteX4" fmla="*/ 2046515 w 5617029"/>
              <a:gd name="connsiteY4" fmla="*/ 1789217 h 2485903"/>
              <a:gd name="connsiteX5" fmla="*/ 2678546 w 5617029"/>
              <a:gd name="connsiteY5" fmla="*/ 1311564 h 2485903"/>
              <a:gd name="connsiteX6" fmla="*/ 3364675 w 5617029"/>
              <a:gd name="connsiteY6" fmla="*/ 0 h 2485903"/>
              <a:gd name="connsiteX7" fmla="*/ 4107543 w 5617029"/>
              <a:gd name="connsiteY7" fmla="*/ 1063502 h 2485903"/>
              <a:gd name="connsiteX8" fmla="*/ 4891314 w 5617029"/>
              <a:gd name="connsiteY8" fmla="*/ 1745673 h 2485903"/>
              <a:gd name="connsiteX9" fmla="*/ 5094515 w 5617029"/>
              <a:gd name="connsiteY9" fmla="*/ 1223159 h 2485903"/>
              <a:gd name="connsiteX10" fmla="*/ 5617029 w 5617029"/>
              <a:gd name="connsiteY10" fmla="*/ 1702131 h 2485903"/>
              <a:gd name="connsiteX0" fmla="*/ 0 w 5617029"/>
              <a:gd name="connsiteY0" fmla="*/ 1917206 h 2497778"/>
              <a:gd name="connsiteX1" fmla="*/ 261257 w 5617029"/>
              <a:gd name="connsiteY1" fmla="*/ 1670463 h 2497778"/>
              <a:gd name="connsiteX2" fmla="*/ 972457 w 5617029"/>
              <a:gd name="connsiteY2" fmla="*/ 2497778 h 2497778"/>
              <a:gd name="connsiteX3" fmla="*/ 1524000 w 5617029"/>
              <a:gd name="connsiteY3" fmla="*/ 930234 h 2497778"/>
              <a:gd name="connsiteX4" fmla="*/ 2046515 w 5617029"/>
              <a:gd name="connsiteY4" fmla="*/ 1801092 h 2497778"/>
              <a:gd name="connsiteX5" fmla="*/ 2678546 w 5617029"/>
              <a:gd name="connsiteY5" fmla="*/ 1323439 h 2497778"/>
              <a:gd name="connsiteX6" fmla="*/ 3412177 w 5617029"/>
              <a:gd name="connsiteY6" fmla="*/ 0 h 2497778"/>
              <a:gd name="connsiteX7" fmla="*/ 4107543 w 5617029"/>
              <a:gd name="connsiteY7" fmla="*/ 1075377 h 2497778"/>
              <a:gd name="connsiteX8" fmla="*/ 4891314 w 5617029"/>
              <a:gd name="connsiteY8" fmla="*/ 1757548 h 2497778"/>
              <a:gd name="connsiteX9" fmla="*/ 5094515 w 5617029"/>
              <a:gd name="connsiteY9" fmla="*/ 1235034 h 2497778"/>
              <a:gd name="connsiteX10" fmla="*/ 5617029 w 5617029"/>
              <a:gd name="connsiteY10" fmla="*/ 1714006 h 2497778"/>
              <a:gd name="connsiteX0" fmla="*/ 0 w 5617029"/>
              <a:gd name="connsiteY0" fmla="*/ 1917206 h 2497778"/>
              <a:gd name="connsiteX1" fmla="*/ 261257 w 5617029"/>
              <a:gd name="connsiteY1" fmla="*/ 1670463 h 2497778"/>
              <a:gd name="connsiteX2" fmla="*/ 972457 w 5617029"/>
              <a:gd name="connsiteY2" fmla="*/ 2497778 h 2497778"/>
              <a:gd name="connsiteX3" fmla="*/ 1253507 w 5617029"/>
              <a:gd name="connsiteY3" fmla="*/ 1679699 h 2497778"/>
              <a:gd name="connsiteX4" fmla="*/ 1524000 w 5617029"/>
              <a:gd name="connsiteY4" fmla="*/ 930234 h 2497778"/>
              <a:gd name="connsiteX5" fmla="*/ 2046515 w 5617029"/>
              <a:gd name="connsiteY5" fmla="*/ 1801092 h 2497778"/>
              <a:gd name="connsiteX6" fmla="*/ 2678546 w 5617029"/>
              <a:gd name="connsiteY6" fmla="*/ 1323439 h 2497778"/>
              <a:gd name="connsiteX7" fmla="*/ 3412177 w 5617029"/>
              <a:gd name="connsiteY7" fmla="*/ 0 h 2497778"/>
              <a:gd name="connsiteX8" fmla="*/ 4107543 w 5617029"/>
              <a:gd name="connsiteY8" fmla="*/ 1075377 h 2497778"/>
              <a:gd name="connsiteX9" fmla="*/ 4891314 w 5617029"/>
              <a:gd name="connsiteY9" fmla="*/ 1757548 h 2497778"/>
              <a:gd name="connsiteX10" fmla="*/ 5094515 w 5617029"/>
              <a:gd name="connsiteY10" fmla="*/ 1235034 h 2497778"/>
              <a:gd name="connsiteX11" fmla="*/ 5617029 w 5617029"/>
              <a:gd name="connsiteY11" fmla="*/ 1714006 h 2497778"/>
              <a:gd name="connsiteX0" fmla="*/ 0 w 5617029"/>
              <a:gd name="connsiteY0" fmla="*/ 1917206 h 2497778"/>
              <a:gd name="connsiteX1" fmla="*/ 261257 w 5617029"/>
              <a:gd name="connsiteY1" fmla="*/ 1670463 h 2497778"/>
              <a:gd name="connsiteX2" fmla="*/ 972457 w 5617029"/>
              <a:gd name="connsiteY2" fmla="*/ 2497778 h 2497778"/>
              <a:gd name="connsiteX3" fmla="*/ 1253507 w 5617029"/>
              <a:gd name="connsiteY3" fmla="*/ 1679699 h 2497778"/>
              <a:gd name="connsiteX4" fmla="*/ 1524000 w 5617029"/>
              <a:gd name="connsiteY4" fmla="*/ 930234 h 2497778"/>
              <a:gd name="connsiteX5" fmla="*/ 2046515 w 5617029"/>
              <a:gd name="connsiteY5" fmla="*/ 1801092 h 2497778"/>
              <a:gd name="connsiteX6" fmla="*/ 2678546 w 5617029"/>
              <a:gd name="connsiteY6" fmla="*/ 1323439 h 2497778"/>
              <a:gd name="connsiteX7" fmla="*/ 3412177 w 5617029"/>
              <a:gd name="connsiteY7" fmla="*/ 0 h 2497778"/>
              <a:gd name="connsiteX8" fmla="*/ 4505108 w 5617029"/>
              <a:gd name="connsiteY8" fmla="*/ 995864 h 2497778"/>
              <a:gd name="connsiteX9" fmla="*/ 4891314 w 5617029"/>
              <a:gd name="connsiteY9" fmla="*/ 1757548 h 2497778"/>
              <a:gd name="connsiteX10" fmla="*/ 5094515 w 5617029"/>
              <a:gd name="connsiteY10" fmla="*/ 1235034 h 2497778"/>
              <a:gd name="connsiteX11" fmla="*/ 5617029 w 5617029"/>
              <a:gd name="connsiteY11" fmla="*/ 1714006 h 2497778"/>
              <a:gd name="connsiteX0" fmla="*/ 0 w 5617029"/>
              <a:gd name="connsiteY0" fmla="*/ 1052502 h 1633074"/>
              <a:gd name="connsiteX1" fmla="*/ 261257 w 5617029"/>
              <a:gd name="connsiteY1" fmla="*/ 805759 h 1633074"/>
              <a:gd name="connsiteX2" fmla="*/ 972457 w 5617029"/>
              <a:gd name="connsiteY2" fmla="*/ 1633074 h 1633074"/>
              <a:gd name="connsiteX3" fmla="*/ 1253507 w 5617029"/>
              <a:gd name="connsiteY3" fmla="*/ 814995 h 1633074"/>
              <a:gd name="connsiteX4" fmla="*/ 1524000 w 5617029"/>
              <a:gd name="connsiteY4" fmla="*/ 65530 h 1633074"/>
              <a:gd name="connsiteX5" fmla="*/ 2046515 w 5617029"/>
              <a:gd name="connsiteY5" fmla="*/ 936388 h 1633074"/>
              <a:gd name="connsiteX6" fmla="*/ 2678546 w 5617029"/>
              <a:gd name="connsiteY6" fmla="*/ 458735 h 1633074"/>
              <a:gd name="connsiteX7" fmla="*/ 4127795 w 5617029"/>
              <a:gd name="connsiteY7" fmla="*/ 0 h 1633074"/>
              <a:gd name="connsiteX8" fmla="*/ 4505108 w 5617029"/>
              <a:gd name="connsiteY8" fmla="*/ 131160 h 1633074"/>
              <a:gd name="connsiteX9" fmla="*/ 4891314 w 5617029"/>
              <a:gd name="connsiteY9" fmla="*/ 892844 h 1633074"/>
              <a:gd name="connsiteX10" fmla="*/ 5094515 w 5617029"/>
              <a:gd name="connsiteY10" fmla="*/ 370330 h 1633074"/>
              <a:gd name="connsiteX11" fmla="*/ 5617029 w 5617029"/>
              <a:gd name="connsiteY11" fmla="*/ 849302 h 1633074"/>
              <a:gd name="connsiteX0" fmla="*/ 0 w 5617029"/>
              <a:gd name="connsiteY0" fmla="*/ 1825803 h 2406375"/>
              <a:gd name="connsiteX1" fmla="*/ 261257 w 5617029"/>
              <a:gd name="connsiteY1" fmla="*/ 1579060 h 2406375"/>
              <a:gd name="connsiteX2" fmla="*/ 972457 w 5617029"/>
              <a:gd name="connsiteY2" fmla="*/ 2406375 h 2406375"/>
              <a:gd name="connsiteX3" fmla="*/ 1253507 w 5617029"/>
              <a:gd name="connsiteY3" fmla="*/ 1588296 h 2406375"/>
              <a:gd name="connsiteX4" fmla="*/ 1524000 w 5617029"/>
              <a:gd name="connsiteY4" fmla="*/ 838831 h 2406375"/>
              <a:gd name="connsiteX5" fmla="*/ 2046515 w 5617029"/>
              <a:gd name="connsiteY5" fmla="*/ 1709689 h 2406375"/>
              <a:gd name="connsiteX6" fmla="*/ 2678546 w 5617029"/>
              <a:gd name="connsiteY6" fmla="*/ 1232036 h 2406375"/>
              <a:gd name="connsiteX7" fmla="*/ 4127795 w 5617029"/>
              <a:gd name="connsiteY7" fmla="*/ 773301 h 2406375"/>
              <a:gd name="connsiteX8" fmla="*/ 4534926 w 5617029"/>
              <a:gd name="connsiteY8" fmla="*/ 0 h 2406375"/>
              <a:gd name="connsiteX9" fmla="*/ 4891314 w 5617029"/>
              <a:gd name="connsiteY9" fmla="*/ 1666145 h 2406375"/>
              <a:gd name="connsiteX10" fmla="*/ 5094515 w 5617029"/>
              <a:gd name="connsiteY10" fmla="*/ 1143631 h 2406375"/>
              <a:gd name="connsiteX11" fmla="*/ 5617029 w 5617029"/>
              <a:gd name="connsiteY11" fmla="*/ 1622603 h 2406375"/>
              <a:gd name="connsiteX0" fmla="*/ 0 w 5617029"/>
              <a:gd name="connsiteY0" fmla="*/ 1825803 h 2406375"/>
              <a:gd name="connsiteX1" fmla="*/ 261257 w 5617029"/>
              <a:gd name="connsiteY1" fmla="*/ 1579060 h 2406375"/>
              <a:gd name="connsiteX2" fmla="*/ 972457 w 5617029"/>
              <a:gd name="connsiteY2" fmla="*/ 2406375 h 2406375"/>
              <a:gd name="connsiteX3" fmla="*/ 1253507 w 5617029"/>
              <a:gd name="connsiteY3" fmla="*/ 1588296 h 2406375"/>
              <a:gd name="connsiteX4" fmla="*/ 1524000 w 5617029"/>
              <a:gd name="connsiteY4" fmla="*/ 838831 h 2406375"/>
              <a:gd name="connsiteX5" fmla="*/ 2046515 w 5617029"/>
              <a:gd name="connsiteY5" fmla="*/ 1709689 h 2406375"/>
              <a:gd name="connsiteX6" fmla="*/ 2678546 w 5617029"/>
              <a:gd name="connsiteY6" fmla="*/ 1232036 h 2406375"/>
              <a:gd name="connsiteX7" fmla="*/ 4127795 w 5617029"/>
              <a:gd name="connsiteY7" fmla="*/ 773301 h 2406375"/>
              <a:gd name="connsiteX8" fmla="*/ 4534926 w 5617029"/>
              <a:gd name="connsiteY8" fmla="*/ 0 h 2406375"/>
              <a:gd name="connsiteX9" fmla="*/ 4891314 w 5617029"/>
              <a:gd name="connsiteY9" fmla="*/ 1666145 h 2406375"/>
              <a:gd name="connsiteX10" fmla="*/ 5452324 w 5617029"/>
              <a:gd name="connsiteY10" fmla="*/ 1133692 h 2406375"/>
              <a:gd name="connsiteX11" fmla="*/ 5617029 w 5617029"/>
              <a:gd name="connsiteY11" fmla="*/ 1622603 h 2406375"/>
              <a:gd name="connsiteX0" fmla="*/ 0 w 6113986"/>
              <a:gd name="connsiteY0" fmla="*/ 1825803 h 2406375"/>
              <a:gd name="connsiteX1" fmla="*/ 261257 w 6113986"/>
              <a:gd name="connsiteY1" fmla="*/ 1579060 h 2406375"/>
              <a:gd name="connsiteX2" fmla="*/ 972457 w 6113986"/>
              <a:gd name="connsiteY2" fmla="*/ 2406375 h 2406375"/>
              <a:gd name="connsiteX3" fmla="*/ 1253507 w 6113986"/>
              <a:gd name="connsiteY3" fmla="*/ 1588296 h 2406375"/>
              <a:gd name="connsiteX4" fmla="*/ 1524000 w 6113986"/>
              <a:gd name="connsiteY4" fmla="*/ 838831 h 2406375"/>
              <a:gd name="connsiteX5" fmla="*/ 2046515 w 6113986"/>
              <a:gd name="connsiteY5" fmla="*/ 1709689 h 2406375"/>
              <a:gd name="connsiteX6" fmla="*/ 2678546 w 6113986"/>
              <a:gd name="connsiteY6" fmla="*/ 1232036 h 2406375"/>
              <a:gd name="connsiteX7" fmla="*/ 4127795 w 6113986"/>
              <a:gd name="connsiteY7" fmla="*/ 773301 h 2406375"/>
              <a:gd name="connsiteX8" fmla="*/ 4534926 w 6113986"/>
              <a:gd name="connsiteY8" fmla="*/ 0 h 2406375"/>
              <a:gd name="connsiteX9" fmla="*/ 4891314 w 6113986"/>
              <a:gd name="connsiteY9" fmla="*/ 1666145 h 2406375"/>
              <a:gd name="connsiteX10" fmla="*/ 5452324 w 6113986"/>
              <a:gd name="connsiteY10" fmla="*/ 1133692 h 2406375"/>
              <a:gd name="connsiteX11" fmla="*/ 6113986 w 6113986"/>
              <a:gd name="connsiteY11" fmla="*/ 1602725 h 2406375"/>
              <a:gd name="connsiteX0" fmla="*/ 0 w 6113986"/>
              <a:gd name="connsiteY0" fmla="*/ 1825803 h 2406375"/>
              <a:gd name="connsiteX1" fmla="*/ 261257 w 6113986"/>
              <a:gd name="connsiteY1" fmla="*/ 1579060 h 2406375"/>
              <a:gd name="connsiteX2" fmla="*/ 972457 w 6113986"/>
              <a:gd name="connsiteY2" fmla="*/ 2406375 h 2406375"/>
              <a:gd name="connsiteX3" fmla="*/ 1253507 w 6113986"/>
              <a:gd name="connsiteY3" fmla="*/ 1588296 h 2406375"/>
              <a:gd name="connsiteX4" fmla="*/ 1524000 w 6113986"/>
              <a:gd name="connsiteY4" fmla="*/ 838831 h 2406375"/>
              <a:gd name="connsiteX5" fmla="*/ 2046515 w 6113986"/>
              <a:gd name="connsiteY5" fmla="*/ 1709689 h 2406375"/>
              <a:gd name="connsiteX6" fmla="*/ 2678546 w 6113986"/>
              <a:gd name="connsiteY6" fmla="*/ 1232036 h 2406375"/>
              <a:gd name="connsiteX7" fmla="*/ 4127795 w 6113986"/>
              <a:gd name="connsiteY7" fmla="*/ 773301 h 2406375"/>
              <a:gd name="connsiteX8" fmla="*/ 4534926 w 6113986"/>
              <a:gd name="connsiteY8" fmla="*/ 0 h 2406375"/>
              <a:gd name="connsiteX9" fmla="*/ 5169609 w 6113986"/>
              <a:gd name="connsiteY9" fmla="*/ 1666145 h 2406375"/>
              <a:gd name="connsiteX10" fmla="*/ 5452324 w 6113986"/>
              <a:gd name="connsiteY10" fmla="*/ 1133692 h 2406375"/>
              <a:gd name="connsiteX11" fmla="*/ 6113986 w 6113986"/>
              <a:gd name="connsiteY11" fmla="*/ 1602725 h 2406375"/>
              <a:gd name="connsiteX0" fmla="*/ 0 w 6113986"/>
              <a:gd name="connsiteY0" fmla="*/ 1825803 h 2406375"/>
              <a:gd name="connsiteX1" fmla="*/ 261257 w 6113986"/>
              <a:gd name="connsiteY1" fmla="*/ 1579060 h 2406375"/>
              <a:gd name="connsiteX2" fmla="*/ 972457 w 6113986"/>
              <a:gd name="connsiteY2" fmla="*/ 2406375 h 2406375"/>
              <a:gd name="connsiteX3" fmla="*/ 1253507 w 6113986"/>
              <a:gd name="connsiteY3" fmla="*/ 1588296 h 2406375"/>
              <a:gd name="connsiteX4" fmla="*/ 1524000 w 6113986"/>
              <a:gd name="connsiteY4" fmla="*/ 838831 h 2406375"/>
              <a:gd name="connsiteX5" fmla="*/ 2046515 w 6113986"/>
              <a:gd name="connsiteY5" fmla="*/ 1709689 h 2406375"/>
              <a:gd name="connsiteX6" fmla="*/ 2678546 w 6113986"/>
              <a:gd name="connsiteY6" fmla="*/ 1232036 h 2406375"/>
              <a:gd name="connsiteX7" fmla="*/ 4167551 w 6113986"/>
              <a:gd name="connsiteY7" fmla="*/ 922388 h 2406375"/>
              <a:gd name="connsiteX8" fmla="*/ 4534926 w 6113986"/>
              <a:gd name="connsiteY8" fmla="*/ 0 h 2406375"/>
              <a:gd name="connsiteX9" fmla="*/ 5169609 w 6113986"/>
              <a:gd name="connsiteY9" fmla="*/ 1666145 h 2406375"/>
              <a:gd name="connsiteX10" fmla="*/ 5452324 w 6113986"/>
              <a:gd name="connsiteY10" fmla="*/ 1133692 h 2406375"/>
              <a:gd name="connsiteX11" fmla="*/ 6113986 w 6113986"/>
              <a:gd name="connsiteY11" fmla="*/ 1602725 h 2406375"/>
              <a:gd name="connsiteX0" fmla="*/ 0 w 6123925"/>
              <a:gd name="connsiteY0" fmla="*/ 1825803 h 2406375"/>
              <a:gd name="connsiteX1" fmla="*/ 261257 w 6123925"/>
              <a:gd name="connsiteY1" fmla="*/ 1579060 h 2406375"/>
              <a:gd name="connsiteX2" fmla="*/ 972457 w 6123925"/>
              <a:gd name="connsiteY2" fmla="*/ 2406375 h 2406375"/>
              <a:gd name="connsiteX3" fmla="*/ 1253507 w 6123925"/>
              <a:gd name="connsiteY3" fmla="*/ 1588296 h 2406375"/>
              <a:gd name="connsiteX4" fmla="*/ 1524000 w 6123925"/>
              <a:gd name="connsiteY4" fmla="*/ 838831 h 2406375"/>
              <a:gd name="connsiteX5" fmla="*/ 2046515 w 6123925"/>
              <a:gd name="connsiteY5" fmla="*/ 1709689 h 2406375"/>
              <a:gd name="connsiteX6" fmla="*/ 2678546 w 6123925"/>
              <a:gd name="connsiteY6" fmla="*/ 1232036 h 2406375"/>
              <a:gd name="connsiteX7" fmla="*/ 4167551 w 6123925"/>
              <a:gd name="connsiteY7" fmla="*/ 922388 h 2406375"/>
              <a:gd name="connsiteX8" fmla="*/ 4534926 w 6123925"/>
              <a:gd name="connsiteY8" fmla="*/ 0 h 2406375"/>
              <a:gd name="connsiteX9" fmla="*/ 5169609 w 6123925"/>
              <a:gd name="connsiteY9" fmla="*/ 1666145 h 2406375"/>
              <a:gd name="connsiteX10" fmla="*/ 5452324 w 6123925"/>
              <a:gd name="connsiteY10" fmla="*/ 1133692 h 2406375"/>
              <a:gd name="connsiteX11" fmla="*/ 6123925 w 6123925"/>
              <a:gd name="connsiteY11" fmla="*/ 1602725 h 2406375"/>
              <a:gd name="connsiteX0" fmla="*/ 0 w 6123925"/>
              <a:gd name="connsiteY0" fmla="*/ 1825803 h 2406375"/>
              <a:gd name="connsiteX1" fmla="*/ 261257 w 6123925"/>
              <a:gd name="connsiteY1" fmla="*/ 1579060 h 2406375"/>
              <a:gd name="connsiteX2" fmla="*/ 972457 w 6123925"/>
              <a:gd name="connsiteY2" fmla="*/ 2406375 h 2406375"/>
              <a:gd name="connsiteX3" fmla="*/ 1253507 w 6123925"/>
              <a:gd name="connsiteY3" fmla="*/ 1588296 h 2406375"/>
              <a:gd name="connsiteX4" fmla="*/ 1524000 w 6123925"/>
              <a:gd name="connsiteY4" fmla="*/ 838831 h 2406375"/>
              <a:gd name="connsiteX5" fmla="*/ 2046515 w 6123925"/>
              <a:gd name="connsiteY5" fmla="*/ 1709689 h 2406375"/>
              <a:gd name="connsiteX6" fmla="*/ 3165564 w 6123925"/>
              <a:gd name="connsiteY6" fmla="*/ 1569967 h 2406375"/>
              <a:gd name="connsiteX7" fmla="*/ 4167551 w 6123925"/>
              <a:gd name="connsiteY7" fmla="*/ 922388 h 2406375"/>
              <a:gd name="connsiteX8" fmla="*/ 4534926 w 6123925"/>
              <a:gd name="connsiteY8" fmla="*/ 0 h 2406375"/>
              <a:gd name="connsiteX9" fmla="*/ 5169609 w 6123925"/>
              <a:gd name="connsiteY9" fmla="*/ 1666145 h 2406375"/>
              <a:gd name="connsiteX10" fmla="*/ 5452324 w 6123925"/>
              <a:gd name="connsiteY10" fmla="*/ 1133692 h 2406375"/>
              <a:gd name="connsiteX11" fmla="*/ 6123925 w 6123925"/>
              <a:gd name="connsiteY11" fmla="*/ 1602725 h 2406375"/>
              <a:gd name="connsiteX0" fmla="*/ 0 w 6123925"/>
              <a:gd name="connsiteY0" fmla="*/ 1825803 h 2406375"/>
              <a:gd name="connsiteX1" fmla="*/ 261257 w 6123925"/>
              <a:gd name="connsiteY1" fmla="*/ 1579060 h 2406375"/>
              <a:gd name="connsiteX2" fmla="*/ 972457 w 6123925"/>
              <a:gd name="connsiteY2" fmla="*/ 2406375 h 2406375"/>
              <a:gd name="connsiteX3" fmla="*/ 1253507 w 6123925"/>
              <a:gd name="connsiteY3" fmla="*/ 1588296 h 2406375"/>
              <a:gd name="connsiteX4" fmla="*/ 1524000 w 6123925"/>
              <a:gd name="connsiteY4" fmla="*/ 838831 h 2406375"/>
              <a:gd name="connsiteX5" fmla="*/ 2672680 w 6123925"/>
              <a:gd name="connsiteY5" fmla="*/ 437480 h 2406375"/>
              <a:gd name="connsiteX6" fmla="*/ 3165564 w 6123925"/>
              <a:gd name="connsiteY6" fmla="*/ 1569967 h 2406375"/>
              <a:gd name="connsiteX7" fmla="*/ 4167551 w 6123925"/>
              <a:gd name="connsiteY7" fmla="*/ 922388 h 2406375"/>
              <a:gd name="connsiteX8" fmla="*/ 4534926 w 6123925"/>
              <a:gd name="connsiteY8" fmla="*/ 0 h 2406375"/>
              <a:gd name="connsiteX9" fmla="*/ 5169609 w 6123925"/>
              <a:gd name="connsiteY9" fmla="*/ 1666145 h 2406375"/>
              <a:gd name="connsiteX10" fmla="*/ 5452324 w 6123925"/>
              <a:gd name="connsiteY10" fmla="*/ 1133692 h 2406375"/>
              <a:gd name="connsiteX11" fmla="*/ 6123925 w 6123925"/>
              <a:gd name="connsiteY11" fmla="*/ 1602725 h 2406375"/>
              <a:gd name="connsiteX0" fmla="*/ 0 w 6123925"/>
              <a:gd name="connsiteY0" fmla="*/ 1825803 h 2406375"/>
              <a:gd name="connsiteX1" fmla="*/ 261257 w 6123925"/>
              <a:gd name="connsiteY1" fmla="*/ 1579060 h 2406375"/>
              <a:gd name="connsiteX2" fmla="*/ 972457 w 6123925"/>
              <a:gd name="connsiteY2" fmla="*/ 2406375 h 2406375"/>
              <a:gd name="connsiteX3" fmla="*/ 1253507 w 6123925"/>
              <a:gd name="connsiteY3" fmla="*/ 1588296 h 2406375"/>
              <a:gd name="connsiteX4" fmla="*/ 2199861 w 6123925"/>
              <a:gd name="connsiteY4" fmla="*/ 1624022 h 2406375"/>
              <a:gd name="connsiteX5" fmla="*/ 2672680 w 6123925"/>
              <a:gd name="connsiteY5" fmla="*/ 437480 h 2406375"/>
              <a:gd name="connsiteX6" fmla="*/ 3165564 w 6123925"/>
              <a:gd name="connsiteY6" fmla="*/ 1569967 h 2406375"/>
              <a:gd name="connsiteX7" fmla="*/ 4167551 w 6123925"/>
              <a:gd name="connsiteY7" fmla="*/ 922388 h 2406375"/>
              <a:gd name="connsiteX8" fmla="*/ 4534926 w 6123925"/>
              <a:gd name="connsiteY8" fmla="*/ 0 h 2406375"/>
              <a:gd name="connsiteX9" fmla="*/ 5169609 w 6123925"/>
              <a:gd name="connsiteY9" fmla="*/ 1666145 h 2406375"/>
              <a:gd name="connsiteX10" fmla="*/ 5452324 w 6123925"/>
              <a:gd name="connsiteY10" fmla="*/ 1133692 h 2406375"/>
              <a:gd name="connsiteX11" fmla="*/ 6123925 w 6123925"/>
              <a:gd name="connsiteY11" fmla="*/ 1602725 h 2406375"/>
              <a:gd name="connsiteX0" fmla="*/ 0 w 6123925"/>
              <a:gd name="connsiteY0" fmla="*/ 1825803 h 2406375"/>
              <a:gd name="connsiteX1" fmla="*/ 261257 w 6123925"/>
              <a:gd name="connsiteY1" fmla="*/ 1579060 h 2406375"/>
              <a:gd name="connsiteX2" fmla="*/ 972457 w 6123925"/>
              <a:gd name="connsiteY2" fmla="*/ 2406375 h 2406375"/>
              <a:gd name="connsiteX3" fmla="*/ 1730585 w 6123925"/>
              <a:gd name="connsiteY3" fmla="*/ 1210609 h 2406375"/>
              <a:gd name="connsiteX4" fmla="*/ 2199861 w 6123925"/>
              <a:gd name="connsiteY4" fmla="*/ 1624022 h 2406375"/>
              <a:gd name="connsiteX5" fmla="*/ 2672680 w 6123925"/>
              <a:gd name="connsiteY5" fmla="*/ 437480 h 2406375"/>
              <a:gd name="connsiteX6" fmla="*/ 3165564 w 6123925"/>
              <a:gd name="connsiteY6" fmla="*/ 1569967 h 2406375"/>
              <a:gd name="connsiteX7" fmla="*/ 4167551 w 6123925"/>
              <a:gd name="connsiteY7" fmla="*/ 922388 h 2406375"/>
              <a:gd name="connsiteX8" fmla="*/ 4534926 w 6123925"/>
              <a:gd name="connsiteY8" fmla="*/ 0 h 2406375"/>
              <a:gd name="connsiteX9" fmla="*/ 5169609 w 6123925"/>
              <a:gd name="connsiteY9" fmla="*/ 1666145 h 2406375"/>
              <a:gd name="connsiteX10" fmla="*/ 5452324 w 6123925"/>
              <a:gd name="connsiteY10" fmla="*/ 1133692 h 2406375"/>
              <a:gd name="connsiteX11" fmla="*/ 6123925 w 6123925"/>
              <a:gd name="connsiteY11" fmla="*/ 1602725 h 2406375"/>
              <a:gd name="connsiteX0" fmla="*/ 0 w 6123925"/>
              <a:gd name="connsiteY0" fmla="*/ 1825803 h 1825803"/>
              <a:gd name="connsiteX1" fmla="*/ 261257 w 6123925"/>
              <a:gd name="connsiteY1" fmla="*/ 1579060 h 1825803"/>
              <a:gd name="connsiteX2" fmla="*/ 922761 w 6123925"/>
              <a:gd name="connsiteY2" fmla="*/ 1800088 h 1825803"/>
              <a:gd name="connsiteX3" fmla="*/ 1730585 w 6123925"/>
              <a:gd name="connsiteY3" fmla="*/ 1210609 h 1825803"/>
              <a:gd name="connsiteX4" fmla="*/ 2199861 w 6123925"/>
              <a:gd name="connsiteY4" fmla="*/ 1624022 h 1825803"/>
              <a:gd name="connsiteX5" fmla="*/ 2672680 w 6123925"/>
              <a:gd name="connsiteY5" fmla="*/ 437480 h 1825803"/>
              <a:gd name="connsiteX6" fmla="*/ 3165564 w 6123925"/>
              <a:gd name="connsiteY6" fmla="*/ 1569967 h 1825803"/>
              <a:gd name="connsiteX7" fmla="*/ 4167551 w 6123925"/>
              <a:gd name="connsiteY7" fmla="*/ 922388 h 1825803"/>
              <a:gd name="connsiteX8" fmla="*/ 4534926 w 6123925"/>
              <a:gd name="connsiteY8" fmla="*/ 0 h 1825803"/>
              <a:gd name="connsiteX9" fmla="*/ 5169609 w 6123925"/>
              <a:gd name="connsiteY9" fmla="*/ 1666145 h 1825803"/>
              <a:gd name="connsiteX10" fmla="*/ 5452324 w 6123925"/>
              <a:gd name="connsiteY10" fmla="*/ 1133692 h 1825803"/>
              <a:gd name="connsiteX11" fmla="*/ 6123925 w 6123925"/>
              <a:gd name="connsiteY11" fmla="*/ 1602725 h 1825803"/>
              <a:gd name="connsiteX0" fmla="*/ 0 w 6123925"/>
              <a:gd name="connsiteY0" fmla="*/ 1825803 h 1825803"/>
              <a:gd name="connsiteX1" fmla="*/ 330831 w 6123925"/>
              <a:gd name="connsiteY1" fmla="*/ 1251068 h 1825803"/>
              <a:gd name="connsiteX2" fmla="*/ 922761 w 6123925"/>
              <a:gd name="connsiteY2" fmla="*/ 1800088 h 1825803"/>
              <a:gd name="connsiteX3" fmla="*/ 1730585 w 6123925"/>
              <a:gd name="connsiteY3" fmla="*/ 1210609 h 1825803"/>
              <a:gd name="connsiteX4" fmla="*/ 2199861 w 6123925"/>
              <a:gd name="connsiteY4" fmla="*/ 1624022 h 1825803"/>
              <a:gd name="connsiteX5" fmla="*/ 2672680 w 6123925"/>
              <a:gd name="connsiteY5" fmla="*/ 437480 h 1825803"/>
              <a:gd name="connsiteX6" fmla="*/ 3165564 w 6123925"/>
              <a:gd name="connsiteY6" fmla="*/ 1569967 h 1825803"/>
              <a:gd name="connsiteX7" fmla="*/ 4167551 w 6123925"/>
              <a:gd name="connsiteY7" fmla="*/ 922388 h 1825803"/>
              <a:gd name="connsiteX8" fmla="*/ 4534926 w 6123925"/>
              <a:gd name="connsiteY8" fmla="*/ 0 h 1825803"/>
              <a:gd name="connsiteX9" fmla="*/ 5169609 w 6123925"/>
              <a:gd name="connsiteY9" fmla="*/ 1666145 h 1825803"/>
              <a:gd name="connsiteX10" fmla="*/ 5452324 w 6123925"/>
              <a:gd name="connsiteY10" fmla="*/ 1133692 h 1825803"/>
              <a:gd name="connsiteX11" fmla="*/ 6123925 w 6123925"/>
              <a:gd name="connsiteY11" fmla="*/ 1602725 h 1825803"/>
              <a:gd name="connsiteX0" fmla="*/ 0 w 6123925"/>
              <a:gd name="connsiteY0" fmla="*/ 1825803 h 1825803"/>
              <a:gd name="connsiteX1" fmla="*/ 330831 w 6123925"/>
              <a:gd name="connsiteY1" fmla="*/ 1251068 h 1825803"/>
              <a:gd name="connsiteX2" fmla="*/ 922761 w 6123925"/>
              <a:gd name="connsiteY2" fmla="*/ 1800088 h 1825803"/>
              <a:gd name="connsiteX3" fmla="*/ 1810098 w 6123925"/>
              <a:gd name="connsiteY3" fmla="*/ 1310001 h 1825803"/>
              <a:gd name="connsiteX4" fmla="*/ 2199861 w 6123925"/>
              <a:gd name="connsiteY4" fmla="*/ 1624022 h 1825803"/>
              <a:gd name="connsiteX5" fmla="*/ 2672680 w 6123925"/>
              <a:gd name="connsiteY5" fmla="*/ 437480 h 1825803"/>
              <a:gd name="connsiteX6" fmla="*/ 3165564 w 6123925"/>
              <a:gd name="connsiteY6" fmla="*/ 1569967 h 1825803"/>
              <a:gd name="connsiteX7" fmla="*/ 4167551 w 6123925"/>
              <a:gd name="connsiteY7" fmla="*/ 922388 h 1825803"/>
              <a:gd name="connsiteX8" fmla="*/ 4534926 w 6123925"/>
              <a:gd name="connsiteY8" fmla="*/ 0 h 1825803"/>
              <a:gd name="connsiteX9" fmla="*/ 5169609 w 6123925"/>
              <a:gd name="connsiteY9" fmla="*/ 1666145 h 1825803"/>
              <a:gd name="connsiteX10" fmla="*/ 5452324 w 6123925"/>
              <a:gd name="connsiteY10" fmla="*/ 1133692 h 1825803"/>
              <a:gd name="connsiteX11" fmla="*/ 6123925 w 6123925"/>
              <a:gd name="connsiteY11" fmla="*/ 1602725 h 1825803"/>
              <a:gd name="connsiteX0" fmla="*/ 0 w 6123925"/>
              <a:gd name="connsiteY0" fmla="*/ 1398420 h 1398420"/>
              <a:gd name="connsiteX1" fmla="*/ 330831 w 6123925"/>
              <a:gd name="connsiteY1" fmla="*/ 823685 h 1398420"/>
              <a:gd name="connsiteX2" fmla="*/ 922761 w 6123925"/>
              <a:gd name="connsiteY2" fmla="*/ 1372705 h 1398420"/>
              <a:gd name="connsiteX3" fmla="*/ 1810098 w 6123925"/>
              <a:gd name="connsiteY3" fmla="*/ 882618 h 1398420"/>
              <a:gd name="connsiteX4" fmla="*/ 2199861 w 6123925"/>
              <a:gd name="connsiteY4" fmla="*/ 1196639 h 1398420"/>
              <a:gd name="connsiteX5" fmla="*/ 2672680 w 6123925"/>
              <a:gd name="connsiteY5" fmla="*/ 10097 h 1398420"/>
              <a:gd name="connsiteX6" fmla="*/ 3165564 w 6123925"/>
              <a:gd name="connsiteY6" fmla="*/ 1142584 h 1398420"/>
              <a:gd name="connsiteX7" fmla="*/ 4167551 w 6123925"/>
              <a:gd name="connsiteY7" fmla="*/ 495005 h 1398420"/>
              <a:gd name="connsiteX8" fmla="*/ 4564743 w 6123925"/>
              <a:gd name="connsiteY8" fmla="*/ 0 h 1398420"/>
              <a:gd name="connsiteX9" fmla="*/ 5169609 w 6123925"/>
              <a:gd name="connsiteY9" fmla="*/ 1238762 h 1398420"/>
              <a:gd name="connsiteX10" fmla="*/ 5452324 w 6123925"/>
              <a:gd name="connsiteY10" fmla="*/ 706309 h 1398420"/>
              <a:gd name="connsiteX11" fmla="*/ 6123925 w 6123925"/>
              <a:gd name="connsiteY11" fmla="*/ 1175342 h 1398420"/>
              <a:gd name="connsiteX0" fmla="*/ 0 w 6123925"/>
              <a:gd name="connsiteY0" fmla="*/ 1398420 h 1398420"/>
              <a:gd name="connsiteX1" fmla="*/ 330831 w 6123925"/>
              <a:gd name="connsiteY1" fmla="*/ 823685 h 1398420"/>
              <a:gd name="connsiteX2" fmla="*/ 922761 w 6123925"/>
              <a:gd name="connsiteY2" fmla="*/ 1372705 h 1398420"/>
              <a:gd name="connsiteX3" fmla="*/ 1810098 w 6123925"/>
              <a:gd name="connsiteY3" fmla="*/ 882618 h 1398420"/>
              <a:gd name="connsiteX4" fmla="*/ 2199861 w 6123925"/>
              <a:gd name="connsiteY4" fmla="*/ 1196639 h 1398420"/>
              <a:gd name="connsiteX5" fmla="*/ 2672680 w 6123925"/>
              <a:gd name="connsiteY5" fmla="*/ 10097 h 1398420"/>
              <a:gd name="connsiteX6" fmla="*/ 3165564 w 6123925"/>
              <a:gd name="connsiteY6" fmla="*/ 1142584 h 1398420"/>
              <a:gd name="connsiteX7" fmla="*/ 4207307 w 6123925"/>
              <a:gd name="connsiteY7" fmla="*/ 763362 h 1398420"/>
              <a:gd name="connsiteX8" fmla="*/ 4564743 w 6123925"/>
              <a:gd name="connsiteY8" fmla="*/ 0 h 1398420"/>
              <a:gd name="connsiteX9" fmla="*/ 5169609 w 6123925"/>
              <a:gd name="connsiteY9" fmla="*/ 1238762 h 1398420"/>
              <a:gd name="connsiteX10" fmla="*/ 5452324 w 6123925"/>
              <a:gd name="connsiteY10" fmla="*/ 706309 h 1398420"/>
              <a:gd name="connsiteX11" fmla="*/ 6123925 w 6123925"/>
              <a:gd name="connsiteY11" fmla="*/ 1175342 h 139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3925" h="1398420">
                <a:moveTo>
                  <a:pt x="0" y="1398420"/>
                </a:moveTo>
                <a:lnTo>
                  <a:pt x="330831" y="823685"/>
                </a:lnTo>
                <a:lnTo>
                  <a:pt x="922761" y="1372705"/>
                </a:lnTo>
                <a:lnTo>
                  <a:pt x="1810098" y="882618"/>
                </a:lnTo>
                <a:lnTo>
                  <a:pt x="2199861" y="1196639"/>
                </a:lnTo>
                <a:lnTo>
                  <a:pt x="2672680" y="10097"/>
                </a:lnTo>
                <a:lnTo>
                  <a:pt x="3165564" y="1142584"/>
                </a:lnTo>
                <a:lnTo>
                  <a:pt x="4207307" y="763362"/>
                </a:lnTo>
                <a:lnTo>
                  <a:pt x="4564743" y="0"/>
                </a:lnTo>
                <a:lnTo>
                  <a:pt x="5169609" y="1238762"/>
                </a:lnTo>
                <a:lnTo>
                  <a:pt x="5452324" y="706309"/>
                </a:lnTo>
                <a:lnTo>
                  <a:pt x="6123925" y="1175342"/>
                </a:lnTo>
              </a:path>
            </a:pathLst>
          </a:custGeom>
          <a:noFill/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手动输入 21">
            <a:extLst>
              <a:ext uri="{FF2B5EF4-FFF2-40B4-BE49-F238E27FC236}">
                <a16:creationId xmlns:a16="http://schemas.microsoft.com/office/drawing/2014/main" id="{28D5207D-E3EE-DE0D-5508-F64826957BBA}"/>
              </a:ext>
            </a:extLst>
          </p:cNvPr>
          <p:cNvSpPr/>
          <p:nvPr userDrawn="1"/>
        </p:nvSpPr>
        <p:spPr>
          <a:xfrm rot="16200000" flipV="1">
            <a:off x="146693" y="337501"/>
            <a:ext cx="585216" cy="878601"/>
          </a:xfrm>
          <a:prstGeom prst="flowChartManualInput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手动输入 3">
            <a:extLst>
              <a:ext uri="{FF2B5EF4-FFF2-40B4-BE49-F238E27FC236}">
                <a16:creationId xmlns:a16="http://schemas.microsoft.com/office/drawing/2014/main" id="{5FCCC39E-18C7-3D2D-A9E6-43E7A5D3DA09}"/>
              </a:ext>
            </a:extLst>
          </p:cNvPr>
          <p:cNvSpPr/>
          <p:nvPr userDrawn="1"/>
        </p:nvSpPr>
        <p:spPr>
          <a:xfrm rot="16200000" flipV="1">
            <a:off x="114300" y="299790"/>
            <a:ext cx="585216" cy="813816"/>
          </a:xfrm>
          <a:prstGeom prst="flowChartManualInput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3D62D49-3D92-E85C-D79D-2BF6A7C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POSans M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575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31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95200" cy="69723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557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FDE0A-036F-33C1-97D3-708191300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3353-CA51-4147-A1E0-0703FEB933B8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9019B9-BA61-A9C8-D4A8-DB6B9D635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E3BB8-95A9-3799-9A7F-98C87D3F4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71F-F8CF-491E-9F7F-60CCE625CB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BD3CF5-7292-3D96-03BD-199FB9E9ED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9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2" r:id="rId3"/>
    <p:sldLayoutId id="2147483658" r:id="rId4"/>
    <p:sldLayoutId id="2147483655" r:id="rId5"/>
    <p:sldLayoutId id="2147483659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tags" Target="../tags/tag74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tags" Target="../tags/tag77.xml"/><Relationship Id="rId47" Type="http://schemas.openxmlformats.org/officeDocument/2006/relationships/tags" Target="../tags/tag82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tags" Target="../tags/tag80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49" Type="http://schemas.openxmlformats.org/officeDocument/2006/relationships/slideLayout" Target="../slideLayouts/slideLayout6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tags" Target="../tags/tag79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tags" Target="../tags/tag78.xml"/><Relationship Id="rId48" Type="http://schemas.openxmlformats.org/officeDocument/2006/relationships/tags" Target="../tags/tag83.xml"/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tags" Target="../tags/tag81.xml"/><Relationship Id="rId20" Type="http://schemas.openxmlformats.org/officeDocument/2006/relationships/tags" Target="../tags/tag55.xml"/><Relationship Id="rId41" Type="http://schemas.openxmlformats.org/officeDocument/2006/relationships/tags" Target="../tags/tag76.xml"/><Relationship Id="rId1" Type="http://schemas.openxmlformats.org/officeDocument/2006/relationships/tags" Target="../tags/tag36.xml"/><Relationship Id="rId6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chart" Target="../charts/chart2.xml"/><Relationship Id="rId5" Type="http://schemas.openxmlformats.org/officeDocument/2006/relationships/tags" Target="../tags/tag8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ľiḋe">
            <a:extLst>
              <a:ext uri="{FF2B5EF4-FFF2-40B4-BE49-F238E27FC236}">
                <a16:creationId xmlns:a16="http://schemas.microsoft.com/office/drawing/2014/main" id="{7D028D18-9F91-DD3D-3392-CE9A84B5AB46}"/>
              </a:ext>
            </a:extLst>
          </p:cNvPr>
          <p:cNvSpPr txBox="1"/>
          <p:nvPr/>
        </p:nvSpPr>
        <p:spPr>
          <a:xfrm>
            <a:off x="1297340" y="1030555"/>
            <a:ext cx="9597320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0" dirty="0">
                <a:gradFill>
                  <a:gsLst>
                    <a:gs pos="0">
                      <a:schemeClr val="accent3"/>
                    </a:gs>
                    <a:gs pos="8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20XX</a:t>
            </a:r>
          </a:p>
        </p:txBody>
      </p:sp>
      <p:sp>
        <p:nvSpPr>
          <p:cNvPr id="5" name="îṡļiḑé">
            <a:extLst>
              <a:ext uri="{FF2B5EF4-FFF2-40B4-BE49-F238E27FC236}">
                <a16:creationId xmlns:a16="http://schemas.microsoft.com/office/drawing/2014/main" id="{3C40B116-6704-22BD-ABDB-8266D36A1FE8}"/>
              </a:ext>
            </a:extLst>
          </p:cNvPr>
          <p:cNvSpPr txBox="1">
            <a:spLocks/>
          </p:cNvSpPr>
          <p:nvPr/>
        </p:nvSpPr>
        <p:spPr>
          <a:xfrm>
            <a:off x="893508" y="2506662"/>
            <a:ext cx="10404984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0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schemeClr val="bg1"/>
                    </a:gs>
                    <a:gs pos="27000">
                      <a:schemeClr val="bg1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schemeClr val="bg1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智能运维工作年中总结</a:t>
            </a:r>
            <a:endParaRPr lang="en-US" altLang="zh-CN" sz="8000" dirty="0"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58000">
                    <a:schemeClr val="bg1"/>
                  </a:gs>
                  <a:gs pos="27000">
                    <a:schemeClr val="bg1"/>
                  </a:gs>
                  <a:gs pos="73000">
                    <a:schemeClr val="accent2">
                      <a:lumMod val="20000"/>
                      <a:lumOff val="80000"/>
                    </a:schemeClr>
                  </a:gs>
                  <a:gs pos="89000">
                    <a:schemeClr val="bg1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6" name="î$ḻîďè">
            <a:extLst>
              <a:ext uri="{FF2B5EF4-FFF2-40B4-BE49-F238E27FC236}">
                <a16:creationId xmlns:a16="http://schemas.microsoft.com/office/drawing/2014/main" id="{6C2FB242-7AA4-CC79-9BA6-0D0CE7E01282}"/>
              </a:ext>
            </a:extLst>
          </p:cNvPr>
          <p:cNvSpPr txBox="1">
            <a:spLocks/>
          </p:cNvSpPr>
          <p:nvPr/>
        </p:nvSpPr>
        <p:spPr>
          <a:xfrm>
            <a:off x="671511" y="4446587"/>
            <a:ext cx="1084897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cs typeface="OPPOSans H" panose="00020600040101010101" pitchFamily="18" charset="-122"/>
              </a:rPr>
              <a:t>汇报人：</a:t>
            </a:r>
            <a:r>
              <a:rPr lang="en-US" altLang="zh-CN" sz="1600" dirty="0" err="1">
                <a:solidFill>
                  <a:schemeClr val="bg1"/>
                </a:solidFill>
                <a:latin typeface="+mj-ea"/>
                <a:ea typeface="+mj-ea"/>
                <a:cs typeface="OPPOSans H" panose="00020600040101010101" pitchFamily="18" charset="-122"/>
              </a:rPr>
              <a:t>OfficePLUS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9" name="iśḻîḓê">
            <a:extLst>
              <a:ext uri="{FF2B5EF4-FFF2-40B4-BE49-F238E27FC236}">
                <a16:creationId xmlns:a16="http://schemas.microsoft.com/office/drawing/2014/main" id="{52215868-1693-52D0-6724-A42E5A78722C}"/>
              </a:ext>
            </a:extLst>
          </p:cNvPr>
          <p:cNvSpPr txBox="1"/>
          <p:nvPr/>
        </p:nvSpPr>
        <p:spPr>
          <a:xfrm>
            <a:off x="4011930" y="3579494"/>
            <a:ext cx="416814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WORK SUMMARY</a:t>
            </a:r>
            <a:endParaRPr lang="zh-CN" altLang="en-US" dirty="0"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58000">
                    <a:prstClr val="white"/>
                  </a:gs>
                  <a:gs pos="27000">
                    <a:prstClr val="white"/>
                  </a:gs>
                  <a:gs pos="73000">
                    <a:schemeClr val="accent2">
                      <a:lumMod val="20000"/>
                      <a:lumOff val="80000"/>
                    </a:schemeClr>
                  </a:gs>
                  <a:gs pos="89000">
                    <a:prstClr val="white"/>
                  </a:gs>
                </a:gsLst>
                <a:lin ang="27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1" name="íṩļîḍe">
            <a:extLst>
              <a:ext uri="{FF2B5EF4-FFF2-40B4-BE49-F238E27FC236}">
                <a16:creationId xmlns:a16="http://schemas.microsoft.com/office/drawing/2014/main" id="{2BED46F8-C781-038F-4D5B-A7D6BC07CCBB}"/>
              </a:ext>
            </a:extLst>
          </p:cNvPr>
          <p:cNvSpPr/>
          <p:nvPr userDrawn="1"/>
        </p:nvSpPr>
        <p:spPr>
          <a:xfrm rot="16200000" flipH="1">
            <a:off x="6088077" y="-1340936"/>
            <a:ext cx="26956" cy="10860086"/>
          </a:xfrm>
          <a:prstGeom prst="ellipse">
            <a:avLst/>
          </a:prstGeom>
          <a:gradFill>
            <a:gsLst>
              <a:gs pos="0">
                <a:schemeClr val="accent2"/>
              </a:gs>
              <a:gs pos="55000">
                <a:schemeClr val="accent3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2" name="ïṩḻîḍé">
            <a:extLst>
              <a:ext uri="{FF2B5EF4-FFF2-40B4-BE49-F238E27FC236}">
                <a16:creationId xmlns:a16="http://schemas.microsoft.com/office/drawing/2014/main" id="{865E32BE-3877-D97F-26A6-60AC088247B7}"/>
              </a:ext>
            </a:extLst>
          </p:cNvPr>
          <p:cNvSpPr/>
          <p:nvPr userDrawn="1"/>
        </p:nvSpPr>
        <p:spPr>
          <a:xfrm rot="16200000" flipH="1">
            <a:off x="5917376" y="193548"/>
            <a:ext cx="168874" cy="7791089"/>
          </a:xfrm>
          <a:prstGeom prst="ellipse">
            <a:avLst/>
          </a:prstGeom>
          <a:gradFill>
            <a:gsLst>
              <a:gs pos="0">
                <a:schemeClr val="accent2"/>
              </a:gs>
              <a:gs pos="41000">
                <a:schemeClr val="accent3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935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A0CBF7-160B-A40F-8B64-5CF528F51788}"/>
              </a:ext>
            </a:extLst>
          </p:cNvPr>
          <p:cNvSpPr/>
          <p:nvPr/>
        </p:nvSpPr>
        <p:spPr>
          <a:xfrm>
            <a:off x="0" y="1773568"/>
            <a:ext cx="11749088" cy="22676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1">
                  <a:alpha val="19000"/>
                </a:schemeClr>
              </a:gs>
              <a:gs pos="100000">
                <a:schemeClr val="accent2">
                  <a:alpha val="16000"/>
                </a:schemeClr>
              </a:gs>
            </a:gsLst>
            <a:lin ang="0" scaled="1"/>
            <a:tileRect/>
          </a:gradFill>
          <a:ln w="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1"/>
                </a:gs>
                <a:gs pos="78000">
                  <a:schemeClr val="accent2"/>
                </a:gs>
              </a:gsLst>
              <a:lin ang="0" scaled="1"/>
              <a:tileRect/>
            </a:gradFill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black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5F8961C-99F2-1543-0ED3-C596589363B9}"/>
              </a:ext>
            </a:extLst>
          </p:cNvPr>
          <p:cNvSpPr/>
          <p:nvPr/>
        </p:nvSpPr>
        <p:spPr>
          <a:xfrm>
            <a:off x="3489823" y="1990900"/>
            <a:ext cx="1960279" cy="506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1">
                  <a:alpha val="19000"/>
                </a:schemeClr>
              </a:gs>
              <a:gs pos="100000">
                <a:schemeClr val="accent2">
                  <a:alpha val="16000"/>
                </a:schemeClr>
              </a:gs>
            </a:gsLst>
            <a:lin ang="0" scaled="1"/>
            <a:tileRect/>
          </a:gradFill>
          <a:ln w="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1"/>
                </a:gs>
                <a:gs pos="78000">
                  <a:schemeClr val="accent2"/>
                </a:gs>
              </a:gsLst>
              <a:lin ang="0" scaled="1"/>
              <a:tileRect/>
            </a:gradFill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en-US" altLang="zh-CN" sz="2400" kern="0" dirty="0">
                <a:solidFill>
                  <a:schemeClr val="bg1"/>
                </a:solidFill>
                <a:latin typeface="+mj-ea"/>
                <a:ea typeface="+mj-ea"/>
              </a:rPr>
              <a:t>DevOps</a:t>
            </a:r>
            <a:endParaRPr lang="zh-CN" altLang="en-US" sz="2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PA-矩形 36+">
            <a:extLst>
              <a:ext uri="{FF2B5EF4-FFF2-40B4-BE49-F238E27FC236}">
                <a16:creationId xmlns:a16="http://schemas.microsoft.com/office/drawing/2014/main" id="{7656EA64-5971-A20F-3BEC-EE14D94230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36255" y="2810881"/>
            <a:ext cx="5803382" cy="712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DevOps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，开发运维一体化，是一组过程、方法与系统的统称，用于促进开发和运维人员的沟通与协作。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E87EAB4-0E0D-0C57-5007-BACDE1481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08" y="1603772"/>
            <a:ext cx="3414111" cy="2396596"/>
          </a:xfrm>
          <a:prstGeom prst="rect">
            <a:avLst/>
          </a:prstGeom>
          <a:effectLst/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16B0099-0AF5-7976-FF78-A47572959104}"/>
              </a:ext>
            </a:extLst>
          </p:cNvPr>
          <p:cNvSpPr/>
          <p:nvPr/>
        </p:nvSpPr>
        <p:spPr>
          <a:xfrm>
            <a:off x="8515262" y="1660410"/>
            <a:ext cx="2413802" cy="1601851"/>
          </a:xfrm>
          <a:prstGeom prst="roundRect">
            <a:avLst>
              <a:gd name="adj" fmla="val 2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 descr="C:\Users\MX\Desktop\DevOps.jpgDevOps">
            <a:extLst>
              <a:ext uri="{FF2B5EF4-FFF2-40B4-BE49-F238E27FC236}">
                <a16:creationId xmlns:a16="http://schemas.microsoft.com/office/drawing/2014/main" id="{28278815-AB6C-6CD8-FC7A-98113A5A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532" r="94652">
                        <a14:foregroundMark x1="22856" y1="15980" x2="22856" y2="15980"/>
                        <a14:foregroundMark x1="19879" y1="20882" x2="19879" y2="20882"/>
                        <a14:foregroundMark x1="9132" y1="43137" x2="9132" y2="43137"/>
                        <a14:foregroundMark x1="21998" y1="81569" x2="21998" y2="81569"/>
                        <a14:foregroundMark x1="78759" y1="15980" x2="78759" y2="15980"/>
                        <a14:foregroundMark x1="94652" y1="50882" x2="94652" y2="50882"/>
                        <a14:foregroundMark x1="73158" y1="84412" x2="73158" y2="84412"/>
                        <a14:foregroundMark x1="70182" y1="48725" x2="70182" y2="48725"/>
                        <a14:foregroundMark x1="73158" y1="49412" x2="73158" y2="49412"/>
                        <a14:foregroundMark x1="80020" y1="48039" x2="80020" y2="48039"/>
                        <a14:foregroundMark x1="23713" y1="50196" x2="23713" y2="50196"/>
                        <a14:foregroundMark x1="3532" y1="42451" x2="3532" y2="42451"/>
                        <a14:foregroundMark x1="26337" y1="51569" x2="26337" y2="51569"/>
                        <a14:foregroundMark x1="31483" y1="50882" x2="31483" y2="50882"/>
                        <a14:backgroundMark x1="26741" y1="49608" x2="27296" y2="50294"/>
                        <a14:backgroundMark x1="74168" y1="50196" x2="74319" y2="527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45707" y="1798552"/>
            <a:ext cx="2152912" cy="13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6A4DA730-36E5-52CC-00D1-760D6DBB0BBD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EDEC61-D860-760E-EBC9-1E3A94F20F94}"/>
              </a:ext>
            </a:extLst>
          </p:cNvPr>
          <p:cNvSpPr txBox="1"/>
          <p:nvPr/>
        </p:nvSpPr>
        <p:spPr>
          <a:xfrm>
            <a:off x="2203360" y="5981588"/>
            <a:ext cx="503344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3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人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E81653-29FD-F096-DAA9-8A1DF07DCA54}"/>
              </a:ext>
            </a:extLst>
          </p:cNvPr>
          <p:cNvSpPr txBox="1"/>
          <p:nvPr/>
        </p:nvSpPr>
        <p:spPr>
          <a:xfrm>
            <a:off x="1716054" y="4241942"/>
            <a:ext cx="1397524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15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万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容器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7042282-A3A4-BC8A-0DB5-01A32152DBF6}"/>
              </a:ext>
            </a:extLst>
          </p:cNvPr>
          <p:cNvSpPr txBox="1"/>
          <p:nvPr/>
        </p:nvSpPr>
        <p:spPr>
          <a:xfrm>
            <a:off x="5737757" y="5968792"/>
            <a:ext cx="639599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15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人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FD3F5D3-6A6A-2B46-AD72-4972FF4A6BBA}"/>
              </a:ext>
            </a:extLst>
          </p:cNvPr>
          <p:cNvSpPr txBox="1"/>
          <p:nvPr/>
        </p:nvSpPr>
        <p:spPr>
          <a:xfrm>
            <a:off x="5076515" y="4197343"/>
            <a:ext cx="194549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存储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C585677-2A86-C0F0-18E7-2D2820F281C0}"/>
              </a:ext>
            </a:extLst>
          </p:cNvPr>
          <p:cNvSpPr txBox="1"/>
          <p:nvPr/>
        </p:nvSpPr>
        <p:spPr>
          <a:xfrm>
            <a:off x="9408410" y="5942766"/>
            <a:ext cx="503344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6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人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6C1D493-00A0-01DB-7F9E-5C3C8616E151}"/>
              </a:ext>
            </a:extLst>
          </p:cNvPr>
          <p:cNvSpPr txBox="1"/>
          <p:nvPr/>
        </p:nvSpPr>
        <p:spPr>
          <a:xfrm>
            <a:off x="9058496" y="4204921"/>
            <a:ext cx="1397524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服务器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1EABC1A-96C0-290F-54CD-445852195192}"/>
              </a:ext>
            </a:extLst>
          </p:cNvPr>
          <p:cNvGrpSpPr/>
          <p:nvPr/>
        </p:nvGrpSpPr>
        <p:grpSpPr>
          <a:xfrm>
            <a:off x="1203530" y="4589884"/>
            <a:ext cx="2449618" cy="1335335"/>
            <a:chOff x="1577306" y="4836630"/>
            <a:chExt cx="2449618" cy="1335335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797E715-03DB-AE85-1E8C-A0A97A7AE175}"/>
                </a:ext>
              </a:extLst>
            </p:cNvPr>
            <p:cNvSpPr/>
            <p:nvPr/>
          </p:nvSpPr>
          <p:spPr bwMode="auto">
            <a:xfrm rot="16200000" flipV="1">
              <a:off x="2155855" y="4356888"/>
              <a:ext cx="1179497" cy="2138981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100000">
                    <a:schemeClr val="accent3"/>
                  </a:gs>
                  <a:gs pos="6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BAEC5FD-1A0E-B726-27AD-EF29FA007555}"/>
                </a:ext>
              </a:extLst>
            </p:cNvPr>
            <p:cNvSpPr/>
            <p:nvPr/>
          </p:nvSpPr>
          <p:spPr bwMode="auto">
            <a:xfrm rot="16200000" flipV="1">
              <a:off x="2537067" y="5428852"/>
              <a:ext cx="417075" cy="376941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37000"/>
                  </a:schemeClr>
                </a:gs>
                <a:gs pos="47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05F9338-330E-4632-B3A6-7382DDF2760D}"/>
                </a:ext>
              </a:extLst>
            </p:cNvPr>
            <p:cNvSpPr/>
            <p:nvPr/>
          </p:nvSpPr>
          <p:spPr bwMode="auto">
            <a:xfrm rot="16200000" flipV="1">
              <a:off x="2506248" y="5526671"/>
              <a:ext cx="478713" cy="534713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37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100000">
                    <a:schemeClr val="accent3"/>
                  </a:gs>
                  <a:gs pos="6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D023173-2F1D-C6CB-ED46-A16F6F498AC5}"/>
                </a:ext>
              </a:extLst>
            </p:cNvPr>
            <p:cNvSpPr/>
            <p:nvPr/>
          </p:nvSpPr>
          <p:spPr>
            <a:xfrm>
              <a:off x="1840050" y="5854333"/>
              <a:ext cx="1803479" cy="23549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10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11000">
                    <a:schemeClr val="accent3">
                      <a:alpha val="0"/>
                    </a:schemeClr>
                  </a:gs>
                  <a:gs pos="100000">
                    <a:schemeClr val="accent3">
                      <a:alpha val="49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8822412-D192-E28A-0065-9AB5A7CA4782}"/>
                </a:ext>
              </a:extLst>
            </p:cNvPr>
            <p:cNvSpPr/>
            <p:nvPr/>
          </p:nvSpPr>
          <p:spPr>
            <a:xfrm>
              <a:off x="2096949" y="5893257"/>
              <a:ext cx="1289682" cy="157642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28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15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1DBD896-49B5-FEBD-3F8B-4CF6841EA88C}"/>
                </a:ext>
              </a:extLst>
            </p:cNvPr>
            <p:cNvSpPr/>
            <p:nvPr/>
          </p:nvSpPr>
          <p:spPr>
            <a:xfrm>
              <a:off x="1577306" y="5804134"/>
              <a:ext cx="2449618" cy="367831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10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4DF8547-CC5A-5925-B288-DDD18FBE4844}"/>
                </a:ext>
              </a:extLst>
            </p:cNvPr>
            <p:cNvCxnSpPr>
              <a:cxnSpLocks/>
            </p:cNvCxnSpPr>
            <p:nvPr/>
          </p:nvCxnSpPr>
          <p:spPr>
            <a:xfrm>
              <a:off x="3386631" y="5416363"/>
              <a:ext cx="0" cy="14601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chemeClr val="accent3">
                      <a:alpha val="26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74817F66-381B-D0E6-D388-8F76F53C2983}"/>
                </a:ext>
              </a:extLst>
            </p:cNvPr>
            <p:cNvCxnSpPr>
              <a:cxnSpLocks/>
            </p:cNvCxnSpPr>
            <p:nvPr/>
          </p:nvCxnSpPr>
          <p:spPr>
            <a:xfrm>
              <a:off x="1929505" y="5572855"/>
              <a:ext cx="0" cy="14601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chemeClr val="accent3">
                      <a:alpha val="26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00DBA59-006C-F2DC-8749-79654811CB84}"/>
              </a:ext>
            </a:extLst>
          </p:cNvPr>
          <p:cNvGrpSpPr/>
          <p:nvPr/>
        </p:nvGrpSpPr>
        <p:grpSpPr>
          <a:xfrm>
            <a:off x="4824454" y="4580497"/>
            <a:ext cx="2449618" cy="1335335"/>
            <a:chOff x="1577306" y="4836630"/>
            <a:chExt cx="2449618" cy="1335335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01D6BD8-76E4-9121-2AAB-6414ABF622B7}"/>
                </a:ext>
              </a:extLst>
            </p:cNvPr>
            <p:cNvSpPr/>
            <p:nvPr/>
          </p:nvSpPr>
          <p:spPr bwMode="auto">
            <a:xfrm rot="16200000" flipV="1">
              <a:off x="2155855" y="4356888"/>
              <a:ext cx="1179497" cy="2138981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100000">
                    <a:schemeClr val="accent3"/>
                  </a:gs>
                  <a:gs pos="6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04DFCC4-4426-411B-2737-BB3920CA45BC}"/>
                </a:ext>
              </a:extLst>
            </p:cNvPr>
            <p:cNvSpPr/>
            <p:nvPr/>
          </p:nvSpPr>
          <p:spPr bwMode="auto">
            <a:xfrm rot="16200000" flipV="1">
              <a:off x="2537067" y="5428852"/>
              <a:ext cx="417075" cy="376941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37000"/>
                  </a:schemeClr>
                </a:gs>
                <a:gs pos="47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14C6C60D-EB2F-9F7C-9931-6A5AF002E36F}"/>
                </a:ext>
              </a:extLst>
            </p:cNvPr>
            <p:cNvSpPr/>
            <p:nvPr/>
          </p:nvSpPr>
          <p:spPr bwMode="auto">
            <a:xfrm rot="16200000" flipV="1">
              <a:off x="2506248" y="5526671"/>
              <a:ext cx="478713" cy="534713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37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100000">
                    <a:schemeClr val="accent3"/>
                  </a:gs>
                  <a:gs pos="6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8470C633-97E3-5BB1-BE4E-D162E12BCCFD}"/>
                </a:ext>
              </a:extLst>
            </p:cNvPr>
            <p:cNvSpPr/>
            <p:nvPr/>
          </p:nvSpPr>
          <p:spPr>
            <a:xfrm>
              <a:off x="1840050" y="5854333"/>
              <a:ext cx="1803479" cy="23549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10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11000">
                    <a:schemeClr val="accent3">
                      <a:alpha val="0"/>
                    </a:schemeClr>
                  </a:gs>
                  <a:gs pos="100000">
                    <a:schemeClr val="accent3">
                      <a:alpha val="49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790C1D8A-CF9B-DB86-499E-FD3069F918DE}"/>
                </a:ext>
              </a:extLst>
            </p:cNvPr>
            <p:cNvSpPr/>
            <p:nvPr/>
          </p:nvSpPr>
          <p:spPr>
            <a:xfrm>
              <a:off x="2096949" y="5893257"/>
              <a:ext cx="1289682" cy="157642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28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15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D901FAB-BCF3-733F-0669-391265298ABC}"/>
                </a:ext>
              </a:extLst>
            </p:cNvPr>
            <p:cNvSpPr/>
            <p:nvPr/>
          </p:nvSpPr>
          <p:spPr>
            <a:xfrm>
              <a:off x="1577306" y="5804134"/>
              <a:ext cx="2449618" cy="367831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10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9F3EA3D1-4382-8B90-6A98-955DFD3A1CC8}"/>
                </a:ext>
              </a:extLst>
            </p:cNvPr>
            <p:cNvCxnSpPr>
              <a:cxnSpLocks/>
            </p:cNvCxnSpPr>
            <p:nvPr/>
          </p:nvCxnSpPr>
          <p:spPr>
            <a:xfrm>
              <a:off x="3386631" y="5416363"/>
              <a:ext cx="0" cy="14601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chemeClr val="accent3">
                      <a:alpha val="26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DEE7EF0-4557-DCD6-5730-E44872E7B4EF}"/>
                </a:ext>
              </a:extLst>
            </p:cNvPr>
            <p:cNvCxnSpPr>
              <a:cxnSpLocks/>
            </p:cNvCxnSpPr>
            <p:nvPr/>
          </p:nvCxnSpPr>
          <p:spPr>
            <a:xfrm>
              <a:off x="1929505" y="5572855"/>
              <a:ext cx="0" cy="14601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chemeClr val="accent3">
                      <a:alpha val="26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CBF03353-4D9A-1CCA-82BA-1005FA3AB635}"/>
              </a:ext>
            </a:extLst>
          </p:cNvPr>
          <p:cNvGrpSpPr/>
          <p:nvPr/>
        </p:nvGrpSpPr>
        <p:grpSpPr>
          <a:xfrm>
            <a:off x="8538853" y="4552019"/>
            <a:ext cx="2449618" cy="1335335"/>
            <a:chOff x="1577306" y="4836630"/>
            <a:chExt cx="2449618" cy="1335335"/>
          </a:xfrm>
        </p:grpSpPr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300E7C00-2608-A4C1-E898-EEE75D769677}"/>
                </a:ext>
              </a:extLst>
            </p:cNvPr>
            <p:cNvSpPr/>
            <p:nvPr/>
          </p:nvSpPr>
          <p:spPr bwMode="auto">
            <a:xfrm rot="16200000" flipV="1">
              <a:off x="2155855" y="4356888"/>
              <a:ext cx="1179497" cy="2138981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100000">
                    <a:schemeClr val="accent3"/>
                  </a:gs>
                  <a:gs pos="6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3CDAE617-0B23-2064-8567-4674539D215E}"/>
                </a:ext>
              </a:extLst>
            </p:cNvPr>
            <p:cNvSpPr/>
            <p:nvPr/>
          </p:nvSpPr>
          <p:spPr bwMode="auto">
            <a:xfrm rot="16200000" flipV="1">
              <a:off x="2537067" y="5428852"/>
              <a:ext cx="417075" cy="376941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37000"/>
                  </a:schemeClr>
                </a:gs>
                <a:gs pos="47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C78DD91E-3E48-7F94-C9A3-E24D0286B198}"/>
                </a:ext>
              </a:extLst>
            </p:cNvPr>
            <p:cNvSpPr/>
            <p:nvPr/>
          </p:nvSpPr>
          <p:spPr bwMode="auto">
            <a:xfrm rot="16200000" flipV="1">
              <a:off x="2506248" y="5526671"/>
              <a:ext cx="478713" cy="534713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alpha val="37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100000">
                    <a:schemeClr val="accent3"/>
                  </a:gs>
                  <a:gs pos="6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11AA73C-A5A6-A6C3-5366-C91E8F7FFAF9}"/>
                </a:ext>
              </a:extLst>
            </p:cNvPr>
            <p:cNvSpPr/>
            <p:nvPr/>
          </p:nvSpPr>
          <p:spPr>
            <a:xfrm>
              <a:off x="1840050" y="5854333"/>
              <a:ext cx="1803479" cy="235490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10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11000">
                    <a:schemeClr val="accent3">
                      <a:alpha val="0"/>
                    </a:schemeClr>
                  </a:gs>
                  <a:gs pos="100000">
                    <a:schemeClr val="accent3">
                      <a:alpha val="49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A7D3E51-F28A-B710-7FA4-D2AD0DF50A8D}"/>
                </a:ext>
              </a:extLst>
            </p:cNvPr>
            <p:cNvSpPr/>
            <p:nvPr/>
          </p:nvSpPr>
          <p:spPr>
            <a:xfrm>
              <a:off x="2096949" y="5893257"/>
              <a:ext cx="1289682" cy="157642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28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15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0DD0FB1-E7FA-B3BA-2495-34940E7282DA}"/>
                </a:ext>
              </a:extLst>
            </p:cNvPr>
            <p:cNvSpPr/>
            <p:nvPr/>
          </p:nvSpPr>
          <p:spPr>
            <a:xfrm>
              <a:off x="1577306" y="5804134"/>
              <a:ext cx="2449618" cy="367831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alpha val="10000"/>
                  </a:schemeClr>
                </a:gs>
                <a:gs pos="42000">
                  <a:schemeClr val="accent3">
                    <a:alpha val="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E9CFA59C-EA6D-4A68-F8E4-F092A328DAC9}"/>
                </a:ext>
              </a:extLst>
            </p:cNvPr>
            <p:cNvCxnSpPr>
              <a:cxnSpLocks/>
            </p:cNvCxnSpPr>
            <p:nvPr/>
          </p:nvCxnSpPr>
          <p:spPr>
            <a:xfrm>
              <a:off x="3386631" y="5416363"/>
              <a:ext cx="0" cy="14601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chemeClr val="accent3">
                      <a:alpha val="26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48426C6-24CE-51F4-9C74-C3518368F7C9}"/>
                </a:ext>
              </a:extLst>
            </p:cNvPr>
            <p:cNvCxnSpPr>
              <a:cxnSpLocks/>
            </p:cNvCxnSpPr>
            <p:nvPr/>
          </p:nvCxnSpPr>
          <p:spPr>
            <a:xfrm>
              <a:off x="1929505" y="5572855"/>
              <a:ext cx="0" cy="14601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chemeClr val="accent3">
                      <a:alpha val="26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633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9EA40ED0-9CF1-41EE-39D3-C41B8CEEC084}"/>
              </a:ext>
            </a:extLst>
          </p:cNvPr>
          <p:cNvSpPr/>
          <p:nvPr/>
        </p:nvSpPr>
        <p:spPr>
          <a:xfrm>
            <a:off x="1066800" y="1213438"/>
            <a:ext cx="10083800" cy="4695669"/>
          </a:xfrm>
          <a:prstGeom prst="roundRect">
            <a:avLst>
              <a:gd name="adj" fmla="val 2529"/>
            </a:avLst>
          </a:prstGeom>
          <a:gradFill flip="none" rotWithShape="1">
            <a:gsLst>
              <a:gs pos="18000">
                <a:schemeClr val="accent3">
                  <a:alpha val="1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1" name="图片 10" descr="C:\Users\MX\Desktop\DevOps.jpgDevOps">
            <a:extLst>
              <a:ext uri="{FF2B5EF4-FFF2-40B4-BE49-F238E27FC236}">
                <a16:creationId xmlns:a16="http://schemas.microsoft.com/office/drawing/2014/main" id="{1A897756-1F2C-3B60-6F89-7A2AF55E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32" r="94652">
                        <a14:foregroundMark x1="22856" y1="15980" x2="22856" y2="15980"/>
                        <a14:foregroundMark x1="19879" y1="20882" x2="19879" y2="20882"/>
                        <a14:foregroundMark x1="9132" y1="43137" x2="9132" y2="43137"/>
                        <a14:foregroundMark x1="21998" y1="81569" x2="21998" y2="81569"/>
                        <a14:foregroundMark x1="78759" y1="15980" x2="78759" y2="15980"/>
                        <a14:foregroundMark x1="94652" y1="50882" x2="94652" y2="50882"/>
                        <a14:foregroundMark x1="73158" y1="84412" x2="73158" y2="84412"/>
                        <a14:foregroundMark x1="70182" y1="48725" x2="70182" y2="48725"/>
                        <a14:foregroundMark x1="73158" y1="49412" x2="73158" y2="49412"/>
                        <a14:foregroundMark x1="80020" y1="48039" x2="80020" y2="48039"/>
                        <a14:foregroundMark x1="23713" y1="50196" x2="23713" y2="50196"/>
                        <a14:foregroundMark x1="3532" y1="42451" x2="3532" y2="42451"/>
                        <a14:foregroundMark x1="26337" y1="51569" x2="26337" y2="51569"/>
                        <a14:foregroundMark x1="31483" y1="50882" x2="31483" y2="50882"/>
                        <a14:backgroundMark x1="26741" y1="49608" x2="27296" y2="50294"/>
                        <a14:backgroundMark x1="74168" y1="50196" x2="74319" y2="5274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38200" y="1761397"/>
            <a:ext cx="2923262" cy="17998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8964E772-4E04-0C54-3387-7C9DE9270483}"/>
              </a:ext>
            </a:extLst>
          </p:cNvPr>
          <p:cNvSpPr/>
          <p:nvPr/>
        </p:nvSpPr>
        <p:spPr>
          <a:xfrm>
            <a:off x="2226188" y="5269632"/>
            <a:ext cx="7742606" cy="50197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3">
                  <a:alpha val="30000"/>
                </a:schemeClr>
              </a:gs>
              <a:gs pos="55000">
                <a:schemeClr val="accent3">
                  <a:alpha val="10000"/>
                </a:schemeClr>
              </a:gs>
              <a:gs pos="100000">
                <a:schemeClr val="accent3">
                  <a:alpha val="3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9" name="矩形: 圆顶角 48">
            <a:extLst>
              <a:ext uri="{FF2B5EF4-FFF2-40B4-BE49-F238E27FC236}">
                <a16:creationId xmlns:a16="http://schemas.microsoft.com/office/drawing/2014/main" id="{8ABFD4F0-9595-2457-02D4-C16ED82B7722}"/>
              </a:ext>
            </a:extLst>
          </p:cNvPr>
          <p:cNvSpPr/>
          <p:nvPr/>
        </p:nvSpPr>
        <p:spPr>
          <a:xfrm flipV="1">
            <a:off x="2226189" y="4225299"/>
            <a:ext cx="7742608" cy="508637"/>
          </a:xfrm>
          <a:prstGeom prst="round2SameRect">
            <a:avLst>
              <a:gd name="adj1" fmla="val 16667"/>
              <a:gd name="adj2" fmla="val 40013"/>
            </a:avLst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>
                  <a:alpha val="2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67D21CB-6B2C-6854-495A-FBF105FCC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327665"/>
              </p:ext>
            </p:extLst>
          </p:nvPr>
        </p:nvGraphicFramePr>
        <p:xfrm>
          <a:off x="2223203" y="4240557"/>
          <a:ext cx="7742607" cy="207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7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规模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运维团队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+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容器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+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存储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sym typeface="+mn-ea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sym typeface="+mn-ea"/>
                        </a:rPr>
                        <a:t>万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sym typeface="+mn-ea"/>
                        </a:rPr>
                        <a:t>+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sym typeface="+mn-ea"/>
                        </a:rPr>
                        <a:t>服务器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矩形: 剪去对角 16">
            <a:extLst>
              <a:ext uri="{FF2B5EF4-FFF2-40B4-BE49-F238E27FC236}">
                <a16:creationId xmlns:a16="http://schemas.microsoft.com/office/drawing/2014/main" id="{3F9154B3-9D3A-6E7C-CD09-2753B106A86E}"/>
              </a:ext>
            </a:extLst>
          </p:cNvPr>
          <p:cNvSpPr/>
          <p:nvPr/>
        </p:nvSpPr>
        <p:spPr>
          <a:xfrm>
            <a:off x="4526140" y="1555508"/>
            <a:ext cx="6176675" cy="2105853"/>
          </a:xfrm>
          <a:prstGeom prst="snip2DiagRect">
            <a:avLst>
              <a:gd name="adj1" fmla="val 11218"/>
              <a:gd name="adj2" fmla="val 0"/>
            </a:avLst>
          </a:prstGeom>
          <a:gradFill flip="none" rotWithShape="1">
            <a:gsLst>
              <a:gs pos="43000">
                <a:schemeClr val="accent3">
                  <a:alpha val="10000"/>
                </a:schemeClr>
              </a:gs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215900" algn="ctr" rotWithShape="0">
              <a:srgbClr val="0293F2">
                <a:alpha val="8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299248C-09C2-9133-AF9F-EEC59E6A8602}"/>
              </a:ext>
            </a:extLst>
          </p:cNvPr>
          <p:cNvGrpSpPr/>
          <p:nvPr/>
        </p:nvGrpSpPr>
        <p:grpSpPr>
          <a:xfrm>
            <a:off x="4555909" y="1435819"/>
            <a:ext cx="3190739" cy="146042"/>
            <a:chOff x="6376416" y="2446274"/>
            <a:chExt cx="2219767" cy="1016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24FA81C-1F39-EBD0-2410-34830451850C}"/>
                </a:ext>
              </a:extLst>
            </p:cNvPr>
            <p:cNvCxnSpPr>
              <a:cxnSpLocks/>
            </p:cNvCxnSpPr>
            <p:nvPr/>
          </p:nvCxnSpPr>
          <p:spPr>
            <a:xfrm>
              <a:off x="6478016" y="2446274"/>
              <a:ext cx="2118167" cy="0"/>
            </a:xfrm>
            <a:prstGeom prst="line">
              <a:avLst/>
            </a:prstGeom>
            <a:gradFill flip="none" rotWithShape="1">
              <a:gsLst>
                <a:gs pos="43000">
                  <a:srgbClr val="65B4D5">
                    <a:alpha val="16000"/>
                  </a:srgbClr>
                </a:gs>
                <a:gs pos="0">
                  <a:srgbClr val="65B4D5">
                    <a:alpha val="30000"/>
                  </a:srgbClr>
                </a:gs>
                <a:gs pos="100000">
                  <a:srgbClr val="65B4D5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chemeClr val="accent3"/>
              </a:solidFill>
              <a:prstDash val="solid"/>
              <a:round/>
            </a:ln>
            <a:effectLst>
              <a:outerShdw blurRad="177800" algn="ctr" rotWithShape="0">
                <a:srgbClr val="65B4D5">
                  <a:alpha val="89000"/>
                </a:srgbClr>
              </a:outerShdw>
            </a:effectLst>
          </p:spPr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56630658-F408-E1B1-E85D-E2F2CDA1F9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6416" y="2446274"/>
              <a:ext cx="101600" cy="101600"/>
            </a:xfrm>
            <a:prstGeom prst="line">
              <a:avLst/>
            </a:prstGeom>
            <a:gradFill flip="none" rotWithShape="1">
              <a:gsLst>
                <a:gs pos="43000">
                  <a:srgbClr val="65B4D5">
                    <a:alpha val="16000"/>
                  </a:srgbClr>
                </a:gs>
                <a:gs pos="0">
                  <a:srgbClr val="65B4D5">
                    <a:alpha val="30000"/>
                  </a:srgbClr>
                </a:gs>
                <a:gs pos="100000">
                  <a:srgbClr val="65B4D5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chemeClr val="accent3"/>
              </a:solidFill>
              <a:prstDash val="solid"/>
              <a:round/>
            </a:ln>
            <a:effectLst>
              <a:outerShdw blurRad="177800" algn="ctr" rotWithShape="0">
                <a:srgbClr val="65B4D5">
                  <a:alpha val="89000"/>
                </a:srgbClr>
              </a:outerShdw>
            </a:effectLst>
          </p:spPr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80008D9-6F4C-DA24-E87F-050459D74CDE}"/>
              </a:ext>
            </a:extLst>
          </p:cNvPr>
          <p:cNvGrpSpPr/>
          <p:nvPr/>
        </p:nvGrpSpPr>
        <p:grpSpPr>
          <a:xfrm>
            <a:off x="4682783" y="3485517"/>
            <a:ext cx="1305411" cy="88430"/>
            <a:chOff x="6449441" y="3851910"/>
            <a:chExt cx="908162" cy="61520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  <a:tileRect/>
          </a:gradFill>
        </p:grpSpPr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629F7E58-0438-4EF4-DEA8-DE77B8155352}"/>
                </a:ext>
              </a:extLst>
            </p:cNvPr>
            <p:cNvSpPr/>
            <p:nvPr/>
          </p:nvSpPr>
          <p:spPr>
            <a:xfrm>
              <a:off x="64494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931E0543-129A-F285-4E17-18CC09BC3442}"/>
                </a:ext>
              </a:extLst>
            </p:cNvPr>
            <p:cNvSpPr/>
            <p:nvPr/>
          </p:nvSpPr>
          <p:spPr>
            <a:xfrm>
              <a:off x="65338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28E3CBF3-4BCF-AA7A-77AD-1A5472052A94}"/>
                </a:ext>
              </a:extLst>
            </p:cNvPr>
            <p:cNvSpPr/>
            <p:nvPr/>
          </p:nvSpPr>
          <p:spPr>
            <a:xfrm>
              <a:off x="66182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199B650A-8F68-946D-096C-2B66DE472A68}"/>
                </a:ext>
              </a:extLst>
            </p:cNvPr>
            <p:cNvSpPr/>
            <p:nvPr/>
          </p:nvSpPr>
          <p:spPr>
            <a:xfrm>
              <a:off x="67026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42B9F78C-0453-EF1D-2162-B7D5EB045FBF}"/>
                </a:ext>
              </a:extLst>
            </p:cNvPr>
            <p:cNvSpPr/>
            <p:nvPr/>
          </p:nvSpPr>
          <p:spPr>
            <a:xfrm>
              <a:off x="67870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0A165EDC-6801-F3B5-9B6E-57AA95C54F08}"/>
                </a:ext>
              </a:extLst>
            </p:cNvPr>
            <p:cNvSpPr/>
            <p:nvPr/>
          </p:nvSpPr>
          <p:spPr>
            <a:xfrm>
              <a:off x="68714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29F56912-8C77-0CB7-923A-EAE0AB7EEAB0}"/>
                </a:ext>
              </a:extLst>
            </p:cNvPr>
            <p:cNvSpPr/>
            <p:nvPr/>
          </p:nvSpPr>
          <p:spPr>
            <a:xfrm>
              <a:off x="69558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D6018FA2-447E-0EDE-E29E-5C169B9A1AD2}"/>
                </a:ext>
              </a:extLst>
            </p:cNvPr>
            <p:cNvSpPr/>
            <p:nvPr/>
          </p:nvSpPr>
          <p:spPr>
            <a:xfrm>
              <a:off x="70402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245F5FEA-9556-ED8C-7EB7-E6448AB8DDC5}"/>
                </a:ext>
              </a:extLst>
            </p:cNvPr>
            <p:cNvSpPr/>
            <p:nvPr/>
          </p:nvSpPr>
          <p:spPr>
            <a:xfrm>
              <a:off x="71246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49E57B98-3CF3-9310-8E14-E095BD17B7C6}"/>
                </a:ext>
              </a:extLst>
            </p:cNvPr>
            <p:cNvSpPr/>
            <p:nvPr/>
          </p:nvSpPr>
          <p:spPr>
            <a:xfrm>
              <a:off x="72090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B69E9215-11E8-898F-4634-4B8F07797D73}"/>
                </a:ext>
              </a:extLst>
            </p:cNvPr>
            <p:cNvSpPr/>
            <p:nvPr/>
          </p:nvSpPr>
          <p:spPr>
            <a:xfrm>
              <a:off x="72934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9AA4E33-2A22-9D97-C4FB-AFB9F13583E4}"/>
              </a:ext>
            </a:extLst>
          </p:cNvPr>
          <p:cNvGrpSpPr/>
          <p:nvPr/>
        </p:nvGrpSpPr>
        <p:grpSpPr>
          <a:xfrm>
            <a:off x="9397404" y="1376597"/>
            <a:ext cx="1305411" cy="88430"/>
            <a:chOff x="6449441" y="3851910"/>
            <a:chExt cx="908162" cy="61520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5000"/>
                </a:schemeClr>
              </a:gs>
            </a:gsLst>
            <a:lin ang="0" scaled="0"/>
            <a:tileRect/>
          </a:gradFill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0CFB57D3-9C8A-FEA2-08F3-97052585AE96}"/>
                </a:ext>
              </a:extLst>
            </p:cNvPr>
            <p:cNvSpPr/>
            <p:nvPr/>
          </p:nvSpPr>
          <p:spPr>
            <a:xfrm>
              <a:off x="64494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C9A76CFD-A291-FD56-07DB-550BE0980093}"/>
                </a:ext>
              </a:extLst>
            </p:cNvPr>
            <p:cNvSpPr/>
            <p:nvPr/>
          </p:nvSpPr>
          <p:spPr>
            <a:xfrm>
              <a:off x="65338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0390788-998A-416C-A697-1F475783072D}"/>
                </a:ext>
              </a:extLst>
            </p:cNvPr>
            <p:cNvSpPr/>
            <p:nvPr/>
          </p:nvSpPr>
          <p:spPr>
            <a:xfrm>
              <a:off x="66182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F1FFEE09-895D-A75B-5CC3-5BEE5D051767}"/>
                </a:ext>
              </a:extLst>
            </p:cNvPr>
            <p:cNvSpPr/>
            <p:nvPr/>
          </p:nvSpPr>
          <p:spPr>
            <a:xfrm>
              <a:off x="6702641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21B05A95-C2D6-13A5-C0D8-10FB47A7EB7F}"/>
                </a:ext>
              </a:extLst>
            </p:cNvPr>
            <p:cNvSpPr/>
            <p:nvPr/>
          </p:nvSpPr>
          <p:spPr>
            <a:xfrm>
              <a:off x="67870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EE062CE6-2E04-F54D-B468-4BFF28BE706C}"/>
                </a:ext>
              </a:extLst>
            </p:cNvPr>
            <p:cNvSpPr/>
            <p:nvPr/>
          </p:nvSpPr>
          <p:spPr>
            <a:xfrm>
              <a:off x="68714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BD300C9F-6789-C1BA-FE5D-C5B885D22013}"/>
                </a:ext>
              </a:extLst>
            </p:cNvPr>
            <p:cNvSpPr/>
            <p:nvPr/>
          </p:nvSpPr>
          <p:spPr>
            <a:xfrm>
              <a:off x="69558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03531183-22F3-F62C-EB68-E31D657B3114}"/>
                </a:ext>
              </a:extLst>
            </p:cNvPr>
            <p:cNvSpPr/>
            <p:nvPr/>
          </p:nvSpPr>
          <p:spPr>
            <a:xfrm>
              <a:off x="70402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3DDDC582-C84F-A686-00C1-C6CA4E6F3289}"/>
                </a:ext>
              </a:extLst>
            </p:cNvPr>
            <p:cNvSpPr/>
            <p:nvPr/>
          </p:nvSpPr>
          <p:spPr>
            <a:xfrm>
              <a:off x="71246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019573D0-5E09-0315-5605-AEE0CF9050D2}"/>
                </a:ext>
              </a:extLst>
            </p:cNvPr>
            <p:cNvSpPr/>
            <p:nvPr/>
          </p:nvSpPr>
          <p:spPr>
            <a:xfrm>
              <a:off x="72090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EC93851A-3A92-A51A-EFA2-DADB2B8BF60E}"/>
                </a:ext>
              </a:extLst>
            </p:cNvPr>
            <p:cNvSpPr/>
            <p:nvPr/>
          </p:nvSpPr>
          <p:spPr>
            <a:xfrm>
              <a:off x="7293440" y="3851910"/>
              <a:ext cx="64163" cy="61520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27000" algn="ctr" rotWithShape="0">
                <a:srgbClr val="65B4D5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BFDC142-2C45-F374-DFDC-70E41FAA1149}"/>
              </a:ext>
            </a:extLst>
          </p:cNvPr>
          <p:cNvGrpSpPr/>
          <p:nvPr/>
        </p:nvGrpSpPr>
        <p:grpSpPr>
          <a:xfrm>
            <a:off x="8985909" y="3504844"/>
            <a:ext cx="1829176" cy="281885"/>
            <a:chOff x="9443085" y="3865355"/>
            <a:chExt cx="1272540" cy="196105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11ACC88-B083-371A-5748-C0D6E06338DF}"/>
                </a:ext>
              </a:extLst>
            </p:cNvPr>
            <p:cNvCxnSpPr>
              <a:cxnSpLocks/>
            </p:cNvCxnSpPr>
            <p:nvPr/>
          </p:nvCxnSpPr>
          <p:spPr>
            <a:xfrm>
              <a:off x="9443085" y="4061460"/>
              <a:ext cx="1080323" cy="0"/>
            </a:xfrm>
            <a:prstGeom prst="line">
              <a:avLst/>
            </a:prstGeom>
            <a:gradFill flip="none" rotWithShape="1">
              <a:gsLst>
                <a:gs pos="43000">
                  <a:srgbClr val="65B4D5">
                    <a:alpha val="16000"/>
                  </a:srgbClr>
                </a:gs>
                <a:gs pos="0">
                  <a:srgbClr val="65B4D5">
                    <a:alpha val="30000"/>
                  </a:srgbClr>
                </a:gs>
                <a:gs pos="100000">
                  <a:srgbClr val="65B4D5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rnd" cmpd="sng" algn="ctr">
              <a:solidFill>
                <a:schemeClr val="accent3"/>
              </a:solidFill>
              <a:prstDash val="solid"/>
              <a:round/>
            </a:ln>
            <a:effectLst>
              <a:outerShdw blurRad="177800" algn="ctr" rotWithShape="0">
                <a:srgbClr val="65B4D5">
                  <a:alpha val="89000"/>
                </a:srgbClr>
              </a:outerShdw>
            </a:effectLst>
          </p:spPr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752E822-69B9-8B75-3D28-69FD945DD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0155" y="3865355"/>
              <a:ext cx="195470" cy="195470"/>
            </a:xfrm>
            <a:prstGeom prst="line">
              <a:avLst/>
            </a:prstGeom>
            <a:gradFill flip="none" rotWithShape="1">
              <a:gsLst>
                <a:gs pos="43000">
                  <a:srgbClr val="65B4D5">
                    <a:alpha val="16000"/>
                  </a:srgbClr>
                </a:gs>
                <a:gs pos="0">
                  <a:srgbClr val="65B4D5">
                    <a:alpha val="30000"/>
                  </a:srgbClr>
                </a:gs>
                <a:gs pos="100000">
                  <a:srgbClr val="65B4D5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rnd" cmpd="sng" algn="ctr">
              <a:solidFill>
                <a:schemeClr val="accent3"/>
              </a:solidFill>
              <a:prstDash val="solid"/>
              <a:round/>
            </a:ln>
            <a:effectLst>
              <a:outerShdw blurRad="177800" algn="ctr" rotWithShape="0">
                <a:srgbClr val="65B4D5">
                  <a:alpha val="89000"/>
                </a:srgbClr>
              </a:outerShdw>
            </a:effectLst>
          </p:spPr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45A81C98-6422-2B39-8140-BF65214188D7}"/>
              </a:ext>
            </a:extLst>
          </p:cNvPr>
          <p:cNvSpPr/>
          <p:nvPr/>
        </p:nvSpPr>
        <p:spPr>
          <a:xfrm>
            <a:off x="6915407" y="1775086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DevOps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D0BEAF-C118-1FA1-D58A-623FD25D6C95}"/>
              </a:ext>
            </a:extLst>
          </p:cNvPr>
          <p:cNvSpPr/>
          <p:nvPr/>
        </p:nvSpPr>
        <p:spPr>
          <a:xfrm>
            <a:off x="5052132" y="2363996"/>
            <a:ext cx="5124691" cy="57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sym typeface="+mn-ea"/>
              </a:rPr>
              <a:t>DevOps，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sym typeface="+mn-ea"/>
              </a:rPr>
              <a:t>开发运维一体化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zh-CN" sz="1600" dirty="0">
                <a:solidFill>
                  <a:schemeClr val="bg1"/>
                </a:solidFill>
                <a:latin typeface="+mn-ea"/>
              </a:rPr>
              <a:t>是一组过程、方法与系统的统称，用于促进开发和运维人员的沟通与协作</a:t>
            </a:r>
            <a:endParaRPr lang="zh-CN" altLang="en-US" sz="1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8581372-F759-0BE9-EEAB-6E90A69AB080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877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A496E205-0138-66FA-E8A8-EE30520D555B}"/>
              </a:ext>
            </a:extLst>
          </p:cNvPr>
          <p:cNvSpPr/>
          <p:nvPr/>
        </p:nvSpPr>
        <p:spPr>
          <a:xfrm rot="5400000">
            <a:off x="-499723" y="2180143"/>
            <a:ext cx="4589787" cy="3125194"/>
          </a:xfrm>
          <a:prstGeom prst="triangle">
            <a:avLst/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AE9DA5D-DE83-874D-F2F2-2A3CBB55499C}"/>
              </a:ext>
            </a:extLst>
          </p:cNvPr>
          <p:cNvSpPr/>
          <p:nvPr/>
        </p:nvSpPr>
        <p:spPr>
          <a:xfrm rot="5400000">
            <a:off x="-775814" y="2180142"/>
            <a:ext cx="4589787" cy="3125194"/>
          </a:xfrm>
          <a:prstGeom prst="triangle">
            <a:avLst/>
          </a:prstGeom>
          <a:gradFill flip="none" rotWithShape="1">
            <a:gsLst>
              <a:gs pos="1000">
                <a:schemeClr val="accent2">
                  <a:alpha val="50000"/>
                </a:schemeClr>
              </a:gs>
              <a:gs pos="84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8D9613F7-DB00-056B-CDF7-4B84F9E889E8}"/>
              </a:ext>
            </a:extLst>
          </p:cNvPr>
          <p:cNvSpPr/>
          <p:nvPr/>
        </p:nvSpPr>
        <p:spPr>
          <a:xfrm rot="5400000">
            <a:off x="2292170" y="2180143"/>
            <a:ext cx="4589787" cy="3125194"/>
          </a:xfrm>
          <a:prstGeom prst="triangle">
            <a:avLst/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6D15F832-A51F-0F71-17F2-CD0D14698BF6}"/>
              </a:ext>
            </a:extLst>
          </p:cNvPr>
          <p:cNvSpPr/>
          <p:nvPr/>
        </p:nvSpPr>
        <p:spPr>
          <a:xfrm rot="5400000">
            <a:off x="2016079" y="2180142"/>
            <a:ext cx="4589787" cy="3125194"/>
          </a:xfrm>
          <a:prstGeom prst="triangle">
            <a:avLst/>
          </a:prstGeom>
          <a:gradFill flip="none" rotWithShape="1">
            <a:gsLst>
              <a:gs pos="1000">
                <a:schemeClr val="accent2">
                  <a:alpha val="50000"/>
                </a:schemeClr>
              </a:gs>
              <a:gs pos="84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AC05F1C3-7994-2A83-060A-3ABD13799B44}"/>
              </a:ext>
            </a:extLst>
          </p:cNvPr>
          <p:cNvSpPr/>
          <p:nvPr/>
        </p:nvSpPr>
        <p:spPr>
          <a:xfrm rot="5400000">
            <a:off x="5084063" y="2180143"/>
            <a:ext cx="4589787" cy="3125194"/>
          </a:xfrm>
          <a:prstGeom prst="triangle">
            <a:avLst/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C3CFD580-3BCD-7531-6279-F066A59CABCC}"/>
              </a:ext>
            </a:extLst>
          </p:cNvPr>
          <p:cNvSpPr/>
          <p:nvPr/>
        </p:nvSpPr>
        <p:spPr>
          <a:xfrm rot="5400000">
            <a:off x="4807972" y="2180142"/>
            <a:ext cx="4589787" cy="3125194"/>
          </a:xfrm>
          <a:prstGeom prst="triangle">
            <a:avLst/>
          </a:prstGeom>
          <a:gradFill flip="none" rotWithShape="1">
            <a:gsLst>
              <a:gs pos="1000">
                <a:schemeClr val="accent2">
                  <a:alpha val="50000"/>
                </a:schemeClr>
              </a:gs>
              <a:gs pos="84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1907ACAE-A36E-4AE9-FFA5-12B88815CD3A}"/>
              </a:ext>
            </a:extLst>
          </p:cNvPr>
          <p:cNvSpPr/>
          <p:nvPr/>
        </p:nvSpPr>
        <p:spPr>
          <a:xfrm rot="5400000">
            <a:off x="7875955" y="2180143"/>
            <a:ext cx="4589787" cy="3125194"/>
          </a:xfrm>
          <a:prstGeom prst="triangle">
            <a:avLst/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EAF6EB9C-507F-329A-96F6-ECADE0061B71}"/>
              </a:ext>
            </a:extLst>
          </p:cNvPr>
          <p:cNvSpPr/>
          <p:nvPr/>
        </p:nvSpPr>
        <p:spPr>
          <a:xfrm rot="5400000">
            <a:off x="7599864" y="2180142"/>
            <a:ext cx="4589787" cy="3125194"/>
          </a:xfrm>
          <a:prstGeom prst="triangle">
            <a:avLst/>
          </a:prstGeom>
          <a:gradFill flip="none" rotWithShape="1">
            <a:gsLst>
              <a:gs pos="1000">
                <a:schemeClr val="accent2">
                  <a:alpha val="50000"/>
                </a:schemeClr>
              </a:gs>
              <a:gs pos="84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11B670-D2FA-9AEC-6FBA-6037EB101F55}"/>
              </a:ext>
            </a:extLst>
          </p:cNvPr>
          <p:cNvSpPr/>
          <p:nvPr/>
        </p:nvSpPr>
        <p:spPr>
          <a:xfrm>
            <a:off x="659578" y="2904018"/>
            <a:ext cx="1545616" cy="44377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C4EB37-0CDE-C4D5-54D1-4ADD23749B86}"/>
              </a:ext>
            </a:extLst>
          </p:cNvPr>
          <p:cNvSpPr/>
          <p:nvPr/>
        </p:nvSpPr>
        <p:spPr>
          <a:xfrm>
            <a:off x="3383606" y="2930498"/>
            <a:ext cx="1659429" cy="44377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861C94-A205-DFF5-40D5-577E78A2CE06}"/>
              </a:ext>
            </a:extLst>
          </p:cNvPr>
          <p:cNvSpPr/>
          <p:nvPr/>
        </p:nvSpPr>
        <p:spPr>
          <a:xfrm>
            <a:off x="6170271" y="2901838"/>
            <a:ext cx="1497526" cy="44377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B18F0B-4896-0799-351C-03D838F03C50}"/>
              </a:ext>
            </a:extLst>
          </p:cNvPr>
          <p:cNvSpPr/>
          <p:nvPr/>
        </p:nvSpPr>
        <p:spPr>
          <a:xfrm>
            <a:off x="8984286" y="2901838"/>
            <a:ext cx="1545616" cy="44377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CD0399-19E8-7954-1224-58AC25620483}"/>
              </a:ext>
            </a:extLst>
          </p:cNvPr>
          <p:cNvSpPr txBox="1"/>
          <p:nvPr/>
        </p:nvSpPr>
        <p:spPr>
          <a:xfrm>
            <a:off x="493486" y="3354553"/>
            <a:ext cx="1564086" cy="13522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提出智能运维的总要求</a:t>
            </a:r>
            <a:endParaRPr lang="en-US" altLang="zh-CN" sz="1600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形成自主研发发展思路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54A8431-27CE-C2D5-D50B-02AD926A2B6D}"/>
              </a:ext>
            </a:extLst>
          </p:cNvPr>
          <p:cNvSpPr txBox="1"/>
          <p:nvPr/>
        </p:nvSpPr>
        <p:spPr>
          <a:xfrm>
            <a:off x="3302633" y="3345614"/>
            <a:ext cx="1822601" cy="16667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开发了一系列自动化脚本</a:t>
            </a:r>
            <a:endParaRPr lang="en-US" altLang="zh-CN" sz="1600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构建了自动化运维工具集</a:t>
            </a:r>
            <a:endParaRPr lang="en-US" altLang="zh-CN" sz="1600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F7C984A-34BE-36FA-0BD7-3938272AB38C}"/>
              </a:ext>
            </a:extLst>
          </p:cNvPr>
          <p:cNvSpPr txBox="1"/>
          <p:nvPr/>
        </p:nvSpPr>
        <p:spPr>
          <a:xfrm>
            <a:off x="6080088" y="3318390"/>
            <a:ext cx="1506343" cy="16667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各类运营数据实时呈现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OPPOSans R" panose="00020600040101010101" pitchFamily="18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网络安全类设备全覆盖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OPPOSans R" panose="00020600040101010101" pitchFamily="18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3FDD92-1F0B-7589-B520-7CB2ECB441B4}"/>
              </a:ext>
            </a:extLst>
          </p:cNvPr>
          <p:cNvSpPr txBox="1"/>
          <p:nvPr/>
        </p:nvSpPr>
        <p:spPr>
          <a:xfrm>
            <a:off x="8941554" y="3318390"/>
            <a:ext cx="1666604" cy="13522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智能运维体系初步建成</a:t>
            </a:r>
            <a:endParaRPr lang="en-US" altLang="zh-CN" sz="1600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疫情期间成效逐渐显现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6F8CDC6-14C7-35D0-D604-11F09DB3A657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7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CC4F281-72C1-A1E3-9389-9D99BABEBFCA}"/>
              </a:ext>
            </a:extLst>
          </p:cNvPr>
          <p:cNvGrpSpPr/>
          <p:nvPr/>
        </p:nvGrpSpPr>
        <p:grpSpPr>
          <a:xfrm>
            <a:off x="543600" y="3211707"/>
            <a:ext cx="2566447" cy="4737101"/>
            <a:chOff x="861490" y="3428999"/>
            <a:chExt cx="2566447" cy="4737101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8C39EB8-E2C5-6EA0-7DEA-669D6FB32D81}"/>
                </a:ext>
              </a:extLst>
            </p:cNvPr>
            <p:cNvCxnSpPr>
              <a:cxnSpLocks/>
            </p:cNvCxnSpPr>
            <p:nvPr/>
          </p:nvCxnSpPr>
          <p:spPr>
            <a:xfrm>
              <a:off x="861490" y="3429105"/>
              <a:ext cx="0" cy="4736995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0">
                    <a:schemeClr val="accent3"/>
                  </a:gs>
                  <a:gs pos="62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94743BF-5BB4-5BD4-AD18-5151003D9924}"/>
                </a:ext>
              </a:extLst>
            </p:cNvPr>
            <p:cNvGrpSpPr/>
            <p:nvPr/>
          </p:nvGrpSpPr>
          <p:grpSpPr>
            <a:xfrm>
              <a:off x="861490" y="3428999"/>
              <a:ext cx="2566447" cy="1024011"/>
              <a:chOff x="861490" y="3428999"/>
              <a:chExt cx="2566447" cy="1024011"/>
            </a:xfrm>
          </p:grpSpPr>
          <p:sp>
            <p:nvSpPr>
              <p:cNvPr id="25" name="矩形: 剪去单角 24">
                <a:extLst>
                  <a:ext uri="{FF2B5EF4-FFF2-40B4-BE49-F238E27FC236}">
                    <a16:creationId xmlns:a16="http://schemas.microsoft.com/office/drawing/2014/main" id="{07A750BD-5CA3-A8C0-8CC5-D0BD0C2D30FC}"/>
                  </a:ext>
                </a:extLst>
              </p:cNvPr>
              <p:cNvSpPr/>
              <p:nvPr/>
            </p:nvSpPr>
            <p:spPr>
              <a:xfrm>
                <a:off x="861490" y="3428999"/>
                <a:ext cx="2566447" cy="1024011"/>
              </a:xfrm>
              <a:prstGeom prst="snip1Rect">
                <a:avLst>
                  <a:gd name="adj" fmla="val 15697"/>
                </a:avLst>
              </a:prstGeom>
              <a:solidFill>
                <a:schemeClr val="accent3">
                  <a:alpha val="1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" name="矩形: 剪去单角 48">
                <a:extLst>
                  <a:ext uri="{FF2B5EF4-FFF2-40B4-BE49-F238E27FC236}">
                    <a16:creationId xmlns:a16="http://schemas.microsoft.com/office/drawing/2014/main" id="{282D9394-E123-AECB-18B9-B665AC771F71}"/>
                  </a:ext>
                </a:extLst>
              </p:cNvPr>
              <p:cNvSpPr/>
              <p:nvPr/>
            </p:nvSpPr>
            <p:spPr>
              <a:xfrm>
                <a:off x="3014701" y="3428999"/>
                <a:ext cx="413233" cy="451670"/>
              </a:xfrm>
              <a:custGeom>
                <a:avLst/>
                <a:gdLst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3759 w 863759"/>
                  <a:gd name="connsiteY3" fmla="*/ 338554 h 338554"/>
                  <a:gd name="connsiteX4" fmla="*/ 0 w 863759"/>
                  <a:gd name="connsiteY4" fmla="*/ 338554 h 338554"/>
                  <a:gd name="connsiteX5" fmla="*/ 0 w 863759"/>
                  <a:gd name="connsiteY5" fmla="*/ 0 h 338554"/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2174 w 863759"/>
                  <a:gd name="connsiteY3" fmla="*/ 217747 h 338554"/>
                  <a:gd name="connsiteX4" fmla="*/ 863759 w 863759"/>
                  <a:gd name="connsiteY4" fmla="*/ 338554 h 338554"/>
                  <a:gd name="connsiteX5" fmla="*/ 0 w 863759"/>
                  <a:gd name="connsiteY5" fmla="*/ 338554 h 338554"/>
                  <a:gd name="connsiteX6" fmla="*/ 0 w 863759"/>
                  <a:gd name="connsiteY6" fmla="*/ 0 h 338554"/>
                  <a:gd name="connsiteX0" fmla="*/ 0 w 863759"/>
                  <a:gd name="connsiteY0" fmla="*/ 1328 h 339882"/>
                  <a:gd name="connsiteX1" fmla="*/ 639924 w 863759"/>
                  <a:gd name="connsiteY1" fmla="*/ 0 h 339882"/>
                  <a:gd name="connsiteX2" fmla="*/ 775691 w 863759"/>
                  <a:gd name="connsiteY2" fmla="*/ 1328 h 339882"/>
                  <a:gd name="connsiteX3" fmla="*/ 863759 w 863759"/>
                  <a:gd name="connsiteY3" fmla="*/ 89396 h 339882"/>
                  <a:gd name="connsiteX4" fmla="*/ 862174 w 863759"/>
                  <a:gd name="connsiteY4" fmla="*/ 219075 h 339882"/>
                  <a:gd name="connsiteX5" fmla="*/ 863759 w 863759"/>
                  <a:gd name="connsiteY5" fmla="*/ 339882 h 339882"/>
                  <a:gd name="connsiteX6" fmla="*/ 0 w 863759"/>
                  <a:gd name="connsiteY6" fmla="*/ 339882 h 339882"/>
                  <a:gd name="connsiteX7" fmla="*/ 0 w 863759"/>
                  <a:gd name="connsiteY7" fmla="*/ 1328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0 w 866934"/>
                  <a:gd name="connsiteY7" fmla="*/ 6091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91440 w 866934"/>
                  <a:gd name="connsiteY7" fmla="*/ 97531 h 339882"/>
                  <a:gd name="connsiteX0" fmla="*/ 640152 w 863987"/>
                  <a:gd name="connsiteY0" fmla="*/ 0 h 339882"/>
                  <a:gd name="connsiteX1" fmla="*/ 775919 w 863987"/>
                  <a:gd name="connsiteY1" fmla="*/ 1328 h 339882"/>
                  <a:gd name="connsiteX2" fmla="*/ 863987 w 863987"/>
                  <a:gd name="connsiteY2" fmla="*/ 89396 h 339882"/>
                  <a:gd name="connsiteX3" fmla="*/ 862402 w 863987"/>
                  <a:gd name="connsiteY3" fmla="*/ 219075 h 339882"/>
                  <a:gd name="connsiteX4" fmla="*/ 863987 w 863987"/>
                  <a:gd name="connsiteY4" fmla="*/ 339882 h 339882"/>
                  <a:gd name="connsiteX5" fmla="*/ 228 w 863987"/>
                  <a:gd name="connsiteY5" fmla="*/ 339882 h 339882"/>
                  <a:gd name="connsiteX6" fmla="*/ 88493 w 863987"/>
                  <a:gd name="connsiteY6" fmla="*/ 97531 h 339882"/>
                  <a:gd name="connsiteX0" fmla="*/ 639924 w 863759"/>
                  <a:gd name="connsiteY0" fmla="*/ 0 h 339882"/>
                  <a:gd name="connsiteX1" fmla="*/ 775691 w 863759"/>
                  <a:gd name="connsiteY1" fmla="*/ 1328 h 339882"/>
                  <a:gd name="connsiteX2" fmla="*/ 863759 w 863759"/>
                  <a:gd name="connsiteY2" fmla="*/ 89396 h 339882"/>
                  <a:gd name="connsiteX3" fmla="*/ 862174 w 863759"/>
                  <a:gd name="connsiteY3" fmla="*/ 219075 h 339882"/>
                  <a:gd name="connsiteX4" fmla="*/ 863759 w 863759"/>
                  <a:gd name="connsiteY4" fmla="*/ 339882 h 339882"/>
                  <a:gd name="connsiteX5" fmla="*/ 0 w 863759"/>
                  <a:gd name="connsiteY5" fmla="*/ 339882 h 339882"/>
                  <a:gd name="connsiteX0" fmla="*/ 0 w 223835"/>
                  <a:gd name="connsiteY0" fmla="*/ 0 h 339882"/>
                  <a:gd name="connsiteX1" fmla="*/ 135767 w 223835"/>
                  <a:gd name="connsiteY1" fmla="*/ 1328 h 339882"/>
                  <a:gd name="connsiteX2" fmla="*/ 223835 w 223835"/>
                  <a:gd name="connsiteY2" fmla="*/ 89396 h 339882"/>
                  <a:gd name="connsiteX3" fmla="*/ 222250 w 223835"/>
                  <a:gd name="connsiteY3" fmla="*/ 219075 h 339882"/>
                  <a:gd name="connsiteX4" fmla="*/ 223835 w 223835"/>
                  <a:gd name="connsiteY4" fmla="*/ 339882 h 339882"/>
                  <a:gd name="connsiteX0" fmla="*/ 0 w 223835"/>
                  <a:gd name="connsiteY0" fmla="*/ 0 h 219075"/>
                  <a:gd name="connsiteX1" fmla="*/ 135767 w 223835"/>
                  <a:gd name="connsiteY1" fmla="*/ 1328 h 219075"/>
                  <a:gd name="connsiteX2" fmla="*/ 223835 w 223835"/>
                  <a:gd name="connsiteY2" fmla="*/ 89396 h 219075"/>
                  <a:gd name="connsiteX3" fmla="*/ 222250 w 223835"/>
                  <a:gd name="connsiteY3" fmla="*/ 21907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5" h="219075">
                    <a:moveTo>
                      <a:pt x="0" y="0"/>
                    </a:moveTo>
                    <a:lnTo>
                      <a:pt x="135767" y="1328"/>
                    </a:lnTo>
                    <a:lnTo>
                      <a:pt x="223835" y="89396"/>
                    </a:lnTo>
                    <a:cubicBezTo>
                      <a:pt x="223307" y="132622"/>
                      <a:pt x="222778" y="175849"/>
                      <a:pt x="222250" y="21907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D83EA491-E137-7D9F-69EE-22255BFB6AAD}"/>
                  </a:ext>
                </a:extLst>
              </p:cNvPr>
              <p:cNvSpPr/>
              <p:nvPr/>
            </p:nvSpPr>
            <p:spPr>
              <a:xfrm>
                <a:off x="3330431" y="4344122"/>
                <a:ext cx="97503" cy="108888"/>
              </a:xfrm>
              <a:custGeom>
                <a:avLst/>
                <a:gdLst>
                  <a:gd name="connsiteX0" fmla="*/ 84138 w 84138"/>
                  <a:gd name="connsiteY0" fmla="*/ 0 h 117475"/>
                  <a:gd name="connsiteX1" fmla="*/ 84138 w 84138"/>
                  <a:gd name="connsiteY1" fmla="*/ 117475 h 117475"/>
                  <a:gd name="connsiteX2" fmla="*/ 0 w 84138"/>
                  <a:gd name="connsiteY2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38" h="117475">
                    <a:moveTo>
                      <a:pt x="84138" y="0"/>
                    </a:moveTo>
                    <a:lnTo>
                      <a:pt x="84138" y="117475"/>
                    </a:lnTo>
                    <a:lnTo>
                      <a:pt x="0" y="117475"/>
                    </a:ln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C8BDAB4C-E92B-7BDB-2891-5A7E628A0DDC}"/>
              </a:ext>
            </a:extLst>
          </p:cNvPr>
          <p:cNvSpPr txBox="1"/>
          <p:nvPr/>
        </p:nvSpPr>
        <p:spPr>
          <a:xfrm>
            <a:off x="642048" y="3251200"/>
            <a:ext cx="1556387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20XX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月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95E15B4-4DEF-69FF-431A-5E283EE1D6BD}"/>
              </a:ext>
            </a:extLst>
          </p:cNvPr>
          <p:cNvSpPr txBox="1"/>
          <p:nvPr/>
        </p:nvSpPr>
        <p:spPr>
          <a:xfrm>
            <a:off x="543597" y="3602048"/>
            <a:ext cx="2426764" cy="6689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提出智能运维的总要求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形成自主研发发展思路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8E5D54E-000B-083F-4965-840267BCD014}"/>
              </a:ext>
            </a:extLst>
          </p:cNvPr>
          <p:cNvGrpSpPr/>
          <p:nvPr/>
        </p:nvGrpSpPr>
        <p:grpSpPr>
          <a:xfrm>
            <a:off x="3468733" y="2716407"/>
            <a:ext cx="2566447" cy="4737101"/>
            <a:chOff x="861490" y="3428999"/>
            <a:chExt cx="2566447" cy="4737101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BD59773-A924-5923-278E-A3F34E0F8D1A}"/>
                </a:ext>
              </a:extLst>
            </p:cNvPr>
            <p:cNvCxnSpPr>
              <a:cxnSpLocks/>
            </p:cNvCxnSpPr>
            <p:nvPr/>
          </p:nvCxnSpPr>
          <p:spPr>
            <a:xfrm>
              <a:off x="861490" y="3429105"/>
              <a:ext cx="0" cy="4736995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13000">
                    <a:schemeClr val="accent3"/>
                  </a:gs>
                  <a:gs pos="8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FDD41E9-44EA-5A1F-B0CF-E3E199BAEB1D}"/>
                </a:ext>
              </a:extLst>
            </p:cNvPr>
            <p:cNvGrpSpPr/>
            <p:nvPr/>
          </p:nvGrpSpPr>
          <p:grpSpPr>
            <a:xfrm>
              <a:off x="861490" y="3428999"/>
              <a:ext cx="2566447" cy="1024011"/>
              <a:chOff x="861490" y="3428999"/>
              <a:chExt cx="2566447" cy="1024011"/>
            </a:xfrm>
          </p:grpSpPr>
          <p:sp>
            <p:nvSpPr>
              <p:cNvPr id="53" name="矩形: 剪去单角 52">
                <a:extLst>
                  <a:ext uri="{FF2B5EF4-FFF2-40B4-BE49-F238E27FC236}">
                    <a16:creationId xmlns:a16="http://schemas.microsoft.com/office/drawing/2014/main" id="{5C7CDACA-2326-44B8-2EB2-A685E1ABD955}"/>
                  </a:ext>
                </a:extLst>
              </p:cNvPr>
              <p:cNvSpPr/>
              <p:nvPr/>
            </p:nvSpPr>
            <p:spPr>
              <a:xfrm>
                <a:off x="861490" y="3428999"/>
                <a:ext cx="2566447" cy="1024011"/>
              </a:xfrm>
              <a:prstGeom prst="snip1Rect">
                <a:avLst>
                  <a:gd name="adj" fmla="val 15697"/>
                </a:avLst>
              </a:prstGeom>
              <a:solidFill>
                <a:schemeClr val="accent3">
                  <a:alpha val="1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4" name="矩形: 剪去单角 48">
                <a:extLst>
                  <a:ext uri="{FF2B5EF4-FFF2-40B4-BE49-F238E27FC236}">
                    <a16:creationId xmlns:a16="http://schemas.microsoft.com/office/drawing/2014/main" id="{DFED857E-A252-0428-84E5-4E210C7256A5}"/>
                  </a:ext>
                </a:extLst>
              </p:cNvPr>
              <p:cNvSpPr/>
              <p:nvPr/>
            </p:nvSpPr>
            <p:spPr>
              <a:xfrm>
                <a:off x="3014701" y="3428999"/>
                <a:ext cx="413233" cy="451670"/>
              </a:xfrm>
              <a:custGeom>
                <a:avLst/>
                <a:gdLst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3759 w 863759"/>
                  <a:gd name="connsiteY3" fmla="*/ 338554 h 338554"/>
                  <a:gd name="connsiteX4" fmla="*/ 0 w 863759"/>
                  <a:gd name="connsiteY4" fmla="*/ 338554 h 338554"/>
                  <a:gd name="connsiteX5" fmla="*/ 0 w 863759"/>
                  <a:gd name="connsiteY5" fmla="*/ 0 h 338554"/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2174 w 863759"/>
                  <a:gd name="connsiteY3" fmla="*/ 217747 h 338554"/>
                  <a:gd name="connsiteX4" fmla="*/ 863759 w 863759"/>
                  <a:gd name="connsiteY4" fmla="*/ 338554 h 338554"/>
                  <a:gd name="connsiteX5" fmla="*/ 0 w 863759"/>
                  <a:gd name="connsiteY5" fmla="*/ 338554 h 338554"/>
                  <a:gd name="connsiteX6" fmla="*/ 0 w 863759"/>
                  <a:gd name="connsiteY6" fmla="*/ 0 h 338554"/>
                  <a:gd name="connsiteX0" fmla="*/ 0 w 863759"/>
                  <a:gd name="connsiteY0" fmla="*/ 1328 h 339882"/>
                  <a:gd name="connsiteX1" fmla="*/ 639924 w 863759"/>
                  <a:gd name="connsiteY1" fmla="*/ 0 h 339882"/>
                  <a:gd name="connsiteX2" fmla="*/ 775691 w 863759"/>
                  <a:gd name="connsiteY2" fmla="*/ 1328 h 339882"/>
                  <a:gd name="connsiteX3" fmla="*/ 863759 w 863759"/>
                  <a:gd name="connsiteY3" fmla="*/ 89396 h 339882"/>
                  <a:gd name="connsiteX4" fmla="*/ 862174 w 863759"/>
                  <a:gd name="connsiteY4" fmla="*/ 219075 h 339882"/>
                  <a:gd name="connsiteX5" fmla="*/ 863759 w 863759"/>
                  <a:gd name="connsiteY5" fmla="*/ 339882 h 339882"/>
                  <a:gd name="connsiteX6" fmla="*/ 0 w 863759"/>
                  <a:gd name="connsiteY6" fmla="*/ 339882 h 339882"/>
                  <a:gd name="connsiteX7" fmla="*/ 0 w 863759"/>
                  <a:gd name="connsiteY7" fmla="*/ 1328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0 w 866934"/>
                  <a:gd name="connsiteY7" fmla="*/ 6091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91440 w 866934"/>
                  <a:gd name="connsiteY7" fmla="*/ 97531 h 339882"/>
                  <a:gd name="connsiteX0" fmla="*/ 640152 w 863987"/>
                  <a:gd name="connsiteY0" fmla="*/ 0 h 339882"/>
                  <a:gd name="connsiteX1" fmla="*/ 775919 w 863987"/>
                  <a:gd name="connsiteY1" fmla="*/ 1328 h 339882"/>
                  <a:gd name="connsiteX2" fmla="*/ 863987 w 863987"/>
                  <a:gd name="connsiteY2" fmla="*/ 89396 h 339882"/>
                  <a:gd name="connsiteX3" fmla="*/ 862402 w 863987"/>
                  <a:gd name="connsiteY3" fmla="*/ 219075 h 339882"/>
                  <a:gd name="connsiteX4" fmla="*/ 863987 w 863987"/>
                  <a:gd name="connsiteY4" fmla="*/ 339882 h 339882"/>
                  <a:gd name="connsiteX5" fmla="*/ 228 w 863987"/>
                  <a:gd name="connsiteY5" fmla="*/ 339882 h 339882"/>
                  <a:gd name="connsiteX6" fmla="*/ 88493 w 863987"/>
                  <a:gd name="connsiteY6" fmla="*/ 97531 h 339882"/>
                  <a:gd name="connsiteX0" fmla="*/ 639924 w 863759"/>
                  <a:gd name="connsiteY0" fmla="*/ 0 h 339882"/>
                  <a:gd name="connsiteX1" fmla="*/ 775691 w 863759"/>
                  <a:gd name="connsiteY1" fmla="*/ 1328 h 339882"/>
                  <a:gd name="connsiteX2" fmla="*/ 863759 w 863759"/>
                  <a:gd name="connsiteY2" fmla="*/ 89396 h 339882"/>
                  <a:gd name="connsiteX3" fmla="*/ 862174 w 863759"/>
                  <a:gd name="connsiteY3" fmla="*/ 219075 h 339882"/>
                  <a:gd name="connsiteX4" fmla="*/ 863759 w 863759"/>
                  <a:gd name="connsiteY4" fmla="*/ 339882 h 339882"/>
                  <a:gd name="connsiteX5" fmla="*/ 0 w 863759"/>
                  <a:gd name="connsiteY5" fmla="*/ 339882 h 339882"/>
                  <a:gd name="connsiteX0" fmla="*/ 0 w 223835"/>
                  <a:gd name="connsiteY0" fmla="*/ 0 h 339882"/>
                  <a:gd name="connsiteX1" fmla="*/ 135767 w 223835"/>
                  <a:gd name="connsiteY1" fmla="*/ 1328 h 339882"/>
                  <a:gd name="connsiteX2" fmla="*/ 223835 w 223835"/>
                  <a:gd name="connsiteY2" fmla="*/ 89396 h 339882"/>
                  <a:gd name="connsiteX3" fmla="*/ 222250 w 223835"/>
                  <a:gd name="connsiteY3" fmla="*/ 219075 h 339882"/>
                  <a:gd name="connsiteX4" fmla="*/ 223835 w 223835"/>
                  <a:gd name="connsiteY4" fmla="*/ 339882 h 339882"/>
                  <a:gd name="connsiteX0" fmla="*/ 0 w 223835"/>
                  <a:gd name="connsiteY0" fmla="*/ 0 h 219075"/>
                  <a:gd name="connsiteX1" fmla="*/ 135767 w 223835"/>
                  <a:gd name="connsiteY1" fmla="*/ 1328 h 219075"/>
                  <a:gd name="connsiteX2" fmla="*/ 223835 w 223835"/>
                  <a:gd name="connsiteY2" fmla="*/ 89396 h 219075"/>
                  <a:gd name="connsiteX3" fmla="*/ 222250 w 223835"/>
                  <a:gd name="connsiteY3" fmla="*/ 21907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5" h="219075">
                    <a:moveTo>
                      <a:pt x="0" y="0"/>
                    </a:moveTo>
                    <a:lnTo>
                      <a:pt x="135767" y="1328"/>
                    </a:lnTo>
                    <a:lnTo>
                      <a:pt x="223835" y="89396"/>
                    </a:lnTo>
                    <a:cubicBezTo>
                      <a:pt x="223307" y="132622"/>
                      <a:pt x="222778" y="175849"/>
                      <a:pt x="222250" y="21907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446BFBBF-1974-11BC-7D3E-2A591B3DB028}"/>
                  </a:ext>
                </a:extLst>
              </p:cNvPr>
              <p:cNvSpPr/>
              <p:nvPr/>
            </p:nvSpPr>
            <p:spPr>
              <a:xfrm>
                <a:off x="3330431" y="4344122"/>
                <a:ext cx="97503" cy="108888"/>
              </a:xfrm>
              <a:custGeom>
                <a:avLst/>
                <a:gdLst>
                  <a:gd name="connsiteX0" fmla="*/ 84138 w 84138"/>
                  <a:gd name="connsiteY0" fmla="*/ 0 h 117475"/>
                  <a:gd name="connsiteX1" fmla="*/ 84138 w 84138"/>
                  <a:gd name="connsiteY1" fmla="*/ 117475 h 117475"/>
                  <a:gd name="connsiteX2" fmla="*/ 0 w 84138"/>
                  <a:gd name="connsiteY2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38" h="117475">
                    <a:moveTo>
                      <a:pt x="84138" y="0"/>
                    </a:moveTo>
                    <a:lnTo>
                      <a:pt x="84138" y="117475"/>
                    </a:lnTo>
                    <a:lnTo>
                      <a:pt x="0" y="117475"/>
                    </a:ln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5C082805-887E-F590-2C33-57571C9E4E2C}"/>
              </a:ext>
            </a:extLst>
          </p:cNvPr>
          <p:cNvSpPr txBox="1"/>
          <p:nvPr/>
        </p:nvSpPr>
        <p:spPr>
          <a:xfrm>
            <a:off x="3567182" y="2755900"/>
            <a:ext cx="1775646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20XX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月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43BA8DA-AFDB-1A76-7D2D-0684BD95AAB5}"/>
              </a:ext>
            </a:extLst>
          </p:cNvPr>
          <p:cNvSpPr txBox="1"/>
          <p:nvPr/>
        </p:nvSpPr>
        <p:spPr>
          <a:xfrm>
            <a:off x="3557630" y="3106748"/>
            <a:ext cx="2426764" cy="6689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开发了一系列自动化脚本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构建了自动化运维工具集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4162F88-7051-1C96-596F-2399C6927540}"/>
              </a:ext>
            </a:extLst>
          </p:cNvPr>
          <p:cNvGrpSpPr/>
          <p:nvPr/>
        </p:nvGrpSpPr>
        <p:grpSpPr>
          <a:xfrm>
            <a:off x="6351633" y="2237687"/>
            <a:ext cx="2566447" cy="4737101"/>
            <a:chOff x="861490" y="3428999"/>
            <a:chExt cx="2566447" cy="4737101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83431E3E-0A27-F966-90E6-0B2E10944EB1}"/>
                </a:ext>
              </a:extLst>
            </p:cNvPr>
            <p:cNvCxnSpPr>
              <a:cxnSpLocks/>
            </p:cNvCxnSpPr>
            <p:nvPr/>
          </p:nvCxnSpPr>
          <p:spPr>
            <a:xfrm>
              <a:off x="861490" y="3429105"/>
              <a:ext cx="0" cy="4736995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12000">
                    <a:schemeClr val="accent3"/>
                  </a:gs>
                  <a:gs pos="9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8D10A1CC-04EC-406D-D141-11F7F49ED21B}"/>
                </a:ext>
              </a:extLst>
            </p:cNvPr>
            <p:cNvGrpSpPr/>
            <p:nvPr/>
          </p:nvGrpSpPr>
          <p:grpSpPr>
            <a:xfrm>
              <a:off x="861490" y="3428999"/>
              <a:ext cx="2566447" cy="1024011"/>
              <a:chOff x="861490" y="3428999"/>
              <a:chExt cx="2566447" cy="1024011"/>
            </a:xfrm>
          </p:grpSpPr>
          <p:sp>
            <p:nvSpPr>
              <p:cNvPr id="61" name="矩形: 剪去单角 60">
                <a:extLst>
                  <a:ext uri="{FF2B5EF4-FFF2-40B4-BE49-F238E27FC236}">
                    <a16:creationId xmlns:a16="http://schemas.microsoft.com/office/drawing/2014/main" id="{3373E8B2-2B90-28E5-9865-72EC5EFA610E}"/>
                  </a:ext>
                </a:extLst>
              </p:cNvPr>
              <p:cNvSpPr/>
              <p:nvPr/>
            </p:nvSpPr>
            <p:spPr>
              <a:xfrm>
                <a:off x="861490" y="3428999"/>
                <a:ext cx="2566447" cy="1024011"/>
              </a:xfrm>
              <a:prstGeom prst="snip1Rect">
                <a:avLst>
                  <a:gd name="adj" fmla="val 15697"/>
                </a:avLst>
              </a:prstGeom>
              <a:solidFill>
                <a:schemeClr val="accent3">
                  <a:alpha val="1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: 剪去单角 48">
                <a:extLst>
                  <a:ext uri="{FF2B5EF4-FFF2-40B4-BE49-F238E27FC236}">
                    <a16:creationId xmlns:a16="http://schemas.microsoft.com/office/drawing/2014/main" id="{E4661C4E-0D8A-16EF-F99F-3C8031D0A496}"/>
                  </a:ext>
                </a:extLst>
              </p:cNvPr>
              <p:cNvSpPr/>
              <p:nvPr/>
            </p:nvSpPr>
            <p:spPr>
              <a:xfrm>
                <a:off x="3014701" y="3428999"/>
                <a:ext cx="413233" cy="451670"/>
              </a:xfrm>
              <a:custGeom>
                <a:avLst/>
                <a:gdLst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3759 w 863759"/>
                  <a:gd name="connsiteY3" fmla="*/ 338554 h 338554"/>
                  <a:gd name="connsiteX4" fmla="*/ 0 w 863759"/>
                  <a:gd name="connsiteY4" fmla="*/ 338554 h 338554"/>
                  <a:gd name="connsiteX5" fmla="*/ 0 w 863759"/>
                  <a:gd name="connsiteY5" fmla="*/ 0 h 338554"/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2174 w 863759"/>
                  <a:gd name="connsiteY3" fmla="*/ 217747 h 338554"/>
                  <a:gd name="connsiteX4" fmla="*/ 863759 w 863759"/>
                  <a:gd name="connsiteY4" fmla="*/ 338554 h 338554"/>
                  <a:gd name="connsiteX5" fmla="*/ 0 w 863759"/>
                  <a:gd name="connsiteY5" fmla="*/ 338554 h 338554"/>
                  <a:gd name="connsiteX6" fmla="*/ 0 w 863759"/>
                  <a:gd name="connsiteY6" fmla="*/ 0 h 338554"/>
                  <a:gd name="connsiteX0" fmla="*/ 0 w 863759"/>
                  <a:gd name="connsiteY0" fmla="*/ 1328 h 339882"/>
                  <a:gd name="connsiteX1" fmla="*/ 639924 w 863759"/>
                  <a:gd name="connsiteY1" fmla="*/ 0 h 339882"/>
                  <a:gd name="connsiteX2" fmla="*/ 775691 w 863759"/>
                  <a:gd name="connsiteY2" fmla="*/ 1328 h 339882"/>
                  <a:gd name="connsiteX3" fmla="*/ 863759 w 863759"/>
                  <a:gd name="connsiteY3" fmla="*/ 89396 h 339882"/>
                  <a:gd name="connsiteX4" fmla="*/ 862174 w 863759"/>
                  <a:gd name="connsiteY4" fmla="*/ 219075 h 339882"/>
                  <a:gd name="connsiteX5" fmla="*/ 863759 w 863759"/>
                  <a:gd name="connsiteY5" fmla="*/ 339882 h 339882"/>
                  <a:gd name="connsiteX6" fmla="*/ 0 w 863759"/>
                  <a:gd name="connsiteY6" fmla="*/ 339882 h 339882"/>
                  <a:gd name="connsiteX7" fmla="*/ 0 w 863759"/>
                  <a:gd name="connsiteY7" fmla="*/ 1328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0 w 866934"/>
                  <a:gd name="connsiteY7" fmla="*/ 6091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91440 w 866934"/>
                  <a:gd name="connsiteY7" fmla="*/ 97531 h 339882"/>
                  <a:gd name="connsiteX0" fmla="*/ 640152 w 863987"/>
                  <a:gd name="connsiteY0" fmla="*/ 0 h 339882"/>
                  <a:gd name="connsiteX1" fmla="*/ 775919 w 863987"/>
                  <a:gd name="connsiteY1" fmla="*/ 1328 h 339882"/>
                  <a:gd name="connsiteX2" fmla="*/ 863987 w 863987"/>
                  <a:gd name="connsiteY2" fmla="*/ 89396 h 339882"/>
                  <a:gd name="connsiteX3" fmla="*/ 862402 w 863987"/>
                  <a:gd name="connsiteY3" fmla="*/ 219075 h 339882"/>
                  <a:gd name="connsiteX4" fmla="*/ 863987 w 863987"/>
                  <a:gd name="connsiteY4" fmla="*/ 339882 h 339882"/>
                  <a:gd name="connsiteX5" fmla="*/ 228 w 863987"/>
                  <a:gd name="connsiteY5" fmla="*/ 339882 h 339882"/>
                  <a:gd name="connsiteX6" fmla="*/ 88493 w 863987"/>
                  <a:gd name="connsiteY6" fmla="*/ 97531 h 339882"/>
                  <a:gd name="connsiteX0" fmla="*/ 639924 w 863759"/>
                  <a:gd name="connsiteY0" fmla="*/ 0 h 339882"/>
                  <a:gd name="connsiteX1" fmla="*/ 775691 w 863759"/>
                  <a:gd name="connsiteY1" fmla="*/ 1328 h 339882"/>
                  <a:gd name="connsiteX2" fmla="*/ 863759 w 863759"/>
                  <a:gd name="connsiteY2" fmla="*/ 89396 h 339882"/>
                  <a:gd name="connsiteX3" fmla="*/ 862174 w 863759"/>
                  <a:gd name="connsiteY3" fmla="*/ 219075 h 339882"/>
                  <a:gd name="connsiteX4" fmla="*/ 863759 w 863759"/>
                  <a:gd name="connsiteY4" fmla="*/ 339882 h 339882"/>
                  <a:gd name="connsiteX5" fmla="*/ 0 w 863759"/>
                  <a:gd name="connsiteY5" fmla="*/ 339882 h 339882"/>
                  <a:gd name="connsiteX0" fmla="*/ 0 w 223835"/>
                  <a:gd name="connsiteY0" fmla="*/ 0 h 339882"/>
                  <a:gd name="connsiteX1" fmla="*/ 135767 w 223835"/>
                  <a:gd name="connsiteY1" fmla="*/ 1328 h 339882"/>
                  <a:gd name="connsiteX2" fmla="*/ 223835 w 223835"/>
                  <a:gd name="connsiteY2" fmla="*/ 89396 h 339882"/>
                  <a:gd name="connsiteX3" fmla="*/ 222250 w 223835"/>
                  <a:gd name="connsiteY3" fmla="*/ 219075 h 339882"/>
                  <a:gd name="connsiteX4" fmla="*/ 223835 w 223835"/>
                  <a:gd name="connsiteY4" fmla="*/ 339882 h 339882"/>
                  <a:gd name="connsiteX0" fmla="*/ 0 w 223835"/>
                  <a:gd name="connsiteY0" fmla="*/ 0 h 219075"/>
                  <a:gd name="connsiteX1" fmla="*/ 135767 w 223835"/>
                  <a:gd name="connsiteY1" fmla="*/ 1328 h 219075"/>
                  <a:gd name="connsiteX2" fmla="*/ 223835 w 223835"/>
                  <a:gd name="connsiteY2" fmla="*/ 89396 h 219075"/>
                  <a:gd name="connsiteX3" fmla="*/ 222250 w 223835"/>
                  <a:gd name="connsiteY3" fmla="*/ 21907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5" h="219075">
                    <a:moveTo>
                      <a:pt x="0" y="0"/>
                    </a:moveTo>
                    <a:lnTo>
                      <a:pt x="135767" y="1328"/>
                    </a:lnTo>
                    <a:lnTo>
                      <a:pt x="223835" y="89396"/>
                    </a:lnTo>
                    <a:cubicBezTo>
                      <a:pt x="223307" y="132622"/>
                      <a:pt x="222778" y="175849"/>
                      <a:pt x="222250" y="21907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829D3BFB-5F85-9CAC-79C6-04A501C7DD66}"/>
                  </a:ext>
                </a:extLst>
              </p:cNvPr>
              <p:cNvSpPr/>
              <p:nvPr/>
            </p:nvSpPr>
            <p:spPr>
              <a:xfrm>
                <a:off x="3330431" y="4344122"/>
                <a:ext cx="97503" cy="108888"/>
              </a:xfrm>
              <a:custGeom>
                <a:avLst/>
                <a:gdLst>
                  <a:gd name="connsiteX0" fmla="*/ 84138 w 84138"/>
                  <a:gd name="connsiteY0" fmla="*/ 0 h 117475"/>
                  <a:gd name="connsiteX1" fmla="*/ 84138 w 84138"/>
                  <a:gd name="connsiteY1" fmla="*/ 117475 h 117475"/>
                  <a:gd name="connsiteX2" fmla="*/ 0 w 84138"/>
                  <a:gd name="connsiteY2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38" h="117475">
                    <a:moveTo>
                      <a:pt x="84138" y="0"/>
                    </a:moveTo>
                    <a:lnTo>
                      <a:pt x="84138" y="117475"/>
                    </a:lnTo>
                    <a:lnTo>
                      <a:pt x="0" y="117475"/>
                    </a:ln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9ED0EA60-697B-C4AC-D3A9-149FACF6C052}"/>
              </a:ext>
            </a:extLst>
          </p:cNvPr>
          <p:cNvSpPr txBox="1"/>
          <p:nvPr/>
        </p:nvSpPr>
        <p:spPr>
          <a:xfrm>
            <a:off x="6450081" y="2264480"/>
            <a:ext cx="1563849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20XX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月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BD65AEF-230A-F697-28DF-BAD6E8465383}"/>
              </a:ext>
            </a:extLst>
          </p:cNvPr>
          <p:cNvSpPr txBox="1"/>
          <p:nvPr/>
        </p:nvSpPr>
        <p:spPr>
          <a:xfrm>
            <a:off x="6377030" y="2602628"/>
            <a:ext cx="2329257" cy="6689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各类运营数据实时呈现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网络安全类设备全覆盖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801751A-CC0D-A16A-76BF-2EB8BDBC1E43}"/>
              </a:ext>
            </a:extLst>
          </p:cNvPr>
          <p:cNvGrpSpPr/>
          <p:nvPr/>
        </p:nvGrpSpPr>
        <p:grpSpPr>
          <a:xfrm>
            <a:off x="9197196" y="1896179"/>
            <a:ext cx="2566447" cy="4737101"/>
            <a:chOff x="861490" y="3428999"/>
            <a:chExt cx="2566447" cy="4737101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EDE4F52B-7F98-664D-5E15-A46C65C07D40}"/>
                </a:ext>
              </a:extLst>
            </p:cNvPr>
            <p:cNvCxnSpPr>
              <a:cxnSpLocks/>
            </p:cNvCxnSpPr>
            <p:nvPr/>
          </p:nvCxnSpPr>
          <p:spPr>
            <a:xfrm>
              <a:off x="861490" y="3429105"/>
              <a:ext cx="0" cy="4736995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1200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499D9F3C-2A17-B954-68E0-ADD2226A8751}"/>
                </a:ext>
              </a:extLst>
            </p:cNvPr>
            <p:cNvGrpSpPr/>
            <p:nvPr/>
          </p:nvGrpSpPr>
          <p:grpSpPr>
            <a:xfrm>
              <a:off x="861490" y="3428999"/>
              <a:ext cx="2566447" cy="1024011"/>
              <a:chOff x="861490" y="3428999"/>
              <a:chExt cx="2566447" cy="1024011"/>
            </a:xfrm>
          </p:grpSpPr>
          <p:sp>
            <p:nvSpPr>
              <p:cNvPr id="71" name="矩形: 剪去单角 70">
                <a:extLst>
                  <a:ext uri="{FF2B5EF4-FFF2-40B4-BE49-F238E27FC236}">
                    <a16:creationId xmlns:a16="http://schemas.microsoft.com/office/drawing/2014/main" id="{61A6698C-398A-6231-E470-996B00D986DC}"/>
                  </a:ext>
                </a:extLst>
              </p:cNvPr>
              <p:cNvSpPr/>
              <p:nvPr/>
            </p:nvSpPr>
            <p:spPr>
              <a:xfrm>
                <a:off x="861490" y="3428999"/>
                <a:ext cx="2566447" cy="1024011"/>
              </a:xfrm>
              <a:prstGeom prst="snip1Rect">
                <a:avLst>
                  <a:gd name="adj" fmla="val 15697"/>
                </a:avLst>
              </a:prstGeom>
              <a:solidFill>
                <a:schemeClr val="accent3">
                  <a:alpha val="1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: 剪去单角 48">
                <a:extLst>
                  <a:ext uri="{FF2B5EF4-FFF2-40B4-BE49-F238E27FC236}">
                    <a16:creationId xmlns:a16="http://schemas.microsoft.com/office/drawing/2014/main" id="{0B895FD9-CC1A-265C-01C1-F75D3BEF3C81}"/>
                  </a:ext>
                </a:extLst>
              </p:cNvPr>
              <p:cNvSpPr/>
              <p:nvPr/>
            </p:nvSpPr>
            <p:spPr>
              <a:xfrm>
                <a:off x="3014701" y="3428999"/>
                <a:ext cx="413233" cy="451670"/>
              </a:xfrm>
              <a:custGeom>
                <a:avLst/>
                <a:gdLst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3759 w 863759"/>
                  <a:gd name="connsiteY3" fmla="*/ 338554 h 338554"/>
                  <a:gd name="connsiteX4" fmla="*/ 0 w 863759"/>
                  <a:gd name="connsiteY4" fmla="*/ 338554 h 338554"/>
                  <a:gd name="connsiteX5" fmla="*/ 0 w 863759"/>
                  <a:gd name="connsiteY5" fmla="*/ 0 h 338554"/>
                  <a:gd name="connsiteX0" fmla="*/ 0 w 863759"/>
                  <a:gd name="connsiteY0" fmla="*/ 0 h 338554"/>
                  <a:gd name="connsiteX1" fmla="*/ 775691 w 863759"/>
                  <a:gd name="connsiteY1" fmla="*/ 0 h 338554"/>
                  <a:gd name="connsiteX2" fmla="*/ 863759 w 863759"/>
                  <a:gd name="connsiteY2" fmla="*/ 88068 h 338554"/>
                  <a:gd name="connsiteX3" fmla="*/ 862174 w 863759"/>
                  <a:gd name="connsiteY3" fmla="*/ 217747 h 338554"/>
                  <a:gd name="connsiteX4" fmla="*/ 863759 w 863759"/>
                  <a:gd name="connsiteY4" fmla="*/ 338554 h 338554"/>
                  <a:gd name="connsiteX5" fmla="*/ 0 w 863759"/>
                  <a:gd name="connsiteY5" fmla="*/ 338554 h 338554"/>
                  <a:gd name="connsiteX6" fmla="*/ 0 w 863759"/>
                  <a:gd name="connsiteY6" fmla="*/ 0 h 338554"/>
                  <a:gd name="connsiteX0" fmla="*/ 0 w 863759"/>
                  <a:gd name="connsiteY0" fmla="*/ 1328 h 339882"/>
                  <a:gd name="connsiteX1" fmla="*/ 639924 w 863759"/>
                  <a:gd name="connsiteY1" fmla="*/ 0 h 339882"/>
                  <a:gd name="connsiteX2" fmla="*/ 775691 w 863759"/>
                  <a:gd name="connsiteY2" fmla="*/ 1328 h 339882"/>
                  <a:gd name="connsiteX3" fmla="*/ 863759 w 863759"/>
                  <a:gd name="connsiteY3" fmla="*/ 89396 h 339882"/>
                  <a:gd name="connsiteX4" fmla="*/ 862174 w 863759"/>
                  <a:gd name="connsiteY4" fmla="*/ 219075 h 339882"/>
                  <a:gd name="connsiteX5" fmla="*/ 863759 w 863759"/>
                  <a:gd name="connsiteY5" fmla="*/ 339882 h 339882"/>
                  <a:gd name="connsiteX6" fmla="*/ 0 w 863759"/>
                  <a:gd name="connsiteY6" fmla="*/ 339882 h 339882"/>
                  <a:gd name="connsiteX7" fmla="*/ 0 w 863759"/>
                  <a:gd name="connsiteY7" fmla="*/ 1328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0 w 866934"/>
                  <a:gd name="connsiteY7" fmla="*/ 6091 h 339882"/>
                  <a:gd name="connsiteX0" fmla="*/ 0 w 866934"/>
                  <a:gd name="connsiteY0" fmla="*/ 6091 h 339882"/>
                  <a:gd name="connsiteX1" fmla="*/ 643099 w 866934"/>
                  <a:gd name="connsiteY1" fmla="*/ 0 h 339882"/>
                  <a:gd name="connsiteX2" fmla="*/ 778866 w 866934"/>
                  <a:gd name="connsiteY2" fmla="*/ 1328 h 339882"/>
                  <a:gd name="connsiteX3" fmla="*/ 866934 w 866934"/>
                  <a:gd name="connsiteY3" fmla="*/ 89396 h 339882"/>
                  <a:gd name="connsiteX4" fmla="*/ 865349 w 866934"/>
                  <a:gd name="connsiteY4" fmla="*/ 219075 h 339882"/>
                  <a:gd name="connsiteX5" fmla="*/ 866934 w 866934"/>
                  <a:gd name="connsiteY5" fmla="*/ 339882 h 339882"/>
                  <a:gd name="connsiteX6" fmla="*/ 3175 w 866934"/>
                  <a:gd name="connsiteY6" fmla="*/ 339882 h 339882"/>
                  <a:gd name="connsiteX7" fmla="*/ 91440 w 866934"/>
                  <a:gd name="connsiteY7" fmla="*/ 97531 h 339882"/>
                  <a:gd name="connsiteX0" fmla="*/ 640152 w 863987"/>
                  <a:gd name="connsiteY0" fmla="*/ 0 h 339882"/>
                  <a:gd name="connsiteX1" fmla="*/ 775919 w 863987"/>
                  <a:gd name="connsiteY1" fmla="*/ 1328 h 339882"/>
                  <a:gd name="connsiteX2" fmla="*/ 863987 w 863987"/>
                  <a:gd name="connsiteY2" fmla="*/ 89396 h 339882"/>
                  <a:gd name="connsiteX3" fmla="*/ 862402 w 863987"/>
                  <a:gd name="connsiteY3" fmla="*/ 219075 h 339882"/>
                  <a:gd name="connsiteX4" fmla="*/ 863987 w 863987"/>
                  <a:gd name="connsiteY4" fmla="*/ 339882 h 339882"/>
                  <a:gd name="connsiteX5" fmla="*/ 228 w 863987"/>
                  <a:gd name="connsiteY5" fmla="*/ 339882 h 339882"/>
                  <a:gd name="connsiteX6" fmla="*/ 88493 w 863987"/>
                  <a:gd name="connsiteY6" fmla="*/ 97531 h 339882"/>
                  <a:gd name="connsiteX0" fmla="*/ 639924 w 863759"/>
                  <a:gd name="connsiteY0" fmla="*/ 0 h 339882"/>
                  <a:gd name="connsiteX1" fmla="*/ 775691 w 863759"/>
                  <a:gd name="connsiteY1" fmla="*/ 1328 h 339882"/>
                  <a:gd name="connsiteX2" fmla="*/ 863759 w 863759"/>
                  <a:gd name="connsiteY2" fmla="*/ 89396 h 339882"/>
                  <a:gd name="connsiteX3" fmla="*/ 862174 w 863759"/>
                  <a:gd name="connsiteY3" fmla="*/ 219075 h 339882"/>
                  <a:gd name="connsiteX4" fmla="*/ 863759 w 863759"/>
                  <a:gd name="connsiteY4" fmla="*/ 339882 h 339882"/>
                  <a:gd name="connsiteX5" fmla="*/ 0 w 863759"/>
                  <a:gd name="connsiteY5" fmla="*/ 339882 h 339882"/>
                  <a:gd name="connsiteX0" fmla="*/ 0 w 223835"/>
                  <a:gd name="connsiteY0" fmla="*/ 0 h 339882"/>
                  <a:gd name="connsiteX1" fmla="*/ 135767 w 223835"/>
                  <a:gd name="connsiteY1" fmla="*/ 1328 h 339882"/>
                  <a:gd name="connsiteX2" fmla="*/ 223835 w 223835"/>
                  <a:gd name="connsiteY2" fmla="*/ 89396 h 339882"/>
                  <a:gd name="connsiteX3" fmla="*/ 222250 w 223835"/>
                  <a:gd name="connsiteY3" fmla="*/ 219075 h 339882"/>
                  <a:gd name="connsiteX4" fmla="*/ 223835 w 223835"/>
                  <a:gd name="connsiteY4" fmla="*/ 339882 h 339882"/>
                  <a:gd name="connsiteX0" fmla="*/ 0 w 223835"/>
                  <a:gd name="connsiteY0" fmla="*/ 0 h 219075"/>
                  <a:gd name="connsiteX1" fmla="*/ 135767 w 223835"/>
                  <a:gd name="connsiteY1" fmla="*/ 1328 h 219075"/>
                  <a:gd name="connsiteX2" fmla="*/ 223835 w 223835"/>
                  <a:gd name="connsiteY2" fmla="*/ 89396 h 219075"/>
                  <a:gd name="connsiteX3" fmla="*/ 222250 w 223835"/>
                  <a:gd name="connsiteY3" fmla="*/ 21907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5" h="219075">
                    <a:moveTo>
                      <a:pt x="0" y="0"/>
                    </a:moveTo>
                    <a:lnTo>
                      <a:pt x="135767" y="1328"/>
                    </a:lnTo>
                    <a:lnTo>
                      <a:pt x="223835" y="89396"/>
                    </a:lnTo>
                    <a:cubicBezTo>
                      <a:pt x="223307" y="132622"/>
                      <a:pt x="222778" y="175849"/>
                      <a:pt x="222250" y="21907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9CC2C8C-A5DA-C5C0-66A8-7A6BAFC9E0A2}"/>
                  </a:ext>
                </a:extLst>
              </p:cNvPr>
              <p:cNvSpPr/>
              <p:nvPr/>
            </p:nvSpPr>
            <p:spPr>
              <a:xfrm>
                <a:off x="3330431" y="4344122"/>
                <a:ext cx="97503" cy="108888"/>
              </a:xfrm>
              <a:custGeom>
                <a:avLst/>
                <a:gdLst>
                  <a:gd name="connsiteX0" fmla="*/ 84138 w 84138"/>
                  <a:gd name="connsiteY0" fmla="*/ 0 h 117475"/>
                  <a:gd name="connsiteX1" fmla="*/ 84138 w 84138"/>
                  <a:gd name="connsiteY1" fmla="*/ 117475 h 117475"/>
                  <a:gd name="connsiteX2" fmla="*/ 0 w 84138"/>
                  <a:gd name="connsiteY2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38" h="117475">
                    <a:moveTo>
                      <a:pt x="84138" y="0"/>
                    </a:moveTo>
                    <a:lnTo>
                      <a:pt x="84138" y="117475"/>
                    </a:lnTo>
                    <a:lnTo>
                      <a:pt x="0" y="117475"/>
                    </a:lnTo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AB4DE7FB-537C-302E-1F1E-FBE0277521A6}"/>
              </a:ext>
            </a:extLst>
          </p:cNvPr>
          <p:cNvSpPr txBox="1"/>
          <p:nvPr/>
        </p:nvSpPr>
        <p:spPr>
          <a:xfrm>
            <a:off x="9295645" y="1935672"/>
            <a:ext cx="177564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20XX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月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11DAF8B-8370-8AE4-9FF8-891CDEFF0745}"/>
              </a:ext>
            </a:extLst>
          </p:cNvPr>
          <p:cNvSpPr txBox="1"/>
          <p:nvPr/>
        </p:nvSpPr>
        <p:spPr>
          <a:xfrm>
            <a:off x="9197193" y="2286520"/>
            <a:ext cx="2426764" cy="6689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智能运维体系初步建成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疫情期间成效逐渐显现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A8E97D9-ED63-9842-9ED8-1614BF3CD987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文本框 216">
            <a:extLst>
              <a:ext uri="{FF2B5EF4-FFF2-40B4-BE49-F238E27FC236}">
                <a16:creationId xmlns:a16="http://schemas.microsoft.com/office/drawing/2014/main" id="{4CE43F74-11F0-F82B-D877-AD7273008CE3}"/>
              </a:ext>
            </a:extLst>
          </p:cNvPr>
          <p:cNvSpPr txBox="1"/>
          <p:nvPr/>
        </p:nvSpPr>
        <p:spPr>
          <a:xfrm>
            <a:off x="2451412" y="205040"/>
            <a:ext cx="7289176" cy="64479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1300" spc="-300" dirty="0">
                <a:ln>
                  <a:gradFill>
                    <a:gsLst>
                      <a:gs pos="0">
                        <a:schemeClr val="accent3"/>
                      </a:gs>
                      <a:gs pos="40000">
                        <a:schemeClr val="accent3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3">
                        <a:alpha val="50000"/>
                      </a:schemeClr>
                    </a:gs>
                    <a:gs pos="80000">
                      <a:schemeClr val="accent3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endParaRPr lang="zh-CN" altLang="en-US" sz="41300" spc="-300" dirty="0">
              <a:ln>
                <a:gradFill>
                  <a:gsLst>
                    <a:gs pos="0">
                      <a:schemeClr val="accent3"/>
                    </a:gs>
                    <a:gs pos="4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3">
                      <a:alpha val="50000"/>
                    </a:schemeClr>
                  </a:gs>
                  <a:gs pos="80000">
                    <a:schemeClr val="accent3">
                      <a:alpha val="0"/>
                    </a:schemeClr>
                  </a:gs>
                </a:gsLst>
                <a:lin ang="54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A987EFFA-2C4A-6F68-9A06-40BF1E6337CE}"/>
              </a:ext>
            </a:extLst>
          </p:cNvPr>
          <p:cNvSpPr txBox="1"/>
          <p:nvPr/>
        </p:nvSpPr>
        <p:spPr>
          <a:xfrm>
            <a:off x="4464786" y="2627086"/>
            <a:ext cx="326243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zh-CN" altLang="en-US" sz="5400" spc="600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effectLst>
                  <a:outerShdw blurRad="215900" dist="190500" dir="2700000" algn="tl">
                    <a:srgbClr val="000000">
                      <a:alpha val="3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工作现状</a:t>
            </a:r>
          </a:p>
        </p:txBody>
      </p: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id="{EF9B7643-EBED-9F5F-06AD-0F9847AC660E}"/>
              </a:ext>
            </a:extLst>
          </p:cNvPr>
          <p:cNvCxnSpPr/>
          <p:nvPr/>
        </p:nvCxnSpPr>
        <p:spPr>
          <a:xfrm>
            <a:off x="713540" y="43109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4" name="直接连接符 223">
            <a:extLst>
              <a:ext uri="{FF2B5EF4-FFF2-40B4-BE49-F238E27FC236}">
                <a16:creationId xmlns:a16="http://schemas.microsoft.com/office/drawing/2014/main" id="{412C1EA7-3F5A-3E08-B90F-5D38A3D76A1F}"/>
              </a:ext>
            </a:extLst>
          </p:cNvPr>
          <p:cNvCxnSpPr/>
          <p:nvPr/>
        </p:nvCxnSpPr>
        <p:spPr>
          <a:xfrm>
            <a:off x="9314926" y="5370471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id="{69414B82-BE21-20C2-5936-C3DE4A67156E}"/>
              </a:ext>
            </a:extLst>
          </p:cNvPr>
          <p:cNvCxnSpPr/>
          <p:nvPr/>
        </p:nvCxnSpPr>
        <p:spPr>
          <a:xfrm>
            <a:off x="11163585" y="3567875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6" name="直接连接符 225">
            <a:extLst>
              <a:ext uri="{FF2B5EF4-FFF2-40B4-BE49-F238E27FC236}">
                <a16:creationId xmlns:a16="http://schemas.microsoft.com/office/drawing/2014/main" id="{AA84CC11-7B97-C92B-FF1E-AE82948E98D1}"/>
              </a:ext>
            </a:extLst>
          </p:cNvPr>
          <p:cNvCxnSpPr/>
          <p:nvPr/>
        </p:nvCxnSpPr>
        <p:spPr>
          <a:xfrm>
            <a:off x="9724857" y="27194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7" name="直接连接符 226">
            <a:extLst>
              <a:ext uri="{FF2B5EF4-FFF2-40B4-BE49-F238E27FC236}">
                <a16:creationId xmlns:a16="http://schemas.microsoft.com/office/drawing/2014/main" id="{65F8DEB0-1AE5-DA62-454C-B84E34D82EB2}"/>
              </a:ext>
            </a:extLst>
          </p:cNvPr>
          <p:cNvCxnSpPr/>
          <p:nvPr/>
        </p:nvCxnSpPr>
        <p:spPr>
          <a:xfrm>
            <a:off x="1671243" y="2385657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06DCBFC9-1A26-5230-2BEC-34D492B85222}"/>
              </a:ext>
            </a:extLst>
          </p:cNvPr>
          <p:cNvCxnSpPr>
            <a:cxnSpLocks/>
          </p:cNvCxnSpPr>
          <p:nvPr/>
        </p:nvCxnSpPr>
        <p:spPr>
          <a:xfrm>
            <a:off x="2324385" y="4089546"/>
            <a:ext cx="0" cy="52167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sp>
        <p:nvSpPr>
          <p:cNvPr id="230" name="PA-菱形 40">
            <a:extLst>
              <a:ext uri="{FF2B5EF4-FFF2-40B4-BE49-F238E27FC236}">
                <a16:creationId xmlns:a16="http://schemas.microsoft.com/office/drawing/2014/main" id="{441FF8F1-5E71-3C91-FA23-5010AFD4B7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1879044" y="4234730"/>
            <a:ext cx="8433912" cy="330707"/>
          </a:xfrm>
          <a:prstGeom prst="diamond">
            <a:avLst/>
          </a:prstGeom>
          <a:gradFill>
            <a:gsLst>
              <a:gs pos="0">
                <a:schemeClr val="accent3">
                  <a:alpha val="13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2800" kern="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7BAEC50F-7882-C0E3-1A89-7780B6EF30ED}"/>
              </a:ext>
            </a:extLst>
          </p:cNvPr>
          <p:cNvSpPr txBox="1"/>
          <p:nvPr/>
        </p:nvSpPr>
        <p:spPr>
          <a:xfrm>
            <a:off x="4543425" y="3614190"/>
            <a:ext cx="3108325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WORK CONTENT</a:t>
            </a:r>
          </a:p>
        </p:txBody>
      </p:sp>
    </p:spTree>
    <p:extLst>
      <p:ext uri="{BB962C8B-B14F-4D97-AF65-F5344CB8AC3E}">
        <p14:creationId xmlns:p14="http://schemas.microsoft.com/office/powerpoint/2010/main" val="278008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6C7D7FEC-2119-EEC7-729D-51D1A586E8F4}"/>
              </a:ext>
            </a:extLst>
          </p:cNvPr>
          <p:cNvGrpSpPr/>
          <p:nvPr/>
        </p:nvGrpSpPr>
        <p:grpSpPr>
          <a:xfrm>
            <a:off x="5362066" y="1474109"/>
            <a:ext cx="1467865" cy="1702723"/>
            <a:chOff x="1640613" y="1474109"/>
            <a:chExt cx="1467865" cy="1702723"/>
          </a:xfrm>
        </p:grpSpPr>
        <p:sp>
          <p:nvSpPr>
            <p:cNvPr id="41" name="六边形 40">
              <a:extLst>
                <a:ext uri="{FF2B5EF4-FFF2-40B4-BE49-F238E27FC236}">
                  <a16:creationId xmlns:a16="http://schemas.microsoft.com/office/drawing/2014/main" id="{0985869E-1F17-7595-7FF1-DD1872619CAA}"/>
                </a:ext>
              </a:extLst>
            </p:cNvPr>
            <p:cNvSpPr/>
            <p:nvPr/>
          </p:nvSpPr>
          <p:spPr>
            <a:xfrm rot="5400000">
              <a:off x="1523184" y="1591538"/>
              <a:ext cx="1702723" cy="1467865"/>
            </a:xfrm>
            <a:prstGeom prst="hexagon">
              <a:avLst/>
            </a:prstGeom>
            <a:gradFill flip="none" rotWithShape="1">
              <a:gsLst>
                <a:gs pos="21000">
                  <a:schemeClr val="accent3">
                    <a:alpha val="2000"/>
                  </a:schemeClr>
                </a:gs>
                <a:gs pos="100000">
                  <a:schemeClr val="accent2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accent2"/>
                  </a:gs>
                  <a:gs pos="24000">
                    <a:schemeClr val="accent2">
                      <a:alpha val="36000"/>
                    </a:schemeClr>
                  </a:gs>
                  <a:gs pos="51000">
                    <a:schemeClr val="accent2">
                      <a:alpha val="0"/>
                    </a:schemeClr>
                  </a:gs>
                  <a:gs pos="78000">
                    <a:schemeClr val="accent2">
                      <a:alpha val="1400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FA74566-95B1-0B98-6321-2C92D8D1BE0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2374545" y="1474109"/>
              <a:ext cx="1" cy="851362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28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CC07DD5-E5F2-F032-4570-6FE05991C564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H="1">
              <a:off x="1640613" y="2325471"/>
              <a:ext cx="733932" cy="48439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13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A8B29B8C-5924-F79F-844D-4BBC1C20EF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4543" y="2325471"/>
              <a:ext cx="733935" cy="484396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13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4F2B3CD-9450-E66E-47C8-1AF3CACC66CF}"/>
              </a:ext>
            </a:extLst>
          </p:cNvPr>
          <p:cNvGrpSpPr/>
          <p:nvPr/>
        </p:nvGrpSpPr>
        <p:grpSpPr>
          <a:xfrm>
            <a:off x="9021638" y="1474109"/>
            <a:ext cx="1467865" cy="1702723"/>
            <a:chOff x="1640613" y="1474109"/>
            <a:chExt cx="1467865" cy="1702723"/>
          </a:xfrm>
        </p:grpSpPr>
        <p:sp>
          <p:nvSpPr>
            <p:cNvPr id="46" name="六边形 45">
              <a:extLst>
                <a:ext uri="{FF2B5EF4-FFF2-40B4-BE49-F238E27FC236}">
                  <a16:creationId xmlns:a16="http://schemas.microsoft.com/office/drawing/2014/main" id="{A5BFA833-0780-6DC4-8E4F-EE32BA12CBE0}"/>
                </a:ext>
              </a:extLst>
            </p:cNvPr>
            <p:cNvSpPr/>
            <p:nvPr/>
          </p:nvSpPr>
          <p:spPr>
            <a:xfrm rot="5400000">
              <a:off x="1523184" y="1591538"/>
              <a:ext cx="1702723" cy="1467865"/>
            </a:xfrm>
            <a:prstGeom prst="hexagon">
              <a:avLst/>
            </a:prstGeom>
            <a:gradFill flip="none" rotWithShape="1">
              <a:gsLst>
                <a:gs pos="21000">
                  <a:schemeClr val="accent3">
                    <a:alpha val="2000"/>
                  </a:schemeClr>
                </a:gs>
                <a:gs pos="100000">
                  <a:schemeClr val="accent2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accent2"/>
                  </a:gs>
                  <a:gs pos="24000">
                    <a:schemeClr val="accent2">
                      <a:alpha val="36000"/>
                    </a:schemeClr>
                  </a:gs>
                  <a:gs pos="51000">
                    <a:schemeClr val="accent2">
                      <a:alpha val="0"/>
                    </a:schemeClr>
                  </a:gs>
                  <a:gs pos="78000">
                    <a:schemeClr val="accent2">
                      <a:alpha val="1400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BBAE4CD4-00EF-72A5-ABE6-61DFF5E0B45F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>
              <a:off x="2374545" y="1474109"/>
              <a:ext cx="1" cy="851362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28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112243F-70A9-01F7-9A1B-49B3C002CCA8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H="1">
              <a:off x="1640613" y="2325471"/>
              <a:ext cx="733932" cy="48439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13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8C891E9-4F64-B86F-C53E-30534F0AC0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4543" y="2325471"/>
              <a:ext cx="733935" cy="484396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13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F4D3BD7-EBFE-A82C-1A6B-61CF9E67E4D3}"/>
              </a:ext>
            </a:extLst>
          </p:cNvPr>
          <p:cNvSpPr/>
          <p:nvPr/>
        </p:nvSpPr>
        <p:spPr>
          <a:xfrm>
            <a:off x="1076564" y="3272423"/>
            <a:ext cx="2687667" cy="5417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spc="3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基础设施方面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E68BBE-7FC6-EE8B-D505-811E8F12485D}"/>
              </a:ext>
            </a:extLst>
          </p:cNvPr>
          <p:cNvSpPr/>
          <p:nvPr/>
        </p:nvSpPr>
        <p:spPr>
          <a:xfrm>
            <a:off x="972769" y="3853026"/>
            <a:ext cx="2803547" cy="23124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自主开发工具套件，实现设备自动巡检、故障识别、问题定位和报告生成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实时获取硬件状态信息，统一管理、监测设备各项指标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设备告警实时推送至移动端，运维人员第一时间介入处理</a:t>
            </a:r>
          </a:p>
        </p:txBody>
      </p:sp>
      <p:sp>
        <p:nvSpPr>
          <p:cNvPr id="37" name="cloud-data_115749">
            <a:extLst>
              <a:ext uri="{FF2B5EF4-FFF2-40B4-BE49-F238E27FC236}">
                <a16:creationId xmlns:a16="http://schemas.microsoft.com/office/drawing/2014/main" id="{E165F921-C627-CCF8-53CA-78911C82FB17}"/>
              </a:ext>
            </a:extLst>
          </p:cNvPr>
          <p:cNvSpPr>
            <a:spLocks/>
          </p:cNvSpPr>
          <p:nvPr/>
        </p:nvSpPr>
        <p:spPr>
          <a:xfrm>
            <a:off x="5752641" y="2019126"/>
            <a:ext cx="624834" cy="6126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074" h="580824">
                <a:moveTo>
                  <a:pt x="347692" y="228006"/>
                </a:moveTo>
                <a:cubicBezTo>
                  <a:pt x="286686" y="228006"/>
                  <a:pt x="234959" y="271456"/>
                  <a:pt x="224613" y="331306"/>
                </a:cubicBezTo>
                <a:cubicBezTo>
                  <a:pt x="223973" y="334927"/>
                  <a:pt x="221627" y="337909"/>
                  <a:pt x="218321" y="339293"/>
                </a:cubicBezTo>
                <a:cubicBezTo>
                  <a:pt x="215014" y="340784"/>
                  <a:pt x="211175" y="340358"/>
                  <a:pt x="208188" y="338441"/>
                </a:cubicBezTo>
                <a:cubicBezTo>
                  <a:pt x="188564" y="325449"/>
                  <a:pt x="165634" y="318633"/>
                  <a:pt x="141956" y="318633"/>
                </a:cubicBezTo>
                <a:cubicBezTo>
                  <a:pt x="75404" y="318633"/>
                  <a:pt x="21331" y="372626"/>
                  <a:pt x="21331" y="439079"/>
                </a:cubicBezTo>
                <a:cubicBezTo>
                  <a:pt x="21331" y="505426"/>
                  <a:pt x="75404" y="559525"/>
                  <a:pt x="141956" y="559525"/>
                </a:cubicBezTo>
                <a:lnTo>
                  <a:pt x="493701" y="559525"/>
                </a:lnTo>
                <a:cubicBezTo>
                  <a:pt x="544468" y="559525"/>
                  <a:pt x="585743" y="518311"/>
                  <a:pt x="585743" y="467620"/>
                </a:cubicBezTo>
                <a:cubicBezTo>
                  <a:pt x="585743" y="417035"/>
                  <a:pt x="544468" y="375821"/>
                  <a:pt x="493701" y="375821"/>
                </a:cubicBezTo>
                <a:cubicBezTo>
                  <a:pt x="490501" y="375821"/>
                  <a:pt x="487088" y="375928"/>
                  <a:pt x="483675" y="376354"/>
                </a:cubicBezTo>
                <a:cubicBezTo>
                  <a:pt x="480582" y="376673"/>
                  <a:pt x="477383" y="375608"/>
                  <a:pt x="475036" y="373372"/>
                </a:cubicBezTo>
                <a:cubicBezTo>
                  <a:pt x="472797" y="371029"/>
                  <a:pt x="471624" y="367940"/>
                  <a:pt x="471944" y="364746"/>
                </a:cubicBezTo>
                <a:cubicBezTo>
                  <a:pt x="472370" y="360592"/>
                  <a:pt x="472583" y="356545"/>
                  <a:pt x="472583" y="352712"/>
                </a:cubicBezTo>
                <a:cubicBezTo>
                  <a:pt x="472583" y="283916"/>
                  <a:pt x="416483" y="228006"/>
                  <a:pt x="347692" y="228006"/>
                </a:cubicBezTo>
                <a:close/>
                <a:moveTo>
                  <a:pt x="155747" y="168651"/>
                </a:moveTo>
                <a:lnTo>
                  <a:pt x="451608" y="168651"/>
                </a:lnTo>
                <a:cubicBezTo>
                  <a:pt x="457474" y="168651"/>
                  <a:pt x="462273" y="173446"/>
                  <a:pt x="462273" y="179306"/>
                </a:cubicBezTo>
                <a:cubicBezTo>
                  <a:pt x="462273" y="185167"/>
                  <a:pt x="457474" y="189962"/>
                  <a:pt x="451608" y="189962"/>
                </a:cubicBezTo>
                <a:lnTo>
                  <a:pt x="155747" y="189962"/>
                </a:lnTo>
                <a:cubicBezTo>
                  <a:pt x="149881" y="189962"/>
                  <a:pt x="145082" y="185167"/>
                  <a:pt x="145082" y="179306"/>
                </a:cubicBezTo>
                <a:cubicBezTo>
                  <a:pt x="145082" y="173446"/>
                  <a:pt x="149881" y="168651"/>
                  <a:pt x="155747" y="168651"/>
                </a:cubicBezTo>
                <a:close/>
                <a:moveTo>
                  <a:pt x="155747" y="102249"/>
                </a:moveTo>
                <a:lnTo>
                  <a:pt x="451608" y="102249"/>
                </a:lnTo>
                <a:cubicBezTo>
                  <a:pt x="457474" y="102249"/>
                  <a:pt x="462273" y="107028"/>
                  <a:pt x="462273" y="112869"/>
                </a:cubicBezTo>
                <a:cubicBezTo>
                  <a:pt x="462273" y="118710"/>
                  <a:pt x="457474" y="123489"/>
                  <a:pt x="451608" y="123489"/>
                </a:cubicBezTo>
                <a:lnTo>
                  <a:pt x="155747" y="123489"/>
                </a:lnTo>
                <a:cubicBezTo>
                  <a:pt x="149881" y="123489"/>
                  <a:pt x="145082" y="118710"/>
                  <a:pt x="145082" y="112869"/>
                </a:cubicBezTo>
                <a:cubicBezTo>
                  <a:pt x="145082" y="107028"/>
                  <a:pt x="149881" y="102249"/>
                  <a:pt x="155747" y="102249"/>
                </a:cubicBezTo>
                <a:close/>
                <a:moveTo>
                  <a:pt x="459358" y="36421"/>
                </a:moveTo>
                <a:lnTo>
                  <a:pt x="459358" y="68157"/>
                </a:lnTo>
                <a:lnTo>
                  <a:pt x="491248" y="68157"/>
                </a:lnTo>
                <a:close/>
                <a:moveTo>
                  <a:pt x="101001" y="21299"/>
                </a:moveTo>
                <a:lnTo>
                  <a:pt x="101001" y="303298"/>
                </a:lnTo>
                <a:cubicBezTo>
                  <a:pt x="114013" y="299464"/>
                  <a:pt x="127771" y="297334"/>
                  <a:pt x="141956" y="297334"/>
                </a:cubicBezTo>
                <a:cubicBezTo>
                  <a:pt x="164674" y="297334"/>
                  <a:pt x="186858" y="302659"/>
                  <a:pt x="206909" y="312989"/>
                </a:cubicBezTo>
                <a:cubicBezTo>
                  <a:pt x="212881" y="291690"/>
                  <a:pt x="223547" y="272414"/>
                  <a:pt x="237518" y="256440"/>
                </a:cubicBezTo>
                <a:lnTo>
                  <a:pt x="155715" y="256440"/>
                </a:lnTo>
                <a:cubicBezTo>
                  <a:pt x="149849" y="256440"/>
                  <a:pt x="145049" y="251648"/>
                  <a:pt x="145049" y="245791"/>
                </a:cubicBezTo>
                <a:cubicBezTo>
                  <a:pt x="145049" y="239933"/>
                  <a:pt x="149849" y="235141"/>
                  <a:pt x="155715" y="235141"/>
                </a:cubicBezTo>
                <a:lnTo>
                  <a:pt x="260769" y="235141"/>
                </a:lnTo>
                <a:cubicBezTo>
                  <a:pt x="285193" y="217143"/>
                  <a:pt x="315269" y="206707"/>
                  <a:pt x="347692" y="206707"/>
                </a:cubicBezTo>
                <a:cubicBezTo>
                  <a:pt x="380008" y="206707"/>
                  <a:pt x="409978" y="217250"/>
                  <a:pt x="434295" y="235141"/>
                </a:cubicBezTo>
                <a:lnTo>
                  <a:pt x="451573" y="235141"/>
                </a:lnTo>
                <a:cubicBezTo>
                  <a:pt x="457439" y="235141"/>
                  <a:pt x="462238" y="239933"/>
                  <a:pt x="462238" y="245791"/>
                </a:cubicBezTo>
                <a:cubicBezTo>
                  <a:pt x="462238" y="249944"/>
                  <a:pt x="459892" y="253458"/>
                  <a:pt x="456479" y="255269"/>
                </a:cubicBezTo>
                <a:cubicBezTo>
                  <a:pt x="479729" y="281147"/>
                  <a:pt x="493914" y="315332"/>
                  <a:pt x="493914" y="352712"/>
                </a:cubicBezTo>
                <a:cubicBezTo>
                  <a:pt x="493914" y="353244"/>
                  <a:pt x="493914" y="353883"/>
                  <a:pt x="493914" y="354522"/>
                </a:cubicBezTo>
                <a:cubicBezTo>
                  <a:pt x="498074" y="354522"/>
                  <a:pt x="502233" y="354735"/>
                  <a:pt x="506286" y="355161"/>
                </a:cubicBezTo>
                <a:lnTo>
                  <a:pt x="506286" y="89456"/>
                </a:lnTo>
                <a:lnTo>
                  <a:pt x="448693" y="89456"/>
                </a:lnTo>
                <a:cubicBezTo>
                  <a:pt x="442827" y="89456"/>
                  <a:pt x="438028" y="84664"/>
                  <a:pt x="438028" y="78806"/>
                </a:cubicBezTo>
                <a:lnTo>
                  <a:pt x="438028" y="21299"/>
                </a:lnTo>
                <a:close/>
                <a:moveTo>
                  <a:pt x="90336" y="0"/>
                </a:moveTo>
                <a:lnTo>
                  <a:pt x="448693" y="0"/>
                </a:lnTo>
                <a:cubicBezTo>
                  <a:pt x="451466" y="0"/>
                  <a:pt x="454239" y="1065"/>
                  <a:pt x="456265" y="3195"/>
                </a:cubicBezTo>
                <a:lnTo>
                  <a:pt x="524524" y="71352"/>
                </a:lnTo>
                <a:cubicBezTo>
                  <a:pt x="526550" y="73375"/>
                  <a:pt x="527617" y="78806"/>
                  <a:pt x="527617" y="78806"/>
                </a:cubicBezTo>
                <a:lnTo>
                  <a:pt x="527617" y="359634"/>
                </a:lnTo>
                <a:cubicBezTo>
                  <a:pt x="573585" y="374117"/>
                  <a:pt x="607074" y="417035"/>
                  <a:pt x="607074" y="467620"/>
                </a:cubicBezTo>
                <a:cubicBezTo>
                  <a:pt x="607074" y="530026"/>
                  <a:pt x="556200" y="580824"/>
                  <a:pt x="493701" y="580824"/>
                </a:cubicBezTo>
                <a:lnTo>
                  <a:pt x="141956" y="580824"/>
                </a:lnTo>
                <a:cubicBezTo>
                  <a:pt x="63672" y="580824"/>
                  <a:pt x="0" y="517246"/>
                  <a:pt x="0" y="439079"/>
                </a:cubicBezTo>
                <a:cubicBezTo>
                  <a:pt x="0" y="383169"/>
                  <a:pt x="32529" y="334714"/>
                  <a:pt x="79670" y="311711"/>
                </a:cubicBezTo>
                <a:lnTo>
                  <a:pt x="79670" y="10650"/>
                </a:lnTo>
                <a:cubicBezTo>
                  <a:pt x="79670" y="4792"/>
                  <a:pt x="84470" y="0"/>
                  <a:pt x="90336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B2BDC5D-F71D-A45C-9B14-E9664005ABBD}"/>
              </a:ext>
            </a:extLst>
          </p:cNvPr>
          <p:cNvGrpSpPr/>
          <p:nvPr/>
        </p:nvGrpSpPr>
        <p:grpSpPr>
          <a:xfrm>
            <a:off x="1640613" y="1474109"/>
            <a:ext cx="1467865" cy="1702723"/>
            <a:chOff x="1640613" y="1474109"/>
            <a:chExt cx="1467865" cy="1702723"/>
          </a:xfrm>
        </p:grpSpPr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3DCE946D-2DB8-03CC-45F9-C9B885C87439}"/>
                </a:ext>
              </a:extLst>
            </p:cNvPr>
            <p:cNvSpPr/>
            <p:nvPr/>
          </p:nvSpPr>
          <p:spPr>
            <a:xfrm rot="5400000">
              <a:off x="1523184" y="1591538"/>
              <a:ext cx="1702723" cy="1467865"/>
            </a:xfrm>
            <a:prstGeom prst="hexagon">
              <a:avLst/>
            </a:prstGeom>
            <a:gradFill flip="none" rotWithShape="1">
              <a:gsLst>
                <a:gs pos="21000">
                  <a:schemeClr val="accent3">
                    <a:alpha val="2000"/>
                  </a:schemeClr>
                </a:gs>
                <a:gs pos="100000">
                  <a:schemeClr val="accent2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accent2"/>
                  </a:gs>
                  <a:gs pos="24000">
                    <a:schemeClr val="accent2">
                      <a:alpha val="36000"/>
                    </a:schemeClr>
                  </a:gs>
                  <a:gs pos="51000">
                    <a:schemeClr val="accent2">
                      <a:alpha val="0"/>
                    </a:schemeClr>
                  </a:gs>
                  <a:gs pos="78000">
                    <a:schemeClr val="accent2">
                      <a:alpha val="1400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6FB4DD5-CF96-759E-4C49-7630E52DFBCD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2374545" y="1474109"/>
              <a:ext cx="1" cy="851362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28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00816E8-D542-4384-0800-29FB9B668DDA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H="1">
              <a:off x="1640613" y="2325471"/>
              <a:ext cx="733932" cy="48439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13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6D19F31-47B0-D538-76FE-7B6236052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4543" y="2325471"/>
              <a:ext cx="733935" cy="484396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13000"/>
                      <a:lumMod val="5000"/>
                      <a:lumOff val="95000"/>
                    </a:schemeClr>
                  </a:gs>
                  <a:gs pos="65000">
                    <a:schemeClr val="accent6">
                      <a:alpha val="5000"/>
                      <a:lumMod val="45000"/>
                      <a:lumOff val="55000"/>
                    </a:schemeClr>
                  </a:gs>
                  <a:gs pos="100000">
                    <a:schemeClr val="accent6">
                      <a:alpha val="0"/>
                      <a:lumMod val="30000"/>
                      <a:lumOff val="7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mputer_342201">
            <a:extLst>
              <a:ext uri="{FF2B5EF4-FFF2-40B4-BE49-F238E27FC236}">
                <a16:creationId xmlns:a16="http://schemas.microsoft.com/office/drawing/2014/main" id="{923C7499-51A7-C0B7-006E-443FD8221F43}"/>
              </a:ext>
            </a:extLst>
          </p:cNvPr>
          <p:cNvSpPr>
            <a:spLocks/>
          </p:cNvSpPr>
          <p:nvPr/>
        </p:nvSpPr>
        <p:spPr>
          <a:xfrm>
            <a:off x="2062129" y="2014447"/>
            <a:ext cx="624832" cy="6220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  <a:gd name="connsiteX147" fmla="*/ 373273 h 605239"/>
              <a:gd name="connsiteY147" fmla="*/ 373273 h 605239"/>
              <a:gd name="connsiteX148" fmla="*/ 373273 h 605239"/>
              <a:gd name="connsiteY148" fmla="*/ 373273 h 605239"/>
              <a:gd name="connsiteX149" fmla="*/ 373273 h 605239"/>
              <a:gd name="connsiteY149" fmla="*/ 373273 h 605239"/>
              <a:gd name="connsiteX150" fmla="*/ 373273 h 605239"/>
              <a:gd name="connsiteY150" fmla="*/ 373273 h 605239"/>
              <a:gd name="connsiteX151" fmla="*/ 373273 h 605239"/>
              <a:gd name="connsiteY151" fmla="*/ 373273 h 605239"/>
              <a:gd name="connsiteX152" fmla="*/ 373273 h 605239"/>
              <a:gd name="connsiteY152" fmla="*/ 373273 h 605239"/>
              <a:gd name="connsiteX153" fmla="*/ 373273 h 605239"/>
              <a:gd name="connsiteY153" fmla="*/ 373273 h 605239"/>
              <a:gd name="connsiteX154" fmla="*/ 373273 h 605239"/>
              <a:gd name="connsiteY154" fmla="*/ 373273 h 605239"/>
              <a:gd name="connsiteX155" fmla="*/ 373273 h 605239"/>
              <a:gd name="connsiteY155" fmla="*/ 373273 h 605239"/>
              <a:gd name="connsiteX156" fmla="*/ 373273 h 605239"/>
              <a:gd name="connsiteY156" fmla="*/ 373273 h 605239"/>
              <a:gd name="connsiteX157" fmla="*/ 373273 h 605239"/>
              <a:gd name="connsiteY157" fmla="*/ 373273 h 605239"/>
              <a:gd name="connsiteX158" fmla="*/ 373273 h 605239"/>
              <a:gd name="connsiteY158" fmla="*/ 373273 h 605239"/>
              <a:gd name="connsiteX159" fmla="*/ 373273 h 605239"/>
              <a:gd name="connsiteY159" fmla="*/ 373273 h 605239"/>
              <a:gd name="connsiteX160" fmla="*/ 373273 h 605239"/>
              <a:gd name="connsiteY160" fmla="*/ 373273 h 605239"/>
              <a:gd name="connsiteX161" fmla="*/ 373273 h 605239"/>
              <a:gd name="connsiteY161" fmla="*/ 373273 h 605239"/>
              <a:gd name="connsiteX162" fmla="*/ 373273 h 605239"/>
              <a:gd name="connsiteY162" fmla="*/ 373273 h 605239"/>
              <a:gd name="connsiteX163" fmla="*/ 373273 h 605239"/>
              <a:gd name="connsiteY163" fmla="*/ 373273 h 605239"/>
              <a:gd name="connsiteX164" fmla="*/ 373273 h 605239"/>
              <a:gd name="connsiteY164" fmla="*/ 373273 h 605239"/>
              <a:gd name="connsiteX165" fmla="*/ 373273 h 605239"/>
              <a:gd name="connsiteY165" fmla="*/ 373273 h 605239"/>
              <a:gd name="connsiteX166" fmla="*/ 373273 h 605239"/>
              <a:gd name="connsiteY166" fmla="*/ 373273 h 605239"/>
              <a:gd name="connsiteX167" fmla="*/ 373273 h 605239"/>
              <a:gd name="connsiteY167" fmla="*/ 373273 h 605239"/>
              <a:gd name="connsiteX168" fmla="*/ 373273 h 605239"/>
              <a:gd name="connsiteY168" fmla="*/ 373273 h 605239"/>
              <a:gd name="connsiteX169" fmla="*/ 373273 h 605239"/>
              <a:gd name="connsiteY169" fmla="*/ 373273 h 605239"/>
              <a:gd name="connsiteX170" fmla="*/ 373273 h 605239"/>
              <a:gd name="connsiteY170" fmla="*/ 373273 h 605239"/>
              <a:gd name="connsiteX171" fmla="*/ 373273 h 605239"/>
              <a:gd name="connsiteY171" fmla="*/ 373273 h 605239"/>
              <a:gd name="connsiteX172" fmla="*/ 373273 h 605239"/>
              <a:gd name="connsiteY172" fmla="*/ 373273 h 605239"/>
              <a:gd name="connsiteX173" fmla="*/ 373273 h 605239"/>
              <a:gd name="connsiteY173" fmla="*/ 373273 h 605239"/>
              <a:gd name="connsiteX174" fmla="*/ 373273 h 605239"/>
              <a:gd name="connsiteY174" fmla="*/ 373273 h 605239"/>
              <a:gd name="connsiteX175" fmla="*/ 373273 h 605239"/>
              <a:gd name="connsiteY175" fmla="*/ 373273 h 605239"/>
              <a:gd name="connsiteX176" fmla="*/ 373273 h 605239"/>
              <a:gd name="connsiteY176" fmla="*/ 373273 h 605239"/>
              <a:gd name="connsiteX177" fmla="*/ 373273 h 605239"/>
              <a:gd name="connsiteY177" fmla="*/ 373273 h 605239"/>
              <a:gd name="connsiteX178" fmla="*/ 373273 h 605239"/>
              <a:gd name="connsiteY178" fmla="*/ 373273 h 605239"/>
              <a:gd name="connsiteX179" fmla="*/ 373273 h 605239"/>
              <a:gd name="connsiteY179" fmla="*/ 373273 h 605239"/>
              <a:gd name="connsiteX180" fmla="*/ 373273 h 605239"/>
              <a:gd name="connsiteY180" fmla="*/ 373273 h 605239"/>
              <a:gd name="connsiteX181" fmla="*/ 373273 h 605239"/>
              <a:gd name="connsiteY181" fmla="*/ 373273 h 605239"/>
              <a:gd name="connsiteX182" fmla="*/ 373273 h 605239"/>
              <a:gd name="connsiteY182" fmla="*/ 373273 h 605239"/>
              <a:gd name="connsiteX183" fmla="*/ 373273 h 605239"/>
              <a:gd name="connsiteY183" fmla="*/ 373273 h 605239"/>
              <a:gd name="connsiteX184" fmla="*/ 373273 h 605239"/>
              <a:gd name="connsiteY184" fmla="*/ 373273 h 605239"/>
              <a:gd name="connsiteX185" fmla="*/ 373273 h 605239"/>
              <a:gd name="connsiteY185" fmla="*/ 373273 h 605239"/>
              <a:gd name="connsiteX186" fmla="*/ 373273 h 605239"/>
              <a:gd name="connsiteY186" fmla="*/ 373273 h 605239"/>
              <a:gd name="connsiteX187" fmla="*/ 373273 h 605239"/>
              <a:gd name="connsiteY187" fmla="*/ 373273 h 605239"/>
              <a:gd name="connsiteX188" fmla="*/ 373273 h 605239"/>
              <a:gd name="connsiteY188" fmla="*/ 373273 h 605239"/>
              <a:gd name="connsiteX189" fmla="*/ 373273 h 605239"/>
              <a:gd name="connsiteY189" fmla="*/ 373273 h 605239"/>
              <a:gd name="connsiteX190" fmla="*/ 373273 h 605239"/>
              <a:gd name="connsiteY190" fmla="*/ 373273 h 605239"/>
              <a:gd name="connsiteX191" fmla="*/ 373273 h 605239"/>
              <a:gd name="connsiteY191" fmla="*/ 373273 h 605239"/>
              <a:gd name="connsiteX192" fmla="*/ 373273 h 605239"/>
              <a:gd name="connsiteY1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80029" h="606722">
                <a:moveTo>
                  <a:pt x="257127" y="442340"/>
                </a:moveTo>
                <a:cubicBezTo>
                  <a:pt x="262111" y="440117"/>
                  <a:pt x="268342" y="441362"/>
                  <a:pt x="272169" y="445274"/>
                </a:cubicBezTo>
                <a:cubicBezTo>
                  <a:pt x="273415" y="446608"/>
                  <a:pt x="274394" y="448119"/>
                  <a:pt x="275106" y="449809"/>
                </a:cubicBezTo>
                <a:cubicBezTo>
                  <a:pt x="275818" y="451498"/>
                  <a:pt x="276174" y="453277"/>
                  <a:pt x="276174" y="455055"/>
                </a:cubicBezTo>
                <a:cubicBezTo>
                  <a:pt x="276174" y="456833"/>
                  <a:pt x="275818" y="458612"/>
                  <a:pt x="275106" y="460301"/>
                </a:cubicBezTo>
                <a:cubicBezTo>
                  <a:pt x="274394" y="462079"/>
                  <a:pt x="273415" y="463502"/>
                  <a:pt x="272169" y="464836"/>
                </a:cubicBezTo>
                <a:cubicBezTo>
                  <a:pt x="269588" y="467325"/>
                  <a:pt x="265939" y="468837"/>
                  <a:pt x="262378" y="468837"/>
                </a:cubicBezTo>
                <a:cubicBezTo>
                  <a:pt x="258818" y="468837"/>
                  <a:pt x="255169" y="467325"/>
                  <a:pt x="252588" y="464836"/>
                </a:cubicBezTo>
                <a:cubicBezTo>
                  <a:pt x="251342" y="463502"/>
                  <a:pt x="250363" y="462079"/>
                  <a:pt x="249651" y="460301"/>
                </a:cubicBezTo>
                <a:cubicBezTo>
                  <a:pt x="248850" y="458612"/>
                  <a:pt x="248583" y="456833"/>
                  <a:pt x="248583" y="455055"/>
                </a:cubicBezTo>
                <a:cubicBezTo>
                  <a:pt x="248583" y="453277"/>
                  <a:pt x="248850" y="451498"/>
                  <a:pt x="249651" y="449809"/>
                </a:cubicBezTo>
                <a:cubicBezTo>
                  <a:pt x="250363" y="448119"/>
                  <a:pt x="251342" y="446608"/>
                  <a:pt x="252588" y="445274"/>
                </a:cubicBezTo>
                <a:cubicBezTo>
                  <a:pt x="253923" y="444029"/>
                  <a:pt x="255347" y="443051"/>
                  <a:pt x="257127" y="442340"/>
                </a:cubicBezTo>
                <a:close/>
                <a:moveTo>
                  <a:pt x="206492" y="441246"/>
                </a:moveTo>
                <a:cubicBezTo>
                  <a:pt x="214111" y="441246"/>
                  <a:pt x="220288" y="447423"/>
                  <a:pt x="220288" y="455042"/>
                </a:cubicBezTo>
                <a:cubicBezTo>
                  <a:pt x="220288" y="462661"/>
                  <a:pt x="214111" y="468838"/>
                  <a:pt x="206492" y="468838"/>
                </a:cubicBezTo>
                <a:cubicBezTo>
                  <a:pt x="198873" y="468838"/>
                  <a:pt x="192696" y="462661"/>
                  <a:pt x="192696" y="455042"/>
                </a:cubicBezTo>
                <a:cubicBezTo>
                  <a:pt x="192696" y="447423"/>
                  <a:pt x="198873" y="441246"/>
                  <a:pt x="206492" y="441246"/>
                </a:cubicBezTo>
                <a:close/>
                <a:moveTo>
                  <a:pt x="150674" y="441246"/>
                </a:moveTo>
                <a:cubicBezTo>
                  <a:pt x="158293" y="441246"/>
                  <a:pt x="164470" y="447423"/>
                  <a:pt x="164470" y="455042"/>
                </a:cubicBezTo>
                <a:cubicBezTo>
                  <a:pt x="164470" y="462661"/>
                  <a:pt x="158293" y="468838"/>
                  <a:pt x="150674" y="468838"/>
                </a:cubicBezTo>
                <a:cubicBezTo>
                  <a:pt x="143055" y="468838"/>
                  <a:pt x="136878" y="462661"/>
                  <a:pt x="136878" y="455042"/>
                </a:cubicBezTo>
                <a:cubicBezTo>
                  <a:pt x="136878" y="447423"/>
                  <a:pt x="143055" y="441246"/>
                  <a:pt x="150674" y="441246"/>
                </a:cubicBezTo>
                <a:close/>
                <a:moveTo>
                  <a:pt x="94928" y="441246"/>
                </a:moveTo>
                <a:cubicBezTo>
                  <a:pt x="102547" y="441246"/>
                  <a:pt x="108724" y="447423"/>
                  <a:pt x="108724" y="455042"/>
                </a:cubicBezTo>
                <a:cubicBezTo>
                  <a:pt x="108724" y="462661"/>
                  <a:pt x="102547" y="468838"/>
                  <a:pt x="94928" y="468838"/>
                </a:cubicBezTo>
                <a:cubicBezTo>
                  <a:pt x="87309" y="468838"/>
                  <a:pt x="81132" y="462661"/>
                  <a:pt x="81132" y="455042"/>
                </a:cubicBezTo>
                <a:cubicBezTo>
                  <a:pt x="81132" y="447423"/>
                  <a:pt x="87309" y="441246"/>
                  <a:pt x="94928" y="441246"/>
                </a:cubicBezTo>
                <a:close/>
                <a:moveTo>
                  <a:pt x="37195" y="433720"/>
                </a:moveTo>
                <a:cubicBezTo>
                  <a:pt x="40623" y="432853"/>
                  <a:pt x="44386" y="433297"/>
                  <a:pt x="47636" y="435299"/>
                </a:cubicBezTo>
                <a:cubicBezTo>
                  <a:pt x="54315" y="439301"/>
                  <a:pt x="56363" y="447751"/>
                  <a:pt x="52356" y="454244"/>
                </a:cubicBezTo>
                <a:cubicBezTo>
                  <a:pt x="49773" y="458602"/>
                  <a:pt x="45232" y="461004"/>
                  <a:pt x="40601" y="461004"/>
                </a:cubicBezTo>
                <a:cubicBezTo>
                  <a:pt x="38108" y="461004"/>
                  <a:pt x="35614" y="460292"/>
                  <a:pt x="33477" y="458869"/>
                </a:cubicBezTo>
                <a:cubicBezTo>
                  <a:pt x="26976" y="455045"/>
                  <a:pt x="24750" y="446506"/>
                  <a:pt x="28757" y="440013"/>
                </a:cubicBezTo>
                <a:cubicBezTo>
                  <a:pt x="30672" y="436766"/>
                  <a:pt x="33766" y="434587"/>
                  <a:pt x="37195" y="433720"/>
                </a:cubicBezTo>
                <a:close/>
                <a:moveTo>
                  <a:pt x="13536" y="387230"/>
                </a:moveTo>
                <a:cubicBezTo>
                  <a:pt x="21194" y="387052"/>
                  <a:pt x="27517" y="393096"/>
                  <a:pt x="27606" y="400740"/>
                </a:cubicBezTo>
                <a:cubicBezTo>
                  <a:pt x="27784" y="408295"/>
                  <a:pt x="21728" y="414606"/>
                  <a:pt x="14070" y="414784"/>
                </a:cubicBezTo>
                <a:lnTo>
                  <a:pt x="13803" y="414784"/>
                </a:lnTo>
                <a:cubicBezTo>
                  <a:pt x="6412" y="414784"/>
                  <a:pt x="178" y="408740"/>
                  <a:pt x="0" y="401274"/>
                </a:cubicBezTo>
                <a:cubicBezTo>
                  <a:pt x="-89" y="393541"/>
                  <a:pt x="5966" y="387319"/>
                  <a:pt x="13536" y="387230"/>
                </a:cubicBezTo>
                <a:close/>
                <a:moveTo>
                  <a:pt x="345241" y="358502"/>
                </a:moveTo>
                <a:cubicBezTo>
                  <a:pt x="337587" y="358502"/>
                  <a:pt x="331446" y="364723"/>
                  <a:pt x="331446" y="372278"/>
                </a:cubicBezTo>
                <a:lnTo>
                  <a:pt x="331446" y="468793"/>
                </a:lnTo>
                <a:lnTo>
                  <a:pt x="552349" y="468793"/>
                </a:lnTo>
                <a:lnTo>
                  <a:pt x="552349" y="372278"/>
                </a:lnTo>
                <a:cubicBezTo>
                  <a:pt x="552349" y="364723"/>
                  <a:pt x="546208" y="358502"/>
                  <a:pt x="538554" y="358502"/>
                </a:cubicBezTo>
                <a:close/>
                <a:moveTo>
                  <a:pt x="13848" y="331517"/>
                </a:moveTo>
                <a:cubicBezTo>
                  <a:pt x="21467" y="331517"/>
                  <a:pt x="27644" y="337678"/>
                  <a:pt x="27644" y="345278"/>
                </a:cubicBezTo>
                <a:cubicBezTo>
                  <a:pt x="27644" y="352878"/>
                  <a:pt x="21467" y="359039"/>
                  <a:pt x="13848" y="359039"/>
                </a:cubicBezTo>
                <a:cubicBezTo>
                  <a:pt x="6229" y="359039"/>
                  <a:pt x="52" y="352878"/>
                  <a:pt x="52" y="345278"/>
                </a:cubicBezTo>
                <a:cubicBezTo>
                  <a:pt x="52" y="337678"/>
                  <a:pt x="6229" y="331517"/>
                  <a:pt x="13848" y="331517"/>
                </a:cubicBezTo>
                <a:close/>
                <a:moveTo>
                  <a:pt x="345241" y="330952"/>
                </a:moveTo>
                <a:lnTo>
                  <a:pt x="538554" y="330952"/>
                </a:lnTo>
                <a:cubicBezTo>
                  <a:pt x="561428" y="330952"/>
                  <a:pt x="580029" y="349437"/>
                  <a:pt x="580029" y="372278"/>
                </a:cubicBezTo>
                <a:lnTo>
                  <a:pt x="580029" y="510207"/>
                </a:lnTo>
                <a:cubicBezTo>
                  <a:pt x="580029" y="532958"/>
                  <a:pt x="561428" y="551532"/>
                  <a:pt x="538554" y="551532"/>
                </a:cubicBezTo>
                <a:lnTo>
                  <a:pt x="497168" y="551532"/>
                </a:lnTo>
                <a:cubicBezTo>
                  <a:pt x="489514" y="551532"/>
                  <a:pt x="483284" y="545400"/>
                  <a:pt x="483284" y="537757"/>
                </a:cubicBezTo>
                <a:cubicBezTo>
                  <a:pt x="483284" y="530114"/>
                  <a:pt x="489514" y="523982"/>
                  <a:pt x="497168" y="523982"/>
                </a:cubicBezTo>
                <a:lnTo>
                  <a:pt x="538554" y="523982"/>
                </a:lnTo>
                <a:cubicBezTo>
                  <a:pt x="546208" y="523982"/>
                  <a:pt x="552349" y="517761"/>
                  <a:pt x="552349" y="510207"/>
                </a:cubicBezTo>
                <a:lnTo>
                  <a:pt x="552349" y="496343"/>
                </a:lnTo>
                <a:lnTo>
                  <a:pt x="331446" y="496343"/>
                </a:lnTo>
                <a:lnTo>
                  <a:pt x="331446" y="510207"/>
                </a:lnTo>
                <a:cubicBezTo>
                  <a:pt x="331446" y="517761"/>
                  <a:pt x="337587" y="523982"/>
                  <a:pt x="345241" y="523982"/>
                </a:cubicBezTo>
                <a:lnTo>
                  <a:pt x="441898" y="523982"/>
                </a:lnTo>
                <a:cubicBezTo>
                  <a:pt x="449552" y="523982"/>
                  <a:pt x="455693" y="530114"/>
                  <a:pt x="455693" y="537757"/>
                </a:cubicBezTo>
                <a:lnTo>
                  <a:pt x="455693" y="579083"/>
                </a:lnTo>
                <a:lnTo>
                  <a:pt x="483284" y="579083"/>
                </a:lnTo>
                <a:cubicBezTo>
                  <a:pt x="490938" y="579083"/>
                  <a:pt x="497168" y="585304"/>
                  <a:pt x="497168" y="592947"/>
                </a:cubicBezTo>
                <a:cubicBezTo>
                  <a:pt x="497168" y="600501"/>
                  <a:pt x="490938" y="606722"/>
                  <a:pt x="483284" y="606722"/>
                </a:cubicBezTo>
                <a:lnTo>
                  <a:pt x="400512" y="606722"/>
                </a:lnTo>
                <a:cubicBezTo>
                  <a:pt x="392857" y="606722"/>
                  <a:pt x="386627" y="600501"/>
                  <a:pt x="386627" y="592947"/>
                </a:cubicBezTo>
                <a:cubicBezTo>
                  <a:pt x="386627" y="585304"/>
                  <a:pt x="392857" y="579083"/>
                  <a:pt x="400512" y="579083"/>
                </a:cubicBezTo>
                <a:lnTo>
                  <a:pt x="428102" y="579083"/>
                </a:lnTo>
                <a:lnTo>
                  <a:pt x="428102" y="551532"/>
                </a:lnTo>
                <a:lnTo>
                  <a:pt x="345241" y="551532"/>
                </a:lnTo>
                <a:cubicBezTo>
                  <a:pt x="322368" y="551532"/>
                  <a:pt x="303766" y="532958"/>
                  <a:pt x="303766" y="510207"/>
                </a:cubicBezTo>
                <a:lnTo>
                  <a:pt x="303766" y="372278"/>
                </a:lnTo>
                <a:cubicBezTo>
                  <a:pt x="303766" y="349437"/>
                  <a:pt x="322368" y="330952"/>
                  <a:pt x="345241" y="330952"/>
                </a:cubicBezTo>
                <a:close/>
                <a:moveTo>
                  <a:pt x="4057" y="279770"/>
                </a:moveTo>
                <a:cubicBezTo>
                  <a:pt x="9219" y="274711"/>
                  <a:pt x="18565" y="274711"/>
                  <a:pt x="23638" y="279770"/>
                </a:cubicBezTo>
                <a:cubicBezTo>
                  <a:pt x="26130" y="282433"/>
                  <a:pt x="27643" y="285983"/>
                  <a:pt x="27643" y="289533"/>
                </a:cubicBezTo>
                <a:cubicBezTo>
                  <a:pt x="27643" y="293172"/>
                  <a:pt x="26130" y="296722"/>
                  <a:pt x="23638" y="299296"/>
                </a:cubicBezTo>
                <a:cubicBezTo>
                  <a:pt x="23015" y="299917"/>
                  <a:pt x="22303" y="300450"/>
                  <a:pt x="21591" y="300982"/>
                </a:cubicBezTo>
                <a:cubicBezTo>
                  <a:pt x="20790" y="301515"/>
                  <a:pt x="19989" y="301959"/>
                  <a:pt x="19099" y="302225"/>
                </a:cubicBezTo>
                <a:cubicBezTo>
                  <a:pt x="18298" y="302669"/>
                  <a:pt x="17497" y="302935"/>
                  <a:pt x="16607" y="303024"/>
                </a:cubicBezTo>
                <a:cubicBezTo>
                  <a:pt x="15628" y="303201"/>
                  <a:pt x="14826" y="303290"/>
                  <a:pt x="13847" y="303290"/>
                </a:cubicBezTo>
                <a:cubicBezTo>
                  <a:pt x="10287" y="303290"/>
                  <a:pt x="6727" y="301781"/>
                  <a:pt x="4057" y="299296"/>
                </a:cubicBezTo>
                <a:cubicBezTo>
                  <a:pt x="1565" y="296722"/>
                  <a:pt x="52" y="293172"/>
                  <a:pt x="52" y="289533"/>
                </a:cubicBezTo>
                <a:cubicBezTo>
                  <a:pt x="52" y="285983"/>
                  <a:pt x="1565" y="282433"/>
                  <a:pt x="4057" y="279770"/>
                </a:cubicBezTo>
                <a:close/>
                <a:moveTo>
                  <a:pt x="560906" y="276841"/>
                </a:moveTo>
                <a:cubicBezTo>
                  <a:pt x="566065" y="274711"/>
                  <a:pt x="572113" y="276042"/>
                  <a:pt x="576027" y="279770"/>
                </a:cubicBezTo>
                <a:cubicBezTo>
                  <a:pt x="578428" y="282433"/>
                  <a:pt x="580029" y="285983"/>
                  <a:pt x="580029" y="289533"/>
                </a:cubicBezTo>
                <a:cubicBezTo>
                  <a:pt x="580029" y="293172"/>
                  <a:pt x="578428" y="296722"/>
                  <a:pt x="576027" y="299296"/>
                </a:cubicBezTo>
                <a:cubicBezTo>
                  <a:pt x="573358" y="301781"/>
                  <a:pt x="569800" y="303290"/>
                  <a:pt x="566154" y="303290"/>
                </a:cubicBezTo>
                <a:cubicBezTo>
                  <a:pt x="564375" y="303290"/>
                  <a:pt x="562596" y="303024"/>
                  <a:pt x="560906" y="302225"/>
                </a:cubicBezTo>
                <a:cubicBezTo>
                  <a:pt x="559127" y="301515"/>
                  <a:pt x="557793" y="300539"/>
                  <a:pt x="556370" y="299296"/>
                </a:cubicBezTo>
                <a:cubicBezTo>
                  <a:pt x="553879" y="296722"/>
                  <a:pt x="552367" y="293172"/>
                  <a:pt x="552367" y="289533"/>
                </a:cubicBezTo>
                <a:cubicBezTo>
                  <a:pt x="552367" y="285983"/>
                  <a:pt x="553879" y="282433"/>
                  <a:pt x="556370" y="279770"/>
                </a:cubicBezTo>
                <a:cubicBezTo>
                  <a:pt x="557793" y="278527"/>
                  <a:pt x="559127" y="277551"/>
                  <a:pt x="560906" y="276841"/>
                </a:cubicBezTo>
                <a:close/>
                <a:moveTo>
                  <a:pt x="566198" y="220023"/>
                </a:moveTo>
                <a:cubicBezTo>
                  <a:pt x="573837" y="220023"/>
                  <a:pt x="580029" y="226215"/>
                  <a:pt x="580029" y="233854"/>
                </a:cubicBezTo>
                <a:cubicBezTo>
                  <a:pt x="580029" y="241493"/>
                  <a:pt x="573837" y="247685"/>
                  <a:pt x="566198" y="247685"/>
                </a:cubicBezTo>
                <a:cubicBezTo>
                  <a:pt x="558559" y="247685"/>
                  <a:pt x="552367" y="241493"/>
                  <a:pt x="552367" y="233854"/>
                </a:cubicBezTo>
                <a:cubicBezTo>
                  <a:pt x="552367" y="226215"/>
                  <a:pt x="558559" y="220023"/>
                  <a:pt x="566198" y="220023"/>
                </a:cubicBezTo>
                <a:close/>
                <a:moveTo>
                  <a:pt x="165772" y="165476"/>
                </a:moveTo>
                <a:lnTo>
                  <a:pt x="248621" y="165476"/>
                </a:lnTo>
                <a:cubicBezTo>
                  <a:pt x="256274" y="165476"/>
                  <a:pt x="262414" y="171617"/>
                  <a:pt x="262414" y="179272"/>
                </a:cubicBezTo>
                <a:cubicBezTo>
                  <a:pt x="262414" y="186926"/>
                  <a:pt x="256274" y="193067"/>
                  <a:pt x="248621" y="193067"/>
                </a:cubicBezTo>
                <a:lnTo>
                  <a:pt x="165772" y="193067"/>
                </a:lnTo>
                <a:cubicBezTo>
                  <a:pt x="158119" y="193067"/>
                  <a:pt x="151979" y="186926"/>
                  <a:pt x="151979" y="179272"/>
                </a:cubicBezTo>
                <a:cubicBezTo>
                  <a:pt x="151979" y="171617"/>
                  <a:pt x="158119" y="165476"/>
                  <a:pt x="165772" y="165476"/>
                </a:cubicBezTo>
                <a:close/>
                <a:moveTo>
                  <a:pt x="69101" y="165476"/>
                </a:moveTo>
                <a:cubicBezTo>
                  <a:pt x="76720" y="165476"/>
                  <a:pt x="82897" y="171653"/>
                  <a:pt x="82897" y="179272"/>
                </a:cubicBezTo>
                <a:cubicBezTo>
                  <a:pt x="82897" y="186891"/>
                  <a:pt x="76720" y="193068"/>
                  <a:pt x="69101" y="193068"/>
                </a:cubicBezTo>
                <a:cubicBezTo>
                  <a:pt x="61482" y="193068"/>
                  <a:pt x="55305" y="186891"/>
                  <a:pt x="55305" y="179272"/>
                </a:cubicBezTo>
                <a:cubicBezTo>
                  <a:pt x="55305" y="171653"/>
                  <a:pt x="61482" y="165476"/>
                  <a:pt x="69101" y="165476"/>
                </a:cubicBezTo>
                <a:close/>
                <a:moveTo>
                  <a:pt x="566198" y="164347"/>
                </a:moveTo>
                <a:cubicBezTo>
                  <a:pt x="573837" y="164347"/>
                  <a:pt x="580029" y="170524"/>
                  <a:pt x="580029" y="178143"/>
                </a:cubicBezTo>
                <a:cubicBezTo>
                  <a:pt x="580029" y="185762"/>
                  <a:pt x="573837" y="191939"/>
                  <a:pt x="566198" y="191939"/>
                </a:cubicBezTo>
                <a:cubicBezTo>
                  <a:pt x="558559" y="191939"/>
                  <a:pt x="552367" y="185762"/>
                  <a:pt x="552367" y="178143"/>
                </a:cubicBezTo>
                <a:cubicBezTo>
                  <a:pt x="552367" y="170524"/>
                  <a:pt x="558559" y="164347"/>
                  <a:pt x="566198" y="164347"/>
                </a:cubicBezTo>
                <a:close/>
                <a:moveTo>
                  <a:pt x="27638" y="137946"/>
                </a:moveTo>
                <a:lnTo>
                  <a:pt x="27638" y="206830"/>
                </a:lnTo>
                <a:cubicBezTo>
                  <a:pt x="27638" y="214474"/>
                  <a:pt x="33867" y="220607"/>
                  <a:pt x="41520" y="220607"/>
                </a:cubicBezTo>
                <a:lnTo>
                  <a:pt x="262386" y="220607"/>
                </a:lnTo>
                <a:cubicBezTo>
                  <a:pt x="270039" y="220607"/>
                  <a:pt x="276179" y="214474"/>
                  <a:pt x="276179" y="206830"/>
                </a:cubicBezTo>
                <a:lnTo>
                  <a:pt x="276179" y="137946"/>
                </a:lnTo>
                <a:close/>
                <a:moveTo>
                  <a:pt x="562054" y="110474"/>
                </a:moveTo>
                <a:cubicBezTo>
                  <a:pt x="565460" y="111376"/>
                  <a:pt x="568532" y="113602"/>
                  <a:pt x="570447" y="116942"/>
                </a:cubicBezTo>
                <a:lnTo>
                  <a:pt x="570625" y="116942"/>
                </a:lnTo>
                <a:cubicBezTo>
                  <a:pt x="574454" y="123443"/>
                  <a:pt x="572139" y="131814"/>
                  <a:pt x="565638" y="135733"/>
                </a:cubicBezTo>
                <a:cubicBezTo>
                  <a:pt x="563412" y="137069"/>
                  <a:pt x="561096" y="137603"/>
                  <a:pt x="558603" y="137603"/>
                </a:cubicBezTo>
                <a:cubicBezTo>
                  <a:pt x="553883" y="137603"/>
                  <a:pt x="549253" y="135109"/>
                  <a:pt x="546759" y="130835"/>
                </a:cubicBezTo>
                <a:cubicBezTo>
                  <a:pt x="542841" y="124244"/>
                  <a:pt x="545067" y="115784"/>
                  <a:pt x="551657" y="111955"/>
                </a:cubicBezTo>
                <a:cubicBezTo>
                  <a:pt x="554907" y="109995"/>
                  <a:pt x="558648" y="109572"/>
                  <a:pt x="562054" y="110474"/>
                </a:cubicBezTo>
                <a:close/>
                <a:moveTo>
                  <a:pt x="335503" y="86716"/>
                </a:moveTo>
                <a:cubicBezTo>
                  <a:pt x="340576" y="81644"/>
                  <a:pt x="349833" y="81644"/>
                  <a:pt x="355084" y="86716"/>
                </a:cubicBezTo>
                <a:cubicBezTo>
                  <a:pt x="356330" y="88050"/>
                  <a:pt x="357309" y="89474"/>
                  <a:pt x="358021" y="91253"/>
                </a:cubicBezTo>
                <a:cubicBezTo>
                  <a:pt x="358644" y="92944"/>
                  <a:pt x="359089" y="94723"/>
                  <a:pt x="359089" y="96503"/>
                </a:cubicBezTo>
                <a:cubicBezTo>
                  <a:pt x="359089" y="100062"/>
                  <a:pt x="357576" y="103710"/>
                  <a:pt x="355084" y="106290"/>
                </a:cubicBezTo>
                <a:cubicBezTo>
                  <a:pt x="352503" y="108781"/>
                  <a:pt x="348854" y="110294"/>
                  <a:pt x="345294" y="110294"/>
                </a:cubicBezTo>
                <a:cubicBezTo>
                  <a:pt x="341733" y="110294"/>
                  <a:pt x="338084" y="108781"/>
                  <a:pt x="335503" y="106290"/>
                </a:cubicBezTo>
                <a:cubicBezTo>
                  <a:pt x="333011" y="103710"/>
                  <a:pt x="331498" y="100062"/>
                  <a:pt x="331498" y="96503"/>
                </a:cubicBezTo>
                <a:cubicBezTo>
                  <a:pt x="331498" y="94723"/>
                  <a:pt x="331854" y="92944"/>
                  <a:pt x="332566" y="91253"/>
                </a:cubicBezTo>
                <a:cubicBezTo>
                  <a:pt x="333278" y="89563"/>
                  <a:pt x="334257" y="88050"/>
                  <a:pt x="335503" y="86716"/>
                </a:cubicBezTo>
                <a:close/>
                <a:moveTo>
                  <a:pt x="456928" y="82773"/>
                </a:moveTo>
                <a:cubicBezTo>
                  <a:pt x="464547" y="82773"/>
                  <a:pt x="470724" y="88934"/>
                  <a:pt x="470724" y="96534"/>
                </a:cubicBezTo>
                <a:cubicBezTo>
                  <a:pt x="470724" y="104134"/>
                  <a:pt x="464547" y="110295"/>
                  <a:pt x="456928" y="110295"/>
                </a:cubicBezTo>
                <a:cubicBezTo>
                  <a:pt x="449309" y="110295"/>
                  <a:pt x="443132" y="104134"/>
                  <a:pt x="443132" y="96534"/>
                </a:cubicBezTo>
                <a:cubicBezTo>
                  <a:pt x="443132" y="88934"/>
                  <a:pt x="449309" y="82773"/>
                  <a:pt x="456928" y="82773"/>
                </a:cubicBezTo>
                <a:close/>
                <a:moveTo>
                  <a:pt x="401182" y="82773"/>
                </a:moveTo>
                <a:cubicBezTo>
                  <a:pt x="408801" y="82773"/>
                  <a:pt x="414978" y="88934"/>
                  <a:pt x="414978" y="96534"/>
                </a:cubicBezTo>
                <a:cubicBezTo>
                  <a:pt x="414978" y="104134"/>
                  <a:pt x="408801" y="110295"/>
                  <a:pt x="401182" y="110295"/>
                </a:cubicBezTo>
                <a:cubicBezTo>
                  <a:pt x="393563" y="110295"/>
                  <a:pt x="387386" y="104134"/>
                  <a:pt x="387386" y="96534"/>
                </a:cubicBezTo>
                <a:cubicBezTo>
                  <a:pt x="387386" y="88934"/>
                  <a:pt x="393563" y="82773"/>
                  <a:pt x="401182" y="82773"/>
                </a:cubicBezTo>
                <a:close/>
                <a:moveTo>
                  <a:pt x="513234" y="82758"/>
                </a:moveTo>
                <a:cubicBezTo>
                  <a:pt x="520794" y="83024"/>
                  <a:pt x="526752" y="89331"/>
                  <a:pt x="526574" y="96970"/>
                </a:cubicBezTo>
                <a:cubicBezTo>
                  <a:pt x="526307" y="104343"/>
                  <a:pt x="520260" y="110294"/>
                  <a:pt x="512790" y="110294"/>
                </a:cubicBezTo>
                <a:lnTo>
                  <a:pt x="512345" y="110294"/>
                </a:lnTo>
                <a:cubicBezTo>
                  <a:pt x="504608" y="110028"/>
                  <a:pt x="498738" y="103721"/>
                  <a:pt x="499005" y="96082"/>
                </a:cubicBezTo>
                <a:cubicBezTo>
                  <a:pt x="499272" y="88531"/>
                  <a:pt x="505586" y="82491"/>
                  <a:pt x="513234" y="82758"/>
                </a:cubicBezTo>
                <a:close/>
                <a:moveTo>
                  <a:pt x="165772" y="55182"/>
                </a:moveTo>
                <a:lnTo>
                  <a:pt x="248621" y="55182"/>
                </a:lnTo>
                <a:cubicBezTo>
                  <a:pt x="256274" y="55182"/>
                  <a:pt x="262414" y="61323"/>
                  <a:pt x="262414" y="68978"/>
                </a:cubicBezTo>
                <a:cubicBezTo>
                  <a:pt x="262414" y="76543"/>
                  <a:pt x="256274" y="82773"/>
                  <a:pt x="248621" y="82773"/>
                </a:cubicBezTo>
                <a:lnTo>
                  <a:pt x="165772" y="82773"/>
                </a:lnTo>
                <a:cubicBezTo>
                  <a:pt x="158119" y="82773"/>
                  <a:pt x="151979" y="76543"/>
                  <a:pt x="151979" y="68978"/>
                </a:cubicBezTo>
                <a:cubicBezTo>
                  <a:pt x="151979" y="61323"/>
                  <a:pt x="158119" y="55182"/>
                  <a:pt x="165772" y="55182"/>
                </a:cubicBezTo>
                <a:close/>
                <a:moveTo>
                  <a:pt x="69101" y="55182"/>
                </a:moveTo>
                <a:cubicBezTo>
                  <a:pt x="76720" y="55182"/>
                  <a:pt x="82897" y="61359"/>
                  <a:pt x="82897" y="68978"/>
                </a:cubicBezTo>
                <a:cubicBezTo>
                  <a:pt x="82897" y="76597"/>
                  <a:pt x="76720" y="82774"/>
                  <a:pt x="69101" y="82774"/>
                </a:cubicBezTo>
                <a:cubicBezTo>
                  <a:pt x="61482" y="82774"/>
                  <a:pt x="55305" y="76597"/>
                  <a:pt x="55305" y="68978"/>
                </a:cubicBezTo>
                <a:cubicBezTo>
                  <a:pt x="55305" y="61359"/>
                  <a:pt x="61482" y="55182"/>
                  <a:pt x="69101" y="55182"/>
                </a:cubicBezTo>
                <a:close/>
                <a:moveTo>
                  <a:pt x="41520" y="27554"/>
                </a:moveTo>
                <a:cubicBezTo>
                  <a:pt x="33867" y="27554"/>
                  <a:pt x="27638" y="33776"/>
                  <a:pt x="27638" y="41331"/>
                </a:cubicBezTo>
                <a:lnTo>
                  <a:pt x="27638" y="110303"/>
                </a:lnTo>
                <a:lnTo>
                  <a:pt x="276179" y="110303"/>
                </a:lnTo>
                <a:lnTo>
                  <a:pt x="276179" y="41331"/>
                </a:lnTo>
                <a:cubicBezTo>
                  <a:pt x="276179" y="33776"/>
                  <a:pt x="270039" y="27554"/>
                  <a:pt x="262386" y="27554"/>
                </a:cubicBezTo>
                <a:close/>
                <a:moveTo>
                  <a:pt x="41520" y="0"/>
                </a:moveTo>
                <a:lnTo>
                  <a:pt x="262386" y="0"/>
                </a:lnTo>
                <a:cubicBezTo>
                  <a:pt x="285256" y="0"/>
                  <a:pt x="303765" y="18577"/>
                  <a:pt x="303765" y="41331"/>
                </a:cubicBezTo>
                <a:lnTo>
                  <a:pt x="303765" y="124080"/>
                </a:lnTo>
                <a:lnTo>
                  <a:pt x="303765" y="206830"/>
                </a:lnTo>
                <a:cubicBezTo>
                  <a:pt x="303765" y="229673"/>
                  <a:pt x="285256" y="248249"/>
                  <a:pt x="262386" y="248249"/>
                </a:cubicBezTo>
                <a:lnTo>
                  <a:pt x="41520" y="248249"/>
                </a:lnTo>
                <a:cubicBezTo>
                  <a:pt x="18650" y="248249"/>
                  <a:pt x="52" y="229673"/>
                  <a:pt x="52" y="206830"/>
                </a:cubicBezTo>
                <a:lnTo>
                  <a:pt x="52" y="124080"/>
                </a:lnTo>
                <a:lnTo>
                  <a:pt x="52" y="41331"/>
                </a:lnTo>
                <a:cubicBezTo>
                  <a:pt x="52" y="18577"/>
                  <a:pt x="18650" y="0"/>
                  <a:pt x="4152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global-networking_81783">
            <a:extLst>
              <a:ext uri="{FF2B5EF4-FFF2-40B4-BE49-F238E27FC236}">
                <a16:creationId xmlns:a16="http://schemas.microsoft.com/office/drawing/2014/main" id="{B385B7AA-5FFC-651A-D1FF-D0AF1E4F559A}"/>
              </a:ext>
            </a:extLst>
          </p:cNvPr>
          <p:cNvSpPr>
            <a:spLocks/>
          </p:cNvSpPr>
          <p:nvPr/>
        </p:nvSpPr>
        <p:spPr bwMode="auto">
          <a:xfrm>
            <a:off x="9440035" y="2019126"/>
            <a:ext cx="631075" cy="612688"/>
          </a:xfrm>
          <a:custGeom>
            <a:avLst/>
            <a:gdLst>
              <a:gd name="T0" fmla="*/ 2733 w 3733"/>
              <a:gd name="T1" fmla="*/ 1750 h 3722"/>
              <a:gd name="T2" fmla="*/ 3102 w 3733"/>
              <a:gd name="T3" fmla="*/ 1088 h 3722"/>
              <a:gd name="T4" fmla="*/ 3733 w 3733"/>
              <a:gd name="T5" fmla="*/ 1862 h 3722"/>
              <a:gd name="T6" fmla="*/ 2813 w 3733"/>
              <a:gd name="T7" fmla="*/ 253 h 3722"/>
              <a:gd name="T8" fmla="*/ 2505 w 3733"/>
              <a:gd name="T9" fmla="*/ 997 h 3722"/>
              <a:gd name="T10" fmla="*/ 1993 w 3733"/>
              <a:gd name="T11" fmla="*/ 937 h 3722"/>
              <a:gd name="T12" fmla="*/ 1711 w 3733"/>
              <a:gd name="T13" fmla="*/ 524 h 3722"/>
              <a:gd name="T14" fmla="*/ 2025 w 3733"/>
              <a:gd name="T15" fmla="*/ 2 h 3722"/>
              <a:gd name="T16" fmla="*/ 1529 w 3733"/>
              <a:gd name="T17" fmla="*/ 246 h 3722"/>
              <a:gd name="T18" fmla="*/ 1249 w 3733"/>
              <a:gd name="T19" fmla="*/ 265 h 3722"/>
              <a:gd name="T20" fmla="*/ 1741 w 3733"/>
              <a:gd name="T21" fmla="*/ 0 h 3722"/>
              <a:gd name="T22" fmla="*/ 1407 w 3733"/>
              <a:gd name="T23" fmla="*/ 827 h 3722"/>
              <a:gd name="T24" fmla="*/ 1932 w 3733"/>
              <a:gd name="T25" fmla="*/ 1157 h 3722"/>
              <a:gd name="T26" fmla="*/ 1389 w 3733"/>
              <a:gd name="T27" fmla="*/ 826 h 3722"/>
              <a:gd name="T28" fmla="*/ 730 w 3733"/>
              <a:gd name="T29" fmla="*/ 2053 h 3722"/>
              <a:gd name="T30" fmla="*/ 593 w 3733"/>
              <a:gd name="T31" fmla="*/ 1965 h 3722"/>
              <a:gd name="T32" fmla="*/ 730 w 3733"/>
              <a:gd name="T33" fmla="*/ 2053 h 3722"/>
              <a:gd name="T34" fmla="*/ 825 w 3733"/>
              <a:gd name="T35" fmla="*/ 2828 h 3722"/>
              <a:gd name="T36" fmla="*/ 749 w 3733"/>
              <a:gd name="T37" fmla="*/ 3356 h 3722"/>
              <a:gd name="T38" fmla="*/ 996 w 3733"/>
              <a:gd name="T39" fmla="*/ 2728 h 3722"/>
              <a:gd name="T40" fmla="*/ 889 w 3733"/>
              <a:gd name="T41" fmla="*/ 2253 h 3722"/>
              <a:gd name="T42" fmla="*/ 1018 w 3733"/>
              <a:gd name="T43" fmla="*/ 1741 h 3722"/>
              <a:gd name="T44" fmla="*/ 2086 w 3733"/>
              <a:gd name="T45" fmla="*/ 1315 h 3722"/>
              <a:gd name="T46" fmla="*/ 1833 w 3733"/>
              <a:gd name="T47" fmla="*/ 3671 h 3722"/>
              <a:gd name="T48" fmla="*/ 2301 w 3733"/>
              <a:gd name="T49" fmla="*/ 1253 h 3722"/>
              <a:gd name="T50" fmla="*/ 2643 w 3733"/>
              <a:gd name="T51" fmla="*/ 1274 h 3722"/>
              <a:gd name="T52" fmla="*/ 2301 w 3733"/>
              <a:gd name="T53" fmla="*/ 1253 h 3722"/>
              <a:gd name="T54" fmla="*/ 3082 w 3733"/>
              <a:gd name="T55" fmla="*/ 891 h 3722"/>
              <a:gd name="T56" fmla="*/ 2998 w 3733"/>
              <a:gd name="T57" fmla="*/ 378 h 3722"/>
              <a:gd name="T58" fmla="*/ 919 w 3733"/>
              <a:gd name="T59" fmla="*/ 254 h 3722"/>
              <a:gd name="T60" fmla="*/ 1104 w 3733"/>
              <a:gd name="T61" fmla="*/ 524 h 3722"/>
              <a:gd name="T62" fmla="*/ 853 w 3733"/>
              <a:gd name="T63" fmla="*/ 1601 h 3722"/>
              <a:gd name="T64" fmla="*/ 298 w 3733"/>
              <a:gd name="T65" fmla="*/ 851 h 3722"/>
              <a:gd name="T66" fmla="*/ 142 w 3733"/>
              <a:gd name="T67" fmla="*/ 1148 h 3722"/>
              <a:gd name="T68" fmla="*/ 14 w 3733"/>
              <a:gd name="T69" fmla="*/ 2089 h 3722"/>
              <a:gd name="T70" fmla="*/ 142 w 3733"/>
              <a:gd name="T71" fmla="*/ 1148 h 3722"/>
              <a:gd name="T72" fmla="*/ 420 w 3733"/>
              <a:gd name="T73" fmla="*/ 2065 h 3722"/>
              <a:gd name="T74" fmla="*/ 463 w 3733"/>
              <a:gd name="T75" fmla="*/ 2531 h 3722"/>
              <a:gd name="T76" fmla="*/ 559 w 3733"/>
              <a:gd name="T77" fmla="*/ 3193 h 3722"/>
              <a:gd name="T78" fmla="*/ 2028 w 3733"/>
              <a:gd name="T79" fmla="*/ 3722 h 3722"/>
              <a:gd name="T80" fmla="*/ 3321 w 3733"/>
              <a:gd name="T81" fmla="*/ 3031 h 3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33" h="3722">
                <a:moveTo>
                  <a:pt x="3452" y="2846"/>
                </a:moveTo>
                <a:cubicBezTo>
                  <a:pt x="3259" y="2456"/>
                  <a:pt x="3002" y="2083"/>
                  <a:pt x="2733" y="1750"/>
                </a:cubicBezTo>
                <a:cubicBezTo>
                  <a:pt x="2772" y="1599"/>
                  <a:pt x="2806" y="1455"/>
                  <a:pt x="2835" y="1321"/>
                </a:cubicBezTo>
                <a:cubicBezTo>
                  <a:pt x="2966" y="1309"/>
                  <a:pt x="3073" y="1213"/>
                  <a:pt x="3102" y="1088"/>
                </a:cubicBezTo>
                <a:cubicBezTo>
                  <a:pt x="3248" y="1069"/>
                  <a:pt x="3396" y="1055"/>
                  <a:pt x="3546" y="1048"/>
                </a:cubicBezTo>
                <a:cubicBezTo>
                  <a:pt x="3666" y="1294"/>
                  <a:pt x="3733" y="1570"/>
                  <a:pt x="3733" y="1862"/>
                </a:cubicBezTo>
                <a:cubicBezTo>
                  <a:pt x="3733" y="2223"/>
                  <a:pt x="3630" y="2560"/>
                  <a:pt x="3452" y="2846"/>
                </a:cubicBezTo>
                <a:close/>
                <a:moveTo>
                  <a:pt x="2813" y="253"/>
                </a:moveTo>
                <a:cubicBezTo>
                  <a:pt x="2804" y="335"/>
                  <a:pt x="2785" y="498"/>
                  <a:pt x="2749" y="721"/>
                </a:cubicBezTo>
                <a:cubicBezTo>
                  <a:pt x="2616" y="747"/>
                  <a:pt x="2515" y="860"/>
                  <a:pt x="2505" y="997"/>
                </a:cubicBezTo>
                <a:cubicBezTo>
                  <a:pt x="2382" y="1025"/>
                  <a:pt x="2262" y="1057"/>
                  <a:pt x="2146" y="1091"/>
                </a:cubicBezTo>
                <a:cubicBezTo>
                  <a:pt x="2094" y="1037"/>
                  <a:pt x="2042" y="985"/>
                  <a:pt x="1993" y="937"/>
                </a:cubicBezTo>
                <a:cubicBezTo>
                  <a:pt x="1886" y="832"/>
                  <a:pt x="1783" y="734"/>
                  <a:pt x="1685" y="645"/>
                </a:cubicBezTo>
                <a:cubicBezTo>
                  <a:pt x="1701" y="608"/>
                  <a:pt x="1711" y="567"/>
                  <a:pt x="1711" y="524"/>
                </a:cubicBezTo>
                <a:cubicBezTo>
                  <a:pt x="1711" y="472"/>
                  <a:pt x="1698" y="424"/>
                  <a:pt x="1675" y="381"/>
                </a:cubicBezTo>
                <a:cubicBezTo>
                  <a:pt x="1779" y="245"/>
                  <a:pt x="1895" y="117"/>
                  <a:pt x="2025" y="2"/>
                </a:cubicBezTo>
                <a:cubicBezTo>
                  <a:pt x="2310" y="26"/>
                  <a:pt x="2578" y="115"/>
                  <a:pt x="2813" y="253"/>
                </a:cubicBezTo>
                <a:close/>
                <a:moveTo>
                  <a:pt x="1529" y="246"/>
                </a:moveTo>
                <a:cubicBezTo>
                  <a:pt x="1492" y="230"/>
                  <a:pt x="1451" y="220"/>
                  <a:pt x="1407" y="220"/>
                </a:cubicBezTo>
                <a:cubicBezTo>
                  <a:pt x="1349" y="220"/>
                  <a:pt x="1295" y="237"/>
                  <a:pt x="1249" y="265"/>
                </a:cubicBezTo>
                <a:cubicBezTo>
                  <a:pt x="1197" y="222"/>
                  <a:pt x="1151" y="185"/>
                  <a:pt x="1112" y="155"/>
                </a:cubicBezTo>
                <a:cubicBezTo>
                  <a:pt x="1307" y="68"/>
                  <a:pt x="1519" y="15"/>
                  <a:pt x="1741" y="0"/>
                </a:cubicBezTo>
                <a:cubicBezTo>
                  <a:pt x="1666" y="78"/>
                  <a:pt x="1595" y="161"/>
                  <a:pt x="1529" y="246"/>
                </a:cubicBezTo>
                <a:close/>
                <a:moveTo>
                  <a:pt x="1407" y="827"/>
                </a:moveTo>
                <a:cubicBezTo>
                  <a:pt x="1459" y="827"/>
                  <a:pt x="1507" y="814"/>
                  <a:pt x="1550" y="791"/>
                </a:cubicBezTo>
                <a:cubicBezTo>
                  <a:pt x="1670" y="901"/>
                  <a:pt x="1799" y="1023"/>
                  <a:pt x="1932" y="1157"/>
                </a:cubicBezTo>
                <a:cubicBezTo>
                  <a:pt x="1620" y="1258"/>
                  <a:pt x="1340" y="1373"/>
                  <a:pt x="1102" y="1482"/>
                </a:cubicBezTo>
                <a:cubicBezTo>
                  <a:pt x="1178" y="1265"/>
                  <a:pt x="1273" y="1042"/>
                  <a:pt x="1389" y="826"/>
                </a:cubicBezTo>
                <a:cubicBezTo>
                  <a:pt x="1395" y="826"/>
                  <a:pt x="1401" y="827"/>
                  <a:pt x="1407" y="827"/>
                </a:cubicBezTo>
                <a:close/>
                <a:moveTo>
                  <a:pt x="730" y="2053"/>
                </a:moveTo>
                <a:cubicBezTo>
                  <a:pt x="719" y="2103"/>
                  <a:pt x="708" y="2152"/>
                  <a:pt x="698" y="2200"/>
                </a:cubicBezTo>
                <a:cubicBezTo>
                  <a:pt x="659" y="2119"/>
                  <a:pt x="624" y="2040"/>
                  <a:pt x="593" y="1965"/>
                </a:cubicBezTo>
                <a:cubicBezTo>
                  <a:pt x="651" y="1932"/>
                  <a:pt x="712" y="1898"/>
                  <a:pt x="778" y="1863"/>
                </a:cubicBezTo>
                <a:cubicBezTo>
                  <a:pt x="760" y="1928"/>
                  <a:pt x="745" y="1992"/>
                  <a:pt x="730" y="2053"/>
                </a:cubicBezTo>
                <a:close/>
                <a:moveTo>
                  <a:pt x="794" y="2833"/>
                </a:moveTo>
                <a:cubicBezTo>
                  <a:pt x="804" y="2832"/>
                  <a:pt x="815" y="2830"/>
                  <a:pt x="825" y="2828"/>
                </a:cubicBezTo>
                <a:cubicBezTo>
                  <a:pt x="1016" y="3120"/>
                  <a:pt x="1260" y="3421"/>
                  <a:pt x="1571" y="3705"/>
                </a:cubicBezTo>
                <a:cubicBezTo>
                  <a:pt x="1266" y="3656"/>
                  <a:pt x="986" y="3534"/>
                  <a:pt x="749" y="3356"/>
                </a:cubicBezTo>
                <a:cubicBezTo>
                  <a:pt x="752" y="3271"/>
                  <a:pt x="763" y="3083"/>
                  <a:pt x="794" y="2833"/>
                </a:cubicBezTo>
                <a:close/>
                <a:moveTo>
                  <a:pt x="996" y="2728"/>
                </a:moveTo>
                <a:cubicBezTo>
                  <a:pt x="1042" y="2675"/>
                  <a:pt x="1069" y="2606"/>
                  <a:pt x="1069" y="2531"/>
                </a:cubicBezTo>
                <a:cubicBezTo>
                  <a:pt x="1069" y="2407"/>
                  <a:pt x="995" y="2301"/>
                  <a:pt x="889" y="2253"/>
                </a:cubicBezTo>
                <a:cubicBezTo>
                  <a:pt x="900" y="2201"/>
                  <a:pt x="912" y="2148"/>
                  <a:pt x="924" y="2093"/>
                </a:cubicBezTo>
                <a:cubicBezTo>
                  <a:pt x="950" y="1982"/>
                  <a:pt x="981" y="1864"/>
                  <a:pt x="1018" y="1741"/>
                </a:cubicBezTo>
                <a:cubicBezTo>
                  <a:pt x="1032" y="1734"/>
                  <a:pt x="1047" y="1727"/>
                  <a:pt x="1062" y="1719"/>
                </a:cubicBezTo>
                <a:cubicBezTo>
                  <a:pt x="1340" y="1586"/>
                  <a:pt x="1689" y="1438"/>
                  <a:pt x="2086" y="1315"/>
                </a:cubicBezTo>
                <a:cubicBezTo>
                  <a:pt x="2230" y="1466"/>
                  <a:pt x="2375" y="1627"/>
                  <a:pt x="2516" y="1798"/>
                </a:cubicBezTo>
                <a:cubicBezTo>
                  <a:pt x="2368" y="2355"/>
                  <a:pt x="2150" y="3007"/>
                  <a:pt x="1833" y="3671"/>
                </a:cubicBezTo>
                <a:cubicBezTo>
                  <a:pt x="1476" y="3371"/>
                  <a:pt x="1203" y="3043"/>
                  <a:pt x="996" y="2728"/>
                </a:cubicBezTo>
                <a:close/>
                <a:moveTo>
                  <a:pt x="2301" y="1253"/>
                </a:moveTo>
                <a:cubicBezTo>
                  <a:pt x="2384" y="1230"/>
                  <a:pt x="2469" y="1208"/>
                  <a:pt x="2555" y="1188"/>
                </a:cubicBezTo>
                <a:cubicBezTo>
                  <a:pt x="2579" y="1222"/>
                  <a:pt x="2608" y="1251"/>
                  <a:pt x="2643" y="1274"/>
                </a:cubicBezTo>
                <a:cubicBezTo>
                  <a:pt x="2623" y="1365"/>
                  <a:pt x="2601" y="1462"/>
                  <a:pt x="2577" y="1562"/>
                </a:cubicBezTo>
                <a:cubicBezTo>
                  <a:pt x="2484" y="1453"/>
                  <a:pt x="2391" y="1350"/>
                  <a:pt x="2301" y="1253"/>
                </a:cubicBezTo>
                <a:close/>
                <a:moveTo>
                  <a:pt x="3438" y="856"/>
                </a:moveTo>
                <a:cubicBezTo>
                  <a:pt x="3318" y="864"/>
                  <a:pt x="3199" y="876"/>
                  <a:pt x="3082" y="891"/>
                </a:cubicBezTo>
                <a:cubicBezTo>
                  <a:pt x="3053" y="830"/>
                  <a:pt x="3005" y="779"/>
                  <a:pt x="2944" y="749"/>
                </a:cubicBezTo>
                <a:cubicBezTo>
                  <a:pt x="2970" y="595"/>
                  <a:pt x="2987" y="469"/>
                  <a:pt x="2998" y="378"/>
                </a:cubicBezTo>
                <a:cubicBezTo>
                  <a:pt x="3171" y="510"/>
                  <a:pt x="3320" y="672"/>
                  <a:pt x="3438" y="856"/>
                </a:cubicBezTo>
                <a:close/>
                <a:moveTo>
                  <a:pt x="919" y="254"/>
                </a:moveTo>
                <a:cubicBezTo>
                  <a:pt x="963" y="289"/>
                  <a:pt x="1033" y="344"/>
                  <a:pt x="1123" y="419"/>
                </a:cubicBezTo>
                <a:cubicBezTo>
                  <a:pt x="1111" y="451"/>
                  <a:pt x="1104" y="487"/>
                  <a:pt x="1104" y="524"/>
                </a:cubicBezTo>
                <a:cubicBezTo>
                  <a:pt x="1104" y="613"/>
                  <a:pt x="1143" y="694"/>
                  <a:pt x="1206" y="750"/>
                </a:cubicBezTo>
                <a:cubicBezTo>
                  <a:pt x="1055" y="1032"/>
                  <a:pt x="940" y="1325"/>
                  <a:pt x="853" y="1601"/>
                </a:cubicBezTo>
                <a:cubicBezTo>
                  <a:pt x="733" y="1662"/>
                  <a:pt x="621" y="1721"/>
                  <a:pt x="521" y="1778"/>
                </a:cubicBezTo>
                <a:cubicBezTo>
                  <a:pt x="355" y="1317"/>
                  <a:pt x="309" y="957"/>
                  <a:pt x="298" y="851"/>
                </a:cubicBezTo>
                <a:cubicBezTo>
                  <a:pt x="456" y="607"/>
                  <a:pt x="669" y="402"/>
                  <a:pt x="919" y="254"/>
                </a:cubicBezTo>
                <a:close/>
                <a:moveTo>
                  <a:pt x="142" y="1148"/>
                </a:moveTo>
                <a:cubicBezTo>
                  <a:pt x="177" y="1332"/>
                  <a:pt x="239" y="1586"/>
                  <a:pt x="347" y="1878"/>
                </a:cubicBezTo>
                <a:cubicBezTo>
                  <a:pt x="205" y="1963"/>
                  <a:pt x="93" y="2036"/>
                  <a:pt x="14" y="2089"/>
                </a:cubicBezTo>
                <a:cubicBezTo>
                  <a:pt x="5" y="2015"/>
                  <a:pt x="0" y="1939"/>
                  <a:pt x="0" y="1862"/>
                </a:cubicBezTo>
                <a:cubicBezTo>
                  <a:pt x="0" y="1609"/>
                  <a:pt x="51" y="1368"/>
                  <a:pt x="142" y="1148"/>
                </a:cubicBezTo>
                <a:close/>
                <a:moveTo>
                  <a:pt x="53" y="2303"/>
                </a:moveTo>
                <a:cubicBezTo>
                  <a:pt x="118" y="2257"/>
                  <a:pt x="244" y="2171"/>
                  <a:pt x="420" y="2065"/>
                </a:cubicBezTo>
                <a:cubicBezTo>
                  <a:pt x="455" y="2150"/>
                  <a:pt x="495" y="2238"/>
                  <a:pt x="540" y="2329"/>
                </a:cubicBezTo>
                <a:cubicBezTo>
                  <a:pt x="492" y="2382"/>
                  <a:pt x="463" y="2453"/>
                  <a:pt x="463" y="2531"/>
                </a:cubicBezTo>
                <a:cubicBezTo>
                  <a:pt x="463" y="2636"/>
                  <a:pt x="517" y="2730"/>
                  <a:pt x="600" y="2784"/>
                </a:cubicBezTo>
                <a:cubicBezTo>
                  <a:pt x="579" y="2949"/>
                  <a:pt x="567" y="3088"/>
                  <a:pt x="559" y="3193"/>
                </a:cubicBezTo>
                <a:cubicBezTo>
                  <a:pt x="315" y="2953"/>
                  <a:pt x="136" y="2646"/>
                  <a:pt x="53" y="2303"/>
                </a:cubicBezTo>
                <a:close/>
                <a:moveTo>
                  <a:pt x="2028" y="3722"/>
                </a:moveTo>
                <a:cubicBezTo>
                  <a:pt x="2316" y="3112"/>
                  <a:pt x="2523" y="2514"/>
                  <a:pt x="2669" y="1988"/>
                </a:cubicBezTo>
                <a:cubicBezTo>
                  <a:pt x="2923" y="2314"/>
                  <a:pt x="3153" y="2667"/>
                  <a:pt x="3321" y="3031"/>
                </a:cubicBezTo>
                <a:cubicBezTo>
                  <a:pt x="3010" y="3417"/>
                  <a:pt x="2549" y="3677"/>
                  <a:pt x="2028" y="372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65606FF-49C8-9545-48C4-EBF63D46E60D}"/>
              </a:ext>
            </a:extLst>
          </p:cNvPr>
          <p:cNvSpPr/>
          <p:nvPr/>
        </p:nvSpPr>
        <p:spPr>
          <a:xfrm>
            <a:off x="4798021" y="3263900"/>
            <a:ext cx="2687667" cy="5417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spc="3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基础软件方面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75DB324-8858-8051-19C7-7E4CE294F1E2}"/>
              </a:ext>
            </a:extLst>
          </p:cNvPr>
          <p:cNvSpPr/>
          <p:nvPr/>
        </p:nvSpPr>
        <p:spPr>
          <a:xfrm>
            <a:off x="4694226" y="3844503"/>
            <a:ext cx="2803547" cy="23124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建成数据库运维工具集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实现了运行指标的精确信息采集与异常告警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实现智能运维替代人工巡检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运维人员可根据自动生成的巡检报告制定工作任务，保障数据库稳定运行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D102286-6023-68C6-C3EF-12B8C6A1D498}"/>
              </a:ext>
            </a:extLst>
          </p:cNvPr>
          <p:cNvSpPr/>
          <p:nvPr/>
        </p:nvSpPr>
        <p:spPr>
          <a:xfrm>
            <a:off x="8519480" y="3263900"/>
            <a:ext cx="2687667" cy="5417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spc="3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业务应用方面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93B2A7C-B6F1-7890-B7B3-C56D974EC749}"/>
              </a:ext>
            </a:extLst>
          </p:cNvPr>
          <p:cNvSpPr/>
          <p:nvPr/>
        </p:nvSpPr>
        <p:spPr>
          <a:xfrm>
            <a:off x="8415685" y="3844503"/>
            <a:ext cx="2803547" cy="23124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为每套业务系统提供自动化巡检、实时监控、故障告警的实时推送等功能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关键性能监测指标缩短至分钟级，紧急告警实现准实时推送，大大降低故障响应时间，缩短业务系统故障窗口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33B64CD-1F41-0299-2085-498C296017D3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工作现状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8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6937C9B8-B5A5-A28C-3824-474FD857C81D}"/>
              </a:ext>
            </a:extLst>
          </p:cNvPr>
          <p:cNvSpPr/>
          <p:nvPr/>
        </p:nvSpPr>
        <p:spPr>
          <a:xfrm>
            <a:off x="4559780" y="1747777"/>
            <a:ext cx="3072440" cy="5208607"/>
          </a:xfrm>
          <a:prstGeom prst="roundRect">
            <a:avLst>
              <a:gd name="adj" fmla="val 3750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37000">
                <a:schemeClr val="accent3">
                  <a:alpha val="5000"/>
                </a:schemeClr>
              </a:gs>
              <a:gs pos="100000">
                <a:schemeClr val="accent3">
                  <a:alpha val="37000"/>
                </a:schemeClr>
              </a:gs>
              <a:gs pos="61000">
                <a:schemeClr val="accent3">
                  <a:alpha val="1200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</a:ln>
          <a:effectLst>
            <a:outerShdw blurRad="444500" sx="104000" sy="104000" algn="ctr" rotWithShape="0">
              <a:schemeClr val="accent1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440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7170BD6-DEEE-313A-C8ED-D85EF3AE4777}"/>
              </a:ext>
            </a:extLst>
          </p:cNvPr>
          <p:cNvSpPr/>
          <p:nvPr/>
        </p:nvSpPr>
        <p:spPr>
          <a:xfrm>
            <a:off x="1084082" y="2407534"/>
            <a:ext cx="2625967" cy="3076205"/>
          </a:xfrm>
          <a:prstGeom prst="roundRect">
            <a:avLst>
              <a:gd name="adj" fmla="val 3750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37000">
                <a:schemeClr val="accent3">
                  <a:alpha val="5000"/>
                </a:schemeClr>
              </a:gs>
              <a:gs pos="100000">
                <a:schemeClr val="accent3">
                  <a:alpha val="37000"/>
                </a:schemeClr>
              </a:gs>
              <a:gs pos="61000">
                <a:schemeClr val="accent3">
                  <a:alpha val="1200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</a:ln>
          <a:effectLst>
            <a:outerShdw blurRad="444500" sx="104000" sy="104000" algn="ctr" rotWithShape="0">
              <a:schemeClr val="accent1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440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5DDC8EB2-5D7D-9E74-2F9C-4DE8B3512180}"/>
              </a:ext>
            </a:extLst>
          </p:cNvPr>
          <p:cNvSpPr/>
          <p:nvPr/>
        </p:nvSpPr>
        <p:spPr>
          <a:xfrm>
            <a:off x="8481951" y="2407534"/>
            <a:ext cx="2783080" cy="3076205"/>
          </a:xfrm>
          <a:prstGeom prst="roundRect">
            <a:avLst>
              <a:gd name="adj" fmla="val 3750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37000">
                <a:schemeClr val="accent3">
                  <a:alpha val="5000"/>
                </a:schemeClr>
              </a:gs>
              <a:gs pos="100000">
                <a:schemeClr val="accent3">
                  <a:alpha val="37000"/>
                </a:schemeClr>
              </a:gs>
              <a:gs pos="61000">
                <a:schemeClr val="accent3">
                  <a:alpha val="1200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</a:ln>
          <a:effectLst>
            <a:outerShdw blurRad="444500" sx="104000" sy="104000" algn="ctr" rotWithShape="0">
              <a:schemeClr val="accent1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440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7141A96-E062-46E6-39EC-CD9FB93D44F7}"/>
              </a:ext>
            </a:extLst>
          </p:cNvPr>
          <p:cNvSpPr txBox="1"/>
          <p:nvPr/>
        </p:nvSpPr>
        <p:spPr>
          <a:xfrm>
            <a:off x="5343937" y="2648342"/>
            <a:ext cx="15041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基础软件</a:t>
            </a:r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BDFF7E14-7CC1-1473-F3B5-5F2853F43500}"/>
              </a:ext>
            </a:extLst>
          </p:cNvPr>
          <p:cNvSpPr/>
          <p:nvPr/>
        </p:nvSpPr>
        <p:spPr>
          <a:xfrm rot="16200000">
            <a:off x="5078804" y="2776249"/>
            <a:ext cx="276142" cy="187450"/>
          </a:xfrm>
          <a:prstGeom prst="triangle">
            <a:avLst/>
          </a:prstGeom>
          <a:gradFill flip="none" rotWithShape="1">
            <a:gsLst>
              <a:gs pos="100000">
                <a:schemeClr val="accent3">
                  <a:alpha val="70000"/>
                </a:schemeClr>
              </a:gs>
              <a:gs pos="57000">
                <a:schemeClr val="accent3">
                  <a:lumMod val="75000"/>
                  <a:alpha val="34000"/>
                </a:schemeClr>
              </a:gs>
              <a:gs pos="0">
                <a:schemeClr val="accent3">
                  <a:lumMod val="75000"/>
                  <a:alpha val="2000"/>
                </a:schemeClr>
              </a:gs>
            </a:gsLst>
            <a:lin ang="16800000" scaled="0"/>
            <a:tileRect/>
          </a:gradFill>
          <a:ln w="3175"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alpha val="0"/>
                  </a:schemeClr>
                </a:gs>
              </a:gsLst>
              <a:lin ang="60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6914"/>
            <a:endParaRPr lang="zh-CN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0BFFF825-D2C9-6C16-CF96-AE1D91F3206F}"/>
              </a:ext>
            </a:extLst>
          </p:cNvPr>
          <p:cNvSpPr/>
          <p:nvPr/>
        </p:nvSpPr>
        <p:spPr>
          <a:xfrm rot="5400000" flipH="1">
            <a:off x="6837054" y="2776249"/>
            <a:ext cx="276142" cy="187450"/>
          </a:xfrm>
          <a:prstGeom prst="triangle">
            <a:avLst/>
          </a:prstGeom>
          <a:gradFill flip="none" rotWithShape="1">
            <a:gsLst>
              <a:gs pos="100000">
                <a:schemeClr val="accent3">
                  <a:alpha val="70000"/>
                </a:schemeClr>
              </a:gs>
              <a:gs pos="57000">
                <a:schemeClr val="accent3">
                  <a:lumMod val="75000"/>
                  <a:alpha val="34000"/>
                </a:schemeClr>
              </a:gs>
              <a:gs pos="0">
                <a:schemeClr val="accent3">
                  <a:lumMod val="75000"/>
                  <a:alpha val="2000"/>
                </a:schemeClr>
              </a:gs>
            </a:gsLst>
            <a:lin ang="16800000" scaled="0"/>
            <a:tileRect/>
          </a:gradFill>
          <a:ln w="3175"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alpha val="0"/>
                  </a:schemeClr>
                </a:gs>
              </a:gsLst>
              <a:lin ang="60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6914"/>
            <a:endParaRPr lang="zh-CN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6" name="cloud-data_115749">
            <a:extLst>
              <a:ext uri="{FF2B5EF4-FFF2-40B4-BE49-F238E27FC236}">
                <a16:creationId xmlns:a16="http://schemas.microsoft.com/office/drawing/2014/main" id="{29C2DA6A-7F44-EE0D-D0F5-93B6A96C9DF3}"/>
              </a:ext>
            </a:extLst>
          </p:cNvPr>
          <p:cNvSpPr>
            <a:spLocks/>
          </p:cNvSpPr>
          <p:nvPr/>
        </p:nvSpPr>
        <p:spPr>
          <a:xfrm>
            <a:off x="5955683" y="2057033"/>
            <a:ext cx="298491" cy="32068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074" h="580824">
                <a:moveTo>
                  <a:pt x="347692" y="228006"/>
                </a:moveTo>
                <a:cubicBezTo>
                  <a:pt x="286686" y="228006"/>
                  <a:pt x="234959" y="271456"/>
                  <a:pt x="224613" y="331306"/>
                </a:cubicBezTo>
                <a:cubicBezTo>
                  <a:pt x="223973" y="334927"/>
                  <a:pt x="221627" y="337909"/>
                  <a:pt x="218321" y="339293"/>
                </a:cubicBezTo>
                <a:cubicBezTo>
                  <a:pt x="215014" y="340784"/>
                  <a:pt x="211175" y="340358"/>
                  <a:pt x="208188" y="338441"/>
                </a:cubicBezTo>
                <a:cubicBezTo>
                  <a:pt x="188564" y="325449"/>
                  <a:pt x="165634" y="318633"/>
                  <a:pt x="141956" y="318633"/>
                </a:cubicBezTo>
                <a:cubicBezTo>
                  <a:pt x="75404" y="318633"/>
                  <a:pt x="21331" y="372626"/>
                  <a:pt x="21331" y="439079"/>
                </a:cubicBezTo>
                <a:cubicBezTo>
                  <a:pt x="21331" y="505426"/>
                  <a:pt x="75404" y="559525"/>
                  <a:pt x="141956" y="559525"/>
                </a:cubicBezTo>
                <a:lnTo>
                  <a:pt x="493701" y="559525"/>
                </a:lnTo>
                <a:cubicBezTo>
                  <a:pt x="544468" y="559525"/>
                  <a:pt x="585743" y="518311"/>
                  <a:pt x="585743" y="467620"/>
                </a:cubicBezTo>
                <a:cubicBezTo>
                  <a:pt x="585743" y="417035"/>
                  <a:pt x="544468" y="375821"/>
                  <a:pt x="493701" y="375821"/>
                </a:cubicBezTo>
                <a:cubicBezTo>
                  <a:pt x="490501" y="375821"/>
                  <a:pt x="487088" y="375928"/>
                  <a:pt x="483675" y="376354"/>
                </a:cubicBezTo>
                <a:cubicBezTo>
                  <a:pt x="480582" y="376673"/>
                  <a:pt x="477383" y="375608"/>
                  <a:pt x="475036" y="373372"/>
                </a:cubicBezTo>
                <a:cubicBezTo>
                  <a:pt x="472797" y="371029"/>
                  <a:pt x="471624" y="367940"/>
                  <a:pt x="471944" y="364746"/>
                </a:cubicBezTo>
                <a:cubicBezTo>
                  <a:pt x="472370" y="360592"/>
                  <a:pt x="472583" y="356545"/>
                  <a:pt x="472583" y="352712"/>
                </a:cubicBezTo>
                <a:cubicBezTo>
                  <a:pt x="472583" y="283916"/>
                  <a:pt x="416483" y="228006"/>
                  <a:pt x="347692" y="228006"/>
                </a:cubicBezTo>
                <a:close/>
                <a:moveTo>
                  <a:pt x="155747" y="168651"/>
                </a:moveTo>
                <a:lnTo>
                  <a:pt x="451608" y="168651"/>
                </a:lnTo>
                <a:cubicBezTo>
                  <a:pt x="457474" y="168651"/>
                  <a:pt x="462273" y="173446"/>
                  <a:pt x="462273" y="179306"/>
                </a:cubicBezTo>
                <a:cubicBezTo>
                  <a:pt x="462273" y="185167"/>
                  <a:pt x="457474" y="189962"/>
                  <a:pt x="451608" y="189962"/>
                </a:cubicBezTo>
                <a:lnTo>
                  <a:pt x="155747" y="189962"/>
                </a:lnTo>
                <a:cubicBezTo>
                  <a:pt x="149881" y="189962"/>
                  <a:pt x="145082" y="185167"/>
                  <a:pt x="145082" y="179306"/>
                </a:cubicBezTo>
                <a:cubicBezTo>
                  <a:pt x="145082" y="173446"/>
                  <a:pt x="149881" y="168651"/>
                  <a:pt x="155747" y="168651"/>
                </a:cubicBezTo>
                <a:close/>
                <a:moveTo>
                  <a:pt x="155747" y="102249"/>
                </a:moveTo>
                <a:lnTo>
                  <a:pt x="451608" y="102249"/>
                </a:lnTo>
                <a:cubicBezTo>
                  <a:pt x="457474" y="102249"/>
                  <a:pt x="462273" y="107028"/>
                  <a:pt x="462273" y="112869"/>
                </a:cubicBezTo>
                <a:cubicBezTo>
                  <a:pt x="462273" y="118710"/>
                  <a:pt x="457474" y="123489"/>
                  <a:pt x="451608" y="123489"/>
                </a:cubicBezTo>
                <a:lnTo>
                  <a:pt x="155747" y="123489"/>
                </a:lnTo>
                <a:cubicBezTo>
                  <a:pt x="149881" y="123489"/>
                  <a:pt x="145082" y="118710"/>
                  <a:pt x="145082" y="112869"/>
                </a:cubicBezTo>
                <a:cubicBezTo>
                  <a:pt x="145082" y="107028"/>
                  <a:pt x="149881" y="102249"/>
                  <a:pt x="155747" y="102249"/>
                </a:cubicBezTo>
                <a:close/>
                <a:moveTo>
                  <a:pt x="459358" y="36421"/>
                </a:moveTo>
                <a:lnTo>
                  <a:pt x="459358" y="68157"/>
                </a:lnTo>
                <a:lnTo>
                  <a:pt x="491248" y="68157"/>
                </a:lnTo>
                <a:close/>
                <a:moveTo>
                  <a:pt x="101001" y="21299"/>
                </a:moveTo>
                <a:lnTo>
                  <a:pt x="101001" y="303298"/>
                </a:lnTo>
                <a:cubicBezTo>
                  <a:pt x="114013" y="299464"/>
                  <a:pt x="127771" y="297334"/>
                  <a:pt x="141956" y="297334"/>
                </a:cubicBezTo>
                <a:cubicBezTo>
                  <a:pt x="164674" y="297334"/>
                  <a:pt x="186858" y="302659"/>
                  <a:pt x="206909" y="312989"/>
                </a:cubicBezTo>
                <a:cubicBezTo>
                  <a:pt x="212881" y="291690"/>
                  <a:pt x="223547" y="272414"/>
                  <a:pt x="237518" y="256440"/>
                </a:cubicBezTo>
                <a:lnTo>
                  <a:pt x="155715" y="256440"/>
                </a:lnTo>
                <a:cubicBezTo>
                  <a:pt x="149849" y="256440"/>
                  <a:pt x="145049" y="251648"/>
                  <a:pt x="145049" y="245791"/>
                </a:cubicBezTo>
                <a:cubicBezTo>
                  <a:pt x="145049" y="239933"/>
                  <a:pt x="149849" y="235141"/>
                  <a:pt x="155715" y="235141"/>
                </a:cubicBezTo>
                <a:lnTo>
                  <a:pt x="260769" y="235141"/>
                </a:lnTo>
                <a:cubicBezTo>
                  <a:pt x="285193" y="217143"/>
                  <a:pt x="315269" y="206707"/>
                  <a:pt x="347692" y="206707"/>
                </a:cubicBezTo>
                <a:cubicBezTo>
                  <a:pt x="380008" y="206707"/>
                  <a:pt x="409978" y="217250"/>
                  <a:pt x="434295" y="235141"/>
                </a:cubicBezTo>
                <a:lnTo>
                  <a:pt x="451573" y="235141"/>
                </a:lnTo>
                <a:cubicBezTo>
                  <a:pt x="457439" y="235141"/>
                  <a:pt x="462238" y="239933"/>
                  <a:pt x="462238" y="245791"/>
                </a:cubicBezTo>
                <a:cubicBezTo>
                  <a:pt x="462238" y="249944"/>
                  <a:pt x="459892" y="253458"/>
                  <a:pt x="456479" y="255269"/>
                </a:cubicBezTo>
                <a:cubicBezTo>
                  <a:pt x="479729" y="281147"/>
                  <a:pt x="493914" y="315332"/>
                  <a:pt x="493914" y="352712"/>
                </a:cubicBezTo>
                <a:cubicBezTo>
                  <a:pt x="493914" y="353244"/>
                  <a:pt x="493914" y="353883"/>
                  <a:pt x="493914" y="354522"/>
                </a:cubicBezTo>
                <a:cubicBezTo>
                  <a:pt x="498074" y="354522"/>
                  <a:pt x="502233" y="354735"/>
                  <a:pt x="506286" y="355161"/>
                </a:cubicBezTo>
                <a:lnTo>
                  <a:pt x="506286" y="89456"/>
                </a:lnTo>
                <a:lnTo>
                  <a:pt x="448693" y="89456"/>
                </a:lnTo>
                <a:cubicBezTo>
                  <a:pt x="442827" y="89456"/>
                  <a:pt x="438028" y="84664"/>
                  <a:pt x="438028" y="78806"/>
                </a:cubicBezTo>
                <a:lnTo>
                  <a:pt x="438028" y="21299"/>
                </a:lnTo>
                <a:close/>
                <a:moveTo>
                  <a:pt x="90336" y="0"/>
                </a:moveTo>
                <a:lnTo>
                  <a:pt x="448693" y="0"/>
                </a:lnTo>
                <a:cubicBezTo>
                  <a:pt x="451466" y="0"/>
                  <a:pt x="454239" y="1065"/>
                  <a:pt x="456265" y="3195"/>
                </a:cubicBezTo>
                <a:lnTo>
                  <a:pt x="524524" y="71352"/>
                </a:lnTo>
                <a:cubicBezTo>
                  <a:pt x="526550" y="73375"/>
                  <a:pt x="527617" y="78806"/>
                  <a:pt x="527617" y="78806"/>
                </a:cubicBezTo>
                <a:lnTo>
                  <a:pt x="527617" y="359634"/>
                </a:lnTo>
                <a:cubicBezTo>
                  <a:pt x="573585" y="374117"/>
                  <a:pt x="607074" y="417035"/>
                  <a:pt x="607074" y="467620"/>
                </a:cubicBezTo>
                <a:cubicBezTo>
                  <a:pt x="607074" y="530026"/>
                  <a:pt x="556200" y="580824"/>
                  <a:pt x="493701" y="580824"/>
                </a:cubicBezTo>
                <a:lnTo>
                  <a:pt x="141956" y="580824"/>
                </a:lnTo>
                <a:cubicBezTo>
                  <a:pt x="63672" y="580824"/>
                  <a:pt x="0" y="517246"/>
                  <a:pt x="0" y="439079"/>
                </a:cubicBezTo>
                <a:cubicBezTo>
                  <a:pt x="0" y="383169"/>
                  <a:pt x="32529" y="334714"/>
                  <a:pt x="79670" y="311711"/>
                </a:cubicBezTo>
                <a:lnTo>
                  <a:pt x="79670" y="10650"/>
                </a:lnTo>
                <a:cubicBezTo>
                  <a:pt x="79670" y="4792"/>
                  <a:pt x="84470" y="0"/>
                  <a:pt x="903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8ACED50-3C23-02C9-95A2-884B60CE5ED6}"/>
              </a:ext>
            </a:extLst>
          </p:cNvPr>
          <p:cNvSpPr txBox="1"/>
          <p:nvPr/>
        </p:nvSpPr>
        <p:spPr>
          <a:xfrm>
            <a:off x="4738482" y="3287805"/>
            <a:ext cx="2852088" cy="2644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建成数据库运维工具集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实现了运行指标的精确信息采集与异常告警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实现智能运维替代人工巡检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运维人员可根据自动生成的巡检报告制定工作任务，保障数据库稳定运行</a:t>
            </a:r>
          </a:p>
        </p:txBody>
      </p:sp>
      <p:sp>
        <p:nvSpPr>
          <p:cNvPr id="42" name="梯形 41">
            <a:extLst>
              <a:ext uri="{FF2B5EF4-FFF2-40B4-BE49-F238E27FC236}">
                <a16:creationId xmlns:a16="http://schemas.microsoft.com/office/drawing/2014/main" id="{4417027E-BFF1-7635-4882-9DD98F272277}"/>
              </a:ext>
            </a:extLst>
          </p:cNvPr>
          <p:cNvSpPr/>
          <p:nvPr/>
        </p:nvSpPr>
        <p:spPr>
          <a:xfrm flipV="1">
            <a:off x="5760437" y="3214614"/>
            <a:ext cx="671126" cy="45719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0E58615-5D09-16E0-C035-916CA65AF26E}"/>
              </a:ext>
            </a:extLst>
          </p:cNvPr>
          <p:cNvSpPr txBox="1"/>
          <p:nvPr/>
        </p:nvSpPr>
        <p:spPr>
          <a:xfrm>
            <a:off x="9097352" y="3221738"/>
            <a:ext cx="145389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  <a:latin typeface="+mj-ea"/>
                <a:ea typeface="+mj-ea"/>
              </a:rPr>
              <a:t>业务应用</a:t>
            </a: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69B1DCD3-BCC9-780B-E77E-40E987F56B06}"/>
              </a:ext>
            </a:extLst>
          </p:cNvPr>
          <p:cNvSpPr/>
          <p:nvPr/>
        </p:nvSpPr>
        <p:spPr>
          <a:xfrm rot="16200000">
            <a:off x="8959373" y="3336985"/>
            <a:ext cx="232755" cy="157998"/>
          </a:xfrm>
          <a:prstGeom prst="triangle">
            <a:avLst/>
          </a:prstGeom>
          <a:gradFill flip="none" rotWithShape="1">
            <a:gsLst>
              <a:gs pos="100000">
                <a:schemeClr val="accent3">
                  <a:alpha val="70000"/>
                </a:schemeClr>
              </a:gs>
              <a:gs pos="57000">
                <a:schemeClr val="accent3">
                  <a:lumMod val="75000"/>
                  <a:alpha val="34000"/>
                </a:schemeClr>
              </a:gs>
              <a:gs pos="0">
                <a:schemeClr val="accent3">
                  <a:lumMod val="75000"/>
                  <a:alpha val="2000"/>
                </a:schemeClr>
              </a:gs>
            </a:gsLst>
            <a:lin ang="16800000" scaled="0"/>
            <a:tileRect/>
          </a:gradFill>
          <a:ln w="3175"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alpha val="0"/>
                  </a:schemeClr>
                </a:gs>
              </a:gsLst>
              <a:lin ang="60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6914"/>
            <a:endParaRPr lang="zh-CN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2877E70-5F1B-2E23-275A-91B9F5490F22}"/>
              </a:ext>
            </a:extLst>
          </p:cNvPr>
          <p:cNvSpPr/>
          <p:nvPr/>
        </p:nvSpPr>
        <p:spPr>
          <a:xfrm rot="5400000" flipH="1">
            <a:off x="10441367" y="3336985"/>
            <a:ext cx="232755" cy="157998"/>
          </a:xfrm>
          <a:prstGeom prst="triangle">
            <a:avLst/>
          </a:prstGeom>
          <a:gradFill flip="none" rotWithShape="1">
            <a:gsLst>
              <a:gs pos="100000">
                <a:schemeClr val="accent3">
                  <a:alpha val="70000"/>
                </a:schemeClr>
              </a:gs>
              <a:gs pos="57000">
                <a:schemeClr val="accent3">
                  <a:lumMod val="75000"/>
                  <a:alpha val="34000"/>
                </a:schemeClr>
              </a:gs>
              <a:gs pos="0">
                <a:schemeClr val="accent3">
                  <a:lumMod val="75000"/>
                  <a:alpha val="2000"/>
                </a:schemeClr>
              </a:gs>
            </a:gsLst>
            <a:lin ang="16800000" scaled="0"/>
            <a:tileRect/>
          </a:gradFill>
          <a:ln w="3175"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alpha val="0"/>
                  </a:schemeClr>
                </a:gs>
              </a:gsLst>
              <a:lin ang="60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6914"/>
            <a:endParaRPr lang="zh-CN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7" name="梯形 46">
            <a:extLst>
              <a:ext uri="{FF2B5EF4-FFF2-40B4-BE49-F238E27FC236}">
                <a16:creationId xmlns:a16="http://schemas.microsoft.com/office/drawing/2014/main" id="{E4A3B810-F3BA-51DC-DE1A-A316E739B6FB}"/>
              </a:ext>
            </a:extLst>
          </p:cNvPr>
          <p:cNvSpPr/>
          <p:nvPr/>
        </p:nvSpPr>
        <p:spPr>
          <a:xfrm flipV="1">
            <a:off x="9533908" y="3706474"/>
            <a:ext cx="565679" cy="38536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03BF7D8-C077-B580-6BBE-D0113D3FA024}"/>
              </a:ext>
            </a:extLst>
          </p:cNvPr>
          <p:cNvSpPr txBox="1"/>
          <p:nvPr/>
        </p:nvSpPr>
        <p:spPr>
          <a:xfrm>
            <a:off x="8554295" y="3739016"/>
            <a:ext cx="2686641" cy="2644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为每套业务系统提供自动化巡检、实时监控、故障告警的实时推送等功能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关键性能监测指标缩短至分钟级，紧急告警实现准实时推送，降低故障响应时间，缩短系统故障窗口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E1BD7DA-3C0D-3D8F-9BD9-EACBAB23EF78}"/>
              </a:ext>
            </a:extLst>
          </p:cNvPr>
          <p:cNvSpPr txBox="1"/>
          <p:nvPr/>
        </p:nvSpPr>
        <p:spPr>
          <a:xfrm>
            <a:off x="1623179" y="3245253"/>
            <a:ext cx="157157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基础设施</a:t>
            </a:r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75DC68FD-BC25-8218-C390-1CB9814E5BE4}"/>
              </a:ext>
            </a:extLst>
          </p:cNvPr>
          <p:cNvSpPr/>
          <p:nvPr/>
        </p:nvSpPr>
        <p:spPr>
          <a:xfrm rot="16200000">
            <a:off x="1517879" y="3386056"/>
            <a:ext cx="232755" cy="157998"/>
          </a:xfrm>
          <a:prstGeom prst="triangle">
            <a:avLst/>
          </a:prstGeom>
          <a:gradFill flip="none" rotWithShape="1">
            <a:gsLst>
              <a:gs pos="100000">
                <a:schemeClr val="accent3">
                  <a:alpha val="70000"/>
                </a:schemeClr>
              </a:gs>
              <a:gs pos="57000">
                <a:schemeClr val="accent3">
                  <a:lumMod val="75000"/>
                  <a:alpha val="34000"/>
                </a:schemeClr>
              </a:gs>
              <a:gs pos="0">
                <a:schemeClr val="accent3">
                  <a:lumMod val="75000"/>
                  <a:alpha val="2000"/>
                </a:schemeClr>
              </a:gs>
            </a:gsLst>
            <a:lin ang="16800000" scaled="0"/>
            <a:tileRect/>
          </a:gradFill>
          <a:ln w="3175"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alpha val="0"/>
                  </a:schemeClr>
                </a:gs>
              </a:gsLst>
              <a:lin ang="60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6914"/>
            <a:endParaRPr lang="zh-CN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1" name="等腰三角形 50">
            <a:extLst>
              <a:ext uri="{FF2B5EF4-FFF2-40B4-BE49-F238E27FC236}">
                <a16:creationId xmlns:a16="http://schemas.microsoft.com/office/drawing/2014/main" id="{11BC0AEE-63C7-92A8-7813-489574E395B4}"/>
              </a:ext>
            </a:extLst>
          </p:cNvPr>
          <p:cNvSpPr/>
          <p:nvPr/>
        </p:nvSpPr>
        <p:spPr>
          <a:xfrm rot="5400000" flipH="1">
            <a:off x="2999873" y="3386056"/>
            <a:ext cx="232755" cy="157998"/>
          </a:xfrm>
          <a:prstGeom prst="triangle">
            <a:avLst/>
          </a:prstGeom>
          <a:gradFill flip="none" rotWithShape="1">
            <a:gsLst>
              <a:gs pos="100000">
                <a:schemeClr val="accent3">
                  <a:alpha val="70000"/>
                </a:schemeClr>
              </a:gs>
              <a:gs pos="57000">
                <a:schemeClr val="accent3">
                  <a:lumMod val="75000"/>
                  <a:alpha val="34000"/>
                </a:schemeClr>
              </a:gs>
              <a:gs pos="0">
                <a:schemeClr val="accent3">
                  <a:lumMod val="75000"/>
                  <a:alpha val="2000"/>
                </a:schemeClr>
              </a:gs>
            </a:gsLst>
            <a:lin ang="16800000" scaled="0"/>
            <a:tileRect/>
          </a:gradFill>
          <a:ln w="3175"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alpha val="0"/>
                  </a:schemeClr>
                </a:gs>
              </a:gsLst>
              <a:lin ang="60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6914"/>
            <a:endParaRPr lang="zh-CN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1BBC5F9-3832-83C7-1309-524B4980E308}"/>
              </a:ext>
            </a:extLst>
          </p:cNvPr>
          <p:cNvSpPr/>
          <p:nvPr/>
        </p:nvSpPr>
        <p:spPr>
          <a:xfrm>
            <a:off x="2090759" y="2644766"/>
            <a:ext cx="503185" cy="503185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3000"/>
                </a:schemeClr>
              </a:gs>
              <a:gs pos="66000">
                <a:schemeClr val="accent3">
                  <a:alpha val="17000"/>
                </a:schemeClr>
              </a:gs>
              <a:gs pos="100000">
                <a:schemeClr val="accent3">
                  <a:alpha val="60000"/>
                </a:schemeClr>
              </a:gs>
              <a:gs pos="95000">
                <a:schemeClr val="accent3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2000">
                  <a:schemeClr val="accent2"/>
                </a:gs>
                <a:gs pos="53000">
                  <a:schemeClr val="accent3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>
            <a:outerShdw blurRad="127000" sx="104000" sy="104000" algn="ctr" rotWithShape="0">
              <a:schemeClr val="accent3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44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3" name="梯形 52">
            <a:extLst>
              <a:ext uri="{FF2B5EF4-FFF2-40B4-BE49-F238E27FC236}">
                <a16:creationId xmlns:a16="http://schemas.microsoft.com/office/drawing/2014/main" id="{6F76585B-7D30-99A0-12A6-CAF44279B230}"/>
              </a:ext>
            </a:extLst>
          </p:cNvPr>
          <p:cNvSpPr/>
          <p:nvPr/>
        </p:nvSpPr>
        <p:spPr>
          <a:xfrm flipV="1">
            <a:off x="2092414" y="3755545"/>
            <a:ext cx="565679" cy="38536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0106BF3-EB0F-880A-F325-FFD75C4A9C44}"/>
              </a:ext>
            </a:extLst>
          </p:cNvPr>
          <p:cNvSpPr txBox="1"/>
          <p:nvPr/>
        </p:nvSpPr>
        <p:spPr>
          <a:xfrm>
            <a:off x="1049221" y="3834444"/>
            <a:ext cx="2625967" cy="263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自主开发工具套件，实现设备自动巡检、故障识别、问题定位和报告生成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实时获取硬件状态信息，管理、监测设备各项指标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设备告警实时推送至移动端，运维人员第一时间介入处理</a:t>
            </a:r>
          </a:p>
        </p:txBody>
      </p:sp>
      <p:sp>
        <p:nvSpPr>
          <p:cNvPr id="67" name="computer_342201">
            <a:extLst>
              <a:ext uri="{FF2B5EF4-FFF2-40B4-BE49-F238E27FC236}">
                <a16:creationId xmlns:a16="http://schemas.microsoft.com/office/drawing/2014/main" id="{2A73CB4A-2AD5-4B01-23BE-2E094F473528}"/>
              </a:ext>
            </a:extLst>
          </p:cNvPr>
          <p:cNvSpPr>
            <a:spLocks/>
          </p:cNvSpPr>
          <p:nvPr/>
        </p:nvSpPr>
        <p:spPr>
          <a:xfrm>
            <a:off x="2229363" y="2809879"/>
            <a:ext cx="291779" cy="22612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  <a:gd name="connsiteX147" fmla="*/ 373273 h 605239"/>
              <a:gd name="connsiteY147" fmla="*/ 373273 h 605239"/>
              <a:gd name="connsiteX148" fmla="*/ 373273 h 605239"/>
              <a:gd name="connsiteY148" fmla="*/ 373273 h 605239"/>
              <a:gd name="connsiteX149" fmla="*/ 373273 h 605239"/>
              <a:gd name="connsiteY149" fmla="*/ 373273 h 605239"/>
              <a:gd name="connsiteX150" fmla="*/ 373273 h 605239"/>
              <a:gd name="connsiteY150" fmla="*/ 373273 h 605239"/>
              <a:gd name="connsiteX151" fmla="*/ 373273 h 605239"/>
              <a:gd name="connsiteY151" fmla="*/ 373273 h 605239"/>
              <a:gd name="connsiteX152" fmla="*/ 373273 h 605239"/>
              <a:gd name="connsiteY152" fmla="*/ 373273 h 605239"/>
              <a:gd name="connsiteX153" fmla="*/ 373273 h 605239"/>
              <a:gd name="connsiteY153" fmla="*/ 373273 h 605239"/>
              <a:gd name="connsiteX154" fmla="*/ 373273 h 605239"/>
              <a:gd name="connsiteY154" fmla="*/ 373273 h 605239"/>
              <a:gd name="connsiteX155" fmla="*/ 373273 h 605239"/>
              <a:gd name="connsiteY155" fmla="*/ 373273 h 605239"/>
              <a:gd name="connsiteX156" fmla="*/ 373273 h 605239"/>
              <a:gd name="connsiteY156" fmla="*/ 373273 h 605239"/>
              <a:gd name="connsiteX157" fmla="*/ 373273 h 605239"/>
              <a:gd name="connsiteY157" fmla="*/ 373273 h 605239"/>
              <a:gd name="connsiteX158" fmla="*/ 373273 h 605239"/>
              <a:gd name="connsiteY158" fmla="*/ 373273 h 605239"/>
              <a:gd name="connsiteX159" fmla="*/ 373273 h 605239"/>
              <a:gd name="connsiteY159" fmla="*/ 373273 h 605239"/>
              <a:gd name="connsiteX160" fmla="*/ 373273 h 605239"/>
              <a:gd name="connsiteY160" fmla="*/ 373273 h 605239"/>
              <a:gd name="connsiteX161" fmla="*/ 373273 h 605239"/>
              <a:gd name="connsiteY161" fmla="*/ 373273 h 605239"/>
              <a:gd name="connsiteX162" fmla="*/ 373273 h 605239"/>
              <a:gd name="connsiteY162" fmla="*/ 373273 h 605239"/>
              <a:gd name="connsiteX163" fmla="*/ 373273 h 605239"/>
              <a:gd name="connsiteY163" fmla="*/ 373273 h 605239"/>
              <a:gd name="connsiteX164" fmla="*/ 373273 h 605239"/>
              <a:gd name="connsiteY164" fmla="*/ 373273 h 605239"/>
              <a:gd name="connsiteX165" fmla="*/ 373273 h 605239"/>
              <a:gd name="connsiteY165" fmla="*/ 373273 h 605239"/>
              <a:gd name="connsiteX166" fmla="*/ 373273 h 605239"/>
              <a:gd name="connsiteY166" fmla="*/ 373273 h 605239"/>
              <a:gd name="connsiteX167" fmla="*/ 373273 h 605239"/>
              <a:gd name="connsiteY167" fmla="*/ 373273 h 605239"/>
              <a:gd name="connsiteX168" fmla="*/ 373273 h 605239"/>
              <a:gd name="connsiteY168" fmla="*/ 373273 h 605239"/>
              <a:gd name="connsiteX169" fmla="*/ 373273 h 605239"/>
              <a:gd name="connsiteY169" fmla="*/ 373273 h 605239"/>
              <a:gd name="connsiteX170" fmla="*/ 373273 h 605239"/>
              <a:gd name="connsiteY170" fmla="*/ 373273 h 605239"/>
              <a:gd name="connsiteX171" fmla="*/ 373273 h 605239"/>
              <a:gd name="connsiteY171" fmla="*/ 373273 h 605239"/>
              <a:gd name="connsiteX172" fmla="*/ 373273 h 605239"/>
              <a:gd name="connsiteY172" fmla="*/ 373273 h 605239"/>
              <a:gd name="connsiteX173" fmla="*/ 373273 h 605239"/>
              <a:gd name="connsiteY173" fmla="*/ 373273 h 605239"/>
              <a:gd name="connsiteX174" fmla="*/ 373273 h 605239"/>
              <a:gd name="connsiteY174" fmla="*/ 373273 h 605239"/>
              <a:gd name="connsiteX175" fmla="*/ 373273 h 605239"/>
              <a:gd name="connsiteY175" fmla="*/ 373273 h 605239"/>
              <a:gd name="connsiteX176" fmla="*/ 373273 h 605239"/>
              <a:gd name="connsiteY176" fmla="*/ 373273 h 605239"/>
              <a:gd name="connsiteX177" fmla="*/ 373273 h 605239"/>
              <a:gd name="connsiteY177" fmla="*/ 373273 h 605239"/>
              <a:gd name="connsiteX178" fmla="*/ 373273 h 605239"/>
              <a:gd name="connsiteY178" fmla="*/ 373273 h 605239"/>
              <a:gd name="connsiteX179" fmla="*/ 373273 h 605239"/>
              <a:gd name="connsiteY179" fmla="*/ 373273 h 605239"/>
              <a:gd name="connsiteX180" fmla="*/ 373273 h 605239"/>
              <a:gd name="connsiteY180" fmla="*/ 373273 h 605239"/>
              <a:gd name="connsiteX181" fmla="*/ 373273 h 605239"/>
              <a:gd name="connsiteY181" fmla="*/ 373273 h 605239"/>
              <a:gd name="connsiteX182" fmla="*/ 373273 h 605239"/>
              <a:gd name="connsiteY182" fmla="*/ 373273 h 605239"/>
              <a:gd name="connsiteX183" fmla="*/ 373273 h 605239"/>
              <a:gd name="connsiteY183" fmla="*/ 373273 h 605239"/>
              <a:gd name="connsiteX184" fmla="*/ 373273 h 605239"/>
              <a:gd name="connsiteY184" fmla="*/ 373273 h 605239"/>
              <a:gd name="connsiteX185" fmla="*/ 373273 h 605239"/>
              <a:gd name="connsiteY185" fmla="*/ 373273 h 605239"/>
              <a:gd name="connsiteX186" fmla="*/ 373273 h 605239"/>
              <a:gd name="connsiteY186" fmla="*/ 373273 h 605239"/>
              <a:gd name="connsiteX187" fmla="*/ 373273 h 605239"/>
              <a:gd name="connsiteY187" fmla="*/ 373273 h 605239"/>
              <a:gd name="connsiteX188" fmla="*/ 373273 h 605239"/>
              <a:gd name="connsiteY188" fmla="*/ 373273 h 605239"/>
              <a:gd name="connsiteX189" fmla="*/ 373273 h 605239"/>
              <a:gd name="connsiteY189" fmla="*/ 373273 h 605239"/>
              <a:gd name="connsiteX190" fmla="*/ 373273 h 605239"/>
              <a:gd name="connsiteY190" fmla="*/ 373273 h 605239"/>
              <a:gd name="connsiteX191" fmla="*/ 373273 h 605239"/>
              <a:gd name="connsiteY191" fmla="*/ 373273 h 605239"/>
              <a:gd name="connsiteX192" fmla="*/ 373273 h 605239"/>
              <a:gd name="connsiteY1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80029" h="606722">
                <a:moveTo>
                  <a:pt x="257127" y="442340"/>
                </a:moveTo>
                <a:cubicBezTo>
                  <a:pt x="262111" y="440117"/>
                  <a:pt x="268342" y="441362"/>
                  <a:pt x="272169" y="445274"/>
                </a:cubicBezTo>
                <a:cubicBezTo>
                  <a:pt x="273415" y="446608"/>
                  <a:pt x="274394" y="448119"/>
                  <a:pt x="275106" y="449809"/>
                </a:cubicBezTo>
                <a:cubicBezTo>
                  <a:pt x="275818" y="451498"/>
                  <a:pt x="276174" y="453277"/>
                  <a:pt x="276174" y="455055"/>
                </a:cubicBezTo>
                <a:cubicBezTo>
                  <a:pt x="276174" y="456833"/>
                  <a:pt x="275818" y="458612"/>
                  <a:pt x="275106" y="460301"/>
                </a:cubicBezTo>
                <a:cubicBezTo>
                  <a:pt x="274394" y="462079"/>
                  <a:pt x="273415" y="463502"/>
                  <a:pt x="272169" y="464836"/>
                </a:cubicBezTo>
                <a:cubicBezTo>
                  <a:pt x="269588" y="467325"/>
                  <a:pt x="265939" y="468837"/>
                  <a:pt x="262378" y="468837"/>
                </a:cubicBezTo>
                <a:cubicBezTo>
                  <a:pt x="258818" y="468837"/>
                  <a:pt x="255169" y="467325"/>
                  <a:pt x="252588" y="464836"/>
                </a:cubicBezTo>
                <a:cubicBezTo>
                  <a:pt x="251342" y="463502"/>
                  <a:pt x="250363" y="462079"/>
                  <a:pt x="249651" y="460301"/>
                </a:cubicBezTo>
                <a:cubicBezTo>
                  <a:pt x="248850" y="458612"/>
                  <a:pt x="248583" y="456833"/>
                  <a:pt x="248583" y="455055"/>
                </a:cubicBezTo>
                <a:cubicBezTo>
                  <a:pt x="248583" y="453277"/>
                  <a:pt x="248850" y="451498"/>
                  <a:pt x="249651" y="449809"/>
                </a:cubicBezTo>
                <a:cubicBezTo>
                  <a:pt x="250363" y="448119"/>
                  <a:pt x="251342" y="446608"/>
                  <a:pt x="252588" y="445274"/>
                </a:cubicBezTo>
                <a:cubicBezTo>
                  <a:pt x="253923" y="444029"/>
                  <a:pt x="255347" y="443051"/>
                  <a:pt x="257127" y="442340"/>
                </a:cubicBezTo>
                <a:close/>
                <a:moveTo>
                  <a:pt x="206492" y="441246"/>
                </a:moveTo>
                <a:cubicBezTo>
                  <a:pt x="214111" y="441246"/>
                  <a:pt x="220288" y="447423"/>
                  <a:pt x="220288" y="455042"/>
                </a:cubicBezTo>
                <a:cubicBezTo>
                  <a:pt x="220288" y="462661"/>
                  <a:pt x="214111" y="468838"/>
                  <a:pt x="206492" y="468838"/>
                </a:cubicBezTo>
                <a:cubicBezTo>
                  <a:pt x="198873" y="468838"/>
                  <a:pt x="192696" y="462661"/>
                  <a:pt x="192696" y="455042"/>
                </a:cubicBezTo>
                <a:cubicBezTo>
                  <a:pt x="192696" y="447423"/>
                  <a:pt x="198873" y="441246"/>
                  <a:pt x="206492" y="441246"/>
                </a:cubicBezTo>
                <a:close/>
                <a:moveTo>
                  <a:pt x="150674" y="441246"/>
                </a:moveTo>
                <a:cubicBezTo>
                  <a:pt x="158293" y="441246"/>
                  <a:pt x="164470" y="447423"/>
                  <a:pt x="164470" y="455042"/>
                </a:cubicBezTo>
                <a:cubicBezTo>
                  <a:pt x="164470" y="462661"/>
                  <a:pt x="158293" y="468838"/>
                  <a:pt x="150674" y="468838"/>
                </a:cubicBezTo>
                <a:cubicBezTo>
                  <a:pt x="143055" y="468838"/>
                  <a:pt x="136878" y="462661"/>
                  <a:pt x="136878" y="455042"/>
                </a:cubicBezTo>
                <a:cubicBezTo>
                  <a:pt x="136878" y="447423"/>
                  <a:pt x="143055" y="441246"/>
                  <a:pt x="150674" y="441246"/>
                </a:cubicBezTo>
                <a:close/>
                <a:moveTo>
                  <a:pt x="94928" y="441246"/>
                </a:moveTo>
                <a:cubicBezTo>
                  <a:pt x="102547" y="441246"/>
                  <a:pt x="108724" y="447423"/>
                  <a:pt x="108724" y="455042"/>
                </a:cubicBezTo>
                <a:cubicBezTo>
                  <a:pt x="108724" y="462661"/>
                  <a:pt x="102547" y="468838"/>
                  <a:pt x="94928" y="468838"/>
                </a:cubicBezTo>
                <a:cubicBezTo>
                  <a:pt x="87309" y="468838"/>
                  <a:pt x="81132" y="462661"/>
                  <a:pt x="81132" y="455042"/>
                </a:cubicBezTo>
                <a:cubicBezTo>
                  <a:pt x="81132" y="447423"/>
                  <a:pt x="87309" y="441246"/>
                  <a:pt x="94928" y="441246"/>
                </a:cubicBezTo>
                <a:close/>
                <a:moveTo>
                  <a:pt x="37195" y="433720"/>
                </a:moveTo>
                <a:cubicBezTo>
                  <a:pt x="40623" y="432853"/>
                  <a:pt x="44386" y="433297"/>
                  <a:pt x="47636" y="435299"/>
                </a:cubicBezTo>
                <a:cubicBezTo>
                  <a:pt x="54315" y="439301"/>
                  <a:pt x="56363" y="447751"/>
                  <a:pt x="52356" y="454244"/>
                </a:cubicBezTo>
                <a:cubicBezTo>
                  <a:pt x="49773" y="458602"/>
                  <a:pt x="45232" y="461004"/>
                  <a:pt x="40601" y="461004"/>
                </a:cubicBezTo>
                <a:cubicBezTo>
                  <a:pt x="38108" y="461004"/>
                  <a:pt x="35614" y="460292"/>
                  <a:pt x="33477" y="458869"/>
                </a:cubicBezTo>
                <a:cubicBezTo>
                  <a:pt x="26976" y="455045"/>
                  <a:pt x="24750" y="446506"/>
                  <a:pt x="28757" y="440013"/>
                </a:cubicBezTo>
                <a:cubicBezTo>
                  <a:pt x="30672" y="436766"/>
                  <a:pt x="33766" y="434587"/>
                  <a:pt x="37195" y="433720"/>
                </a:cubicBezTo>
                <a:close/>
                <a:moveTo>
                  <a:pt x="13536" y="387230"/>
                </a:moveTo>
                <a:cubicBezTo>
                  <a:pt x="21194" y="387052"/>
                  <a:pt x="27517" y="393096"/>
                  <a:pt x="27606" y="400740"/>
                </a:cubicBezTo>
                <a:cubicBezTo>
                  <a:pt x="27784" y="408295"/>
                  <a:pt x="21728" y="414606"/>
                  <a:pt x="14070" y="414784"/>
                </a:cubicBezTo>
                <a:lnTo>
                  <a:pt x="13803" y="414784"/>
                </a:lnTo>
                <a:cubicBezTo>
                  <a:pt x="6412" y="414784"/>
                  <a:pt x="178" y="408740"/>
                  <a:pt x="0" y="401274"/>
                </a:cubicBezTo>
                <a:cubicBezTo>
                  <a:pt x="-89" y="393541"/>
                  <a:pt x="5966" y="387319"/>
                  <a:pt x="13536" y="387230"/>
                </a:cubicBezTo>
                <a:close/>
                <a:moveTo>
                  <a:pt x="345241" y="358502"/>
                </a:moveTo>
                <a:cubicBezTo>
                  <a:pt x="337587" y="358502"/>
                  <a:pt x="331446" y="364723"/>
                  <a:pt x="331446" y="372278"/>
                </a:cubicBezTo>
                <a:lnTo>
                  <a:pt x="331446" y="468793"/>
                </a:lnTo>
                <a:lnTo>
                  <a:pt x="552349" y="468793"/>
                </a:lnTo>
                <a:lnTo>
                  <a:pt x="552349" y="372278"/>
                </a:lnTo>
                <a:cubicBezTo>
                  <a:pt x="552349" y="364723"/>
                  <a:pt x="546208" y="358502"/>
                  <a:pt x="538554" y="358502"/>
                </a:cubicBezTo>
                <a:close/>
                <a:moveTo>
                  <a:pt x="13848" y="331517"/>
                </a:moveTo>
                <a:cubicBezTo>
                  <a:pt x="21467" y="331517"/>
                  <a:pt x="27644" y="337678"/>
                  <a:pt x="27644" y="345278"/>
                </a:cubicBezTo>
                <a:cubicBezTo>
                  <a:pt x="27644" y="352878"/>
                  <a:pt x="21467" y="359039"/>
                  <a:pt x="13848" y="359039"/>
                </a:cubicBezTo>
                <a:cubicBezTo>
                  <a:pt x="6229" y="359039"/>
                  <a:pt x="52" y="352878"/>
                  <a:pt x="52" y="345278"/>
                </a:cubicBezTo>
                <a:cubicBezTo>
                  <a:pt x="52" y="337678"/>
                  <a:pt x="6229" y="331517"/>
                  <a:pt x="13848" y="331517"/>
                </a:cubicBezTo>
                <a:close/>
                <a:moveTo>
                  <a:pt x="345241" y="330952"/>
                </a:moveTo>
                <a:lnTo>
                  <a:pt x="538554" y="330952"/>
                </a:lnTo>
                <a:cubicBezTo>
                  <a:pt x="561428" y="330952"/>
                  <a:pt x="580029" y="349437"/>
                  <a:pt x="580029" y="372278"/>
                </a:cubicBezTo>
                <a:lnTo>
                  <a:pt x="580029" y="510207"/>
                </a:lnTo>
                <a:cubicBezTo>
                  <a:pt x="580029" y="532958"/>
                  <a:pt x="561428" y="551532"/>
                  <a:pt x="538554" y="551532"/>
                </a:cubicBezTo>
                <a:lnTo>
                  <a:pt x="497168" y="551532"/>
                </a:lnTo>
                <a:cubicBezTo>
                  <a:pt x="489514" y="551532"/>
                  <a:pt x="483284" y="545400"/>
                  <a:pt x="483284" y="537757"/>
                </a:cubicBezTo>
                <a:cubicBezTo>
                  <a:pt x="483284" y="530114"/>
                  <a:pt x="489514" y="523982"/>
                  <a:pt x="497168" y="523982"/>
                </a:cubicBezTo>
                <a:lnTo>
                  <a:pt x="538554" y="523982"/>
                </a:lnTo>
                <a:cubicBezTo>
                  <a:pt x="546208" y="523982"/>
                  <a:pt x="552349" y="517761"/>
                  <a:pt x="552349" y="510207"/>
                </a:cubicBezTo>
                <a:lnTo>
                  <a:pt x="552349" y="496343"/>
                </a:lnTo>
                <a:lnTo>
                  <a:pt x="331446" y="496343"/>
                </a:lnTo>
                <a:lnTo>
                  <a:pt x="331446" y="510207"/>
                </a:lnTo>
                <a:cubicBezTo>
                  <a:pt x="331446" y="517761"/>
                  <a:pt x="337587" y="523982"/>
                  <a:pt x="345241" y="523982"/>
                </a:cubicBezTo>
                <a:lnTo>
                  <a:pt x="441898" y="523982"/>
                </a:lnTo>
                <a:cubicBezTo>
                  <a:pt x="449552" y="523982"/>
                  <a:pt x="455693" y="530114"/>
                  <a:pt x="455693" y="537757"/>
                </a:cubicBezTo>
                <a:lnTo>
                  <a:pt x="455693" y="579083"/>
                </a:lnTo>
                <a:lnTo>
                  <a:pt x="483284" y="579083"/>
                </a:lnTo>
                <a:cubicBezTo>
                  <a:pt x="490938" y="579083"/>
                  <a:pt x="497168" y="585304"/>
                  <a:pt x="497168" y="592947"/>
                </a:cubicBezTo>
                <a:cubicBezTo>
                  <a:pt x="497168" y="600501"/>
                  <a:pt x="490938" y="606722"/>
                  <a:pt x="483284" y="606722"/>
                </a:cubicBezTo>
                <a:lnTo>
                  <a:pt x="400512" y="606722"/>
                </a:lnTo>
                <a:cubicBezTo>
                  <a:pt x="392857" y="606722"/>
                  <a:pt x="386627" y="600501"/>
                  <a:pt x="386627" y="592947"/>
                </a:cubicBezTo>
                <a:cubicBezTo>
                  <a:pt x="386627" y="585304"/>
                  <a:pt x="392857" y="579083"/>
                  <a:pt x="400512" y="579083"/>
                </a:cubicBezTo>
                <a:lnTo>
                  <a:pt x="428102" y="579083"/>
                </a:lnTo>
                <a:lnTo>
                  <a:pt x="428102" y="551532"/>
                </a:lnTo>
                <a:lnTo>
                  <a:pt x="345241" y="551532"/>
                </a:lnTo>
                <a:cubicBezTo>
                  <a:pt x="322368" y="551532"/>
                  <a:pt x="303766" y="532958"/>
                  <a:pt x="303766" y="510207"/>
                </a:cubicBezTo>
                <a:lnTo>
                  <a:pt x="303766" y="372278"/>
                </a:lnTo>
                <a:cubicBezTo>
                  <a:pt x="303766" y="349437"/>
                  <a:pt x="322368" y="330952"/>
                  <a:pt x="345241" y="330952"/>
                </a:cubicBezTo>
                <a:close/>
                <a:moveTo>
                  <a:pt x="4057" y="279770"/>
                </a:moveTo>
                <a:cubicBezTo>
                  <a:pt x="9219" y="274711"/>
                  <a:pt x="18565" y="274711"/>
                  <a:pt x="23638" y="279770"/>
                </a:cubicBezTo>
                <a:cubicBezTo>
                  <a:pt x="26130" y="282433"/>
                  <a:pt x="27643" y="285983"/>
                  <a:pt x="27643" y="289533"/>
                </a:cubicBezTo>
                <a:cubicBezTo>
                  <a:pt x="27643" y="293172"/>
                  <a:pt x="26130" y="296722"/>
                  <a:pt x="23638" y="299296"/>
                </a:cubicBezTo>
                <a:cubicBezTo>
                  <a:pt x="23015" y="299917"/>
                  <a:pt x="22303" y="300450"/>
                  <a:pt x="21591" y="300982"/>
                </a:cubicBezTo>
                <a:cubicBezTo>
                  <a:pt x="20790" y="301515"/>
                  <a:pt x="19989" y="301959"/>
                  <a:pt x="19099" y="302225"/>
                </a:cubicBezTo>
                <a:cubicBezTo>
                  <a:pt x="18298" y="302669"/>
                  <a:pt x="17497" y="302935"/>
                  <a:pt x="16607" y="303024"/>
                </a:cubicBezTo>
                <a:cubicBezTo>
                  <a:pt x="15628" y="303201"/>
                  <a:pt x="14826" y="303290"/>
                  <a:pt x="13847" y="303290"/>
                </a:cubicBezTo>
                <a:cubicBezTo>
                  <a:pt x="10287" y="303290"/>
                  <a:pt x="6727" y="301781"/>
                  <a:pt x="4057" y="299296"/>
                </a:cubicBezTo>
                <a:cubicBezTo>
                  <a:pt x="1565" y="296722"/>
                  <a:pt x="52" y="293172"/>
                  <a:pt x="52" y="289533"/>
                </a:cubicBezTo>
                <a:cubicBezTo>
                  <a:pt x="52" y="285983"/>
                  <a:pt x="1565" y="282433"/>
                  <a:pt x="4057" y="279770"/>
                </a:cubicBezTo>
                <a:close/>
                <a:moveTo>
                  <a:pt x="560906" y="276841"/>
                </a:moveTo>
                <a:cubicBezTo>
                  <a:pt x="566065" y="274711"/>
                  <a:pt x="572113" y="276042"/>
                  <a:pt x="576027" y="279770"/>
                </a:cubicBezTo>
                <a:cubicBezTo>
                  <a:pt x="578428" y="282433"/>
                  <a:pt x="580029" y="285983"/>
                  <a:pt x="580029" y="289533"/>
                </a:cubicBezTo>
                <a:cubicBezTo>
                  <a:pt x="580029" y="293172"/>
                  <a:pt x="578428" y="296722"/>
                  <a:pt x="576027" y="299296"/>
                </a:cubicBezTo>
                <a:cubicBezTo>
                  <a:pt x="573358" y="301781"/>
                  <a:pt x="569800" y="303290"/>
                  <a:pt x="566154" y="303290"/>
                </a:cubicBezTo>
                <a:cubicBezTo>
                  <a:pt x="564375" y="303290"/>
                  <a:pt x="562596" y="303024"/>
                  <a:pt x="560906" y="302225"/>
                </a:cubicBezTo>
                <a:cubicBezTo>
                  <a:pt x="559127" y="301515"/>
                  <a:pt x="557793" y="300539"/>
                  <a:pt x="556370" y="299296"/>
                </a:cubicBezTo>
                <a:cubicBezTo>
                  <a:pt x="553879" y="296722"/>
                  <a:pt x="552367" y="293172"/>
                  <a:pt x="552367" y="289533"/>
                </a:cubicBezTo>
                <a:cubicBezTo>
                  <a:pt x="552367" y="285983"/>
                  <a:pt x="553879" y="282433"/>
                  <a:pt x="556370" y="279770"/>
                </a:cubicBezTo>
                <a:cubicBezTo>
                  <a:pt x="557793" y="278527"/>
                  <a:pt x="559127" y="277551"/>
                  <a:pt x="560906" y="276841"/>
                </a:cubicBezTo>
                <a:close/>
                <a:moveTo>
                  <a:pt x="566198" y="220023"/>
                </a:moveTo>
                <a:cubicBezTo>
                  <a:pt x="573837" y="220023"/>
                  <a:pt x="580029" y="226215"/>
                  <a:pt x="580029" y="233854"/>
                </a:cubicBezTo>
                <a:cubicBezTo>
                  <a:pt x="580029" y="241493"/>
                  <a:pt x="573837" y="247685"/>
                  <a:pt x="566198" y="247685"/>
                </a:cubicBezTo>
                <a:cubicBezTo>
                  <a:pt x="558559" y="247685"/>
                  <a:pt x="552367" y="241493"/>
                  <a:pt x="552367" y="233854"/>
                </a:cubicBezTo>
                <a:cubicBezTo>
                  <a:pt x="552367" y="226215"/>
                  <a:pt x="558559" y="220023"/>
                  <a:pt x="566198" y="220023"/>
                </a:cubicBezTo>
                <a:close/>
                <a:moveTo>
                  <a:pt x="165772" y="165476"/>
                </a:moveTo>
                <a:lnTo>
                  <a:pt x="248621" y="165476"/>
                </a:lnTo>
                <a:cubicBezTo>
                  <a:pt x="256274" y="165476"/>
                  <a:pt x="262414" y="171617"/>
                  <a:pt x="262414" y="179272"/>
                </a:cubicBezTo>
                <a:cubicBezTo>
                  <a:pt x="262414" y="186926"/>
                  <a:pt x="256274" y="193067"/>
                  <a:pt x="248621" y="193067"/>
                </a:cubicBezTo>
                <a:lnTo>
                  <a:pt x="165772" y="193067"/>
                </a:lnTo>
                <a:cubicBezTo>
                  <a:pt x="158119" y="193067"/>
                  <a:pt x="151979" y="186926"/>
                  <a:pt x="151979" y="179272"/>
                </a:cubicBezTo>
                <a:cubicBezTo>
                  <a:pt x="151979" y="171617"/>
                  <a:pt x="158119" y="165476"/>
                  <a:pt x="165772" y="165476"/>
                </a:cubicBezTo>
                <a:close/>
                <a:moveTo>
                  <a:pt x="69101" y="165476"/>
                </a:moveTo>
                <a:cubicBezTo>
                  <a:pt x="76720" y="165476"/>
                  <a:pt x="82897" y="171653"/>
                  <a:pt x="82897" y="179272"/>
                </a:cubicBezTo>
                <a:cubicBezTo>
                  <a:pt x="82897" y="186891"/>
                  <a:pt x="76720" y="193068"/>
                  <a:pt x="69101" y="193068"/>
                </a:cubicBezTo>
                <a:cubicBezTo>
                  <a:pt x="61482" y="193068"/>
                  <a:pt x="55305" y="186891"/>
                  <a:pt x="55305" y="179272"/>
                </a:cubicBezTo>
                <a:cubicBezTo>
                  <a:pt x="55305" y="171653"/>
                  <a:pt x="61482" y="165476"/>
                  <a:pt x="69101" y="165476"/>
                </a:cubicBezTo>
                <a:close/>
                <a:moveTo>
                  <a:pt x="566198" y="164347"/>
                </a:moveTo>
                <a:cubicBezTo>
                  <a:pt x="573837" y="164347"/>
                  <a:pt x="580029" y="170524"/>
                  <a:pt x="580029" y="178143"/>
                </a:cubicBezTo>
                <a:cubicBezTo>
                  <a:pt x="580029" y="185762"/>
                  <a:pt x="573837" y="191939"/>
                  <a:pt x="566198" y="191939"/>
                </a:cubicBezTo>
                <a:cubicBezTo>
                  <a:pt x="558559" y="191939"/>
                  <a:pt x="552367" y="185762"/>
                  <a:pt x="552367" y="178143"/>
                </a:cubicBezTo>
                <a:cubicBezTo>
                  <a:pt x="552367" y="170524"/>
                  <a:pt x="558559" y="164347"/>
                  <a:pt x="566198" y="164347"/>
                </a:cubicBezTo>
                <a:close/>
                <a:moveTo>
                  <a:pt x="27638" y="137946"/>
                </a:moveTo>
                <a:lnTo>
                  <a:pt x="27638" y="206830"/>
                </a:lnTo>
                <a:cubicBezTo>
                  <a:pt x="27638" y="214474"/>
                  <a:pt x="33867" y="220607"/>
                  <a:pt x="41520" y="220607"/>
                </a:cubicBezTo>
                <a:lnTo>
                  <a:pt x="262386" y="220607"/>
                </a:lnTo>
                <a:cubicBezTo>
                  <a:pt x="270039" y="220607"/>
                  <a:pt x="276179" y="214474"/>
                  <a:pt x="276179" y="206830"/>
                </a:cubicBezTo>
                <a:lnTo>
                  <a:pt x="276179" y="137946"/>
                </a:lnTo>
                <a:close/>
                <a:moveTo>
                  <a:pt x="562054" y="110474"/>
                </a:moveTo>
                <a:cubicBezTo>
                  <a:pt x="565460" y="111376"/>
                  <a:pt x="568532" y="113602"/>
                  <a:pt x="570447" y="116942"/>
                </a:cubicBezTo>
                <a:lnTo>
                  <a:pt x="570625" y="116942"/>
                </a:lnTo>
                <a:cubicBezTo>
                  <a:pt x="574454" y="123443"/>
                  <a:pt x="572139" y="131814"/>
                  <a:pt x="565638" y="135733"/>
                </a:cubicBezTo>
                <a:cubicBezTo>
                  <a:pt x="563412" y="137069"/>
                  <a:pt x="561096" y="137603"/>
                  <a:pt x="558603" y="137603"/>
                </a:cubicBezTo>
                <a:cubicBezTo>
                  <a:pt x="553883" y="137603"/>
                  <a:pt x="549253" y="135109"/>
                  <a:pt x="546759" y="130835"/>
                </a:cubicBezTo>
                <a:cubicBezTo>
                  <a:pt x="542841" y="124244"/>
                  <a:pt x="545067" y="115784"/>
                  <a:pt x="551657" y="111955"/>
                </a:cubicBezTo>
                <a:cubicBezTo>
                  <a:pt x="554907" y="109995"/>
                  <a:pt x="558648" y="109572"/>
                  <a:pt x="562054" y="110474"/>
                </a:cubicBezTo>
                <a:close/>
                <a:moveTo>
                  <a:pt x="335503" y="86716"/>
                </a:moveTo>
                <a:cubicBezTo>
                  <a:pt x="340576" y="81644"/>
                  <a:pt x="349833" y="81644"/>
                  <a:pt x="355084" y="86716"/>
                </a:cubicBezTo>
                <a:cubicBezTo>
                  <a:pt x="356330" y="88050"/>
                  <a:pt x="357309" y="89474"/>
                  <a:pt x="358021" y="91253"/>
                </a:cubicBezTo>
                <a:cubicBezTo>
                  <a:pt x="358644" y="92944"/>
                  <a:pt x="359089" y="94723"/>
                  <a:pt x="359089" y="96503"/>
                </a:cubicBezTo>
                <a:cubicBezTo>
                  <a:pt x="359089" y="100062"/>
                  <a:pt x="357576" y="103710"/>
                  <a:pt x="355084" y="106290"/>
                </a:cubicBezTo>
                <a:cubicBezTo>
                  <a:pt x="352503" y="108781"/>
                  <a:pt x="348854" y="110294"/>
                  <a:pt x="345294" y="110294"/>
                </a:cubicBezTo>
                <a:cubicBezTo>
                  <a:pt x="341733" y="110294"/>
                  <a:pt x="338084" y="108781"/>
                  <a:pt x="335503" y="106290"/>
                </a:cubicBezTo>
                <a:cubicBezTo>
                  <a:pt x="333011" y="103710"/>
                  <a:pt x="331498" y="100062"/>
                  <a:pt x="331498" y="96503"/>
                </a:cubicBezTo>
                <a:cubicBezTo>
                  <a:pt x="331498" y="94723"/>
                  <a:pt x="331854" y="92944"/>
                  <a:pt x="332566" y="91253"/>
                </a:cubicBezTo>
                <a:cubicBezTo>
                  <a:pt x="333278" y="89563"/>
                  <a:pt x="334257" y="88050"/>
                  <a:pt x="335503" y="86716"/>
                </a:cubicBezTo>
                <a:close/>
                <a:moveTo>
                  <a:pt x="456928" y="82773"/>
                </a:moveTo>
                <a:cubicBezTo>
                  <a:pt x="464547" y="82773"/>
                  <a:pt x="470724" y="88934"/>
                  <a:pt x="470724" y="96534"/>
                </a:cubicBezTo>
                <a:cubicBezTo>
                  <a:pt x="470724" y="104134"/>
                  <a:pt x="464547" y="110295"/>
                  <a:pt x="456928" y="110295"/>
                </a:cubicBezTo>
                <a:cubicBezTo>
                  <a:pt x="449309" y="110295"/>
                  <a:pt x="443132" y="104134"/>
                  <a:pt x="443132" y="96534"/>
                </a:cubicBezTo>
                <a:cubicBezTo>
                  <a:pt x="443132" y="88934"/>
                  <a:pt x="449309" y="82773"/>
                  <a:pt x="456928" y="82773"/>
                </a:cubicBezTo>
                <a:close/>
                <a:moveTo>
                  <a:pt x="401182" y="82773"/>
                </a:moveTo>
                <a:cubicBezTo>
                  <a:pt x="408801" y="82773"/>
                  <a:pt x="414978" y="88934"/>
                  <a:pt x="414978" y="96534"/>
                </a:cubicBezTo>
                <a:cubicBezTo>
                  <a:pt x="414978" y="104134"/>
                  <a:pt x="408801" y="110295"/>
                  <a:pt x="401182" y="110295"/>
                </a:cubicBezTo>
                <a:cubicBezTo>
                  <a:pt x="393563" y="110295"/>
                  <a:pt x="387386" y="104134"/>
                  <a:pt x="387386" y="96534"/>
                </a:cubicBezTo>
                <a:cubicBezTo>
                  <a:pt x="387386" y="88934"/>
                  <a:pt x="393563" y="82773"/>
                  <a:pt x="401182" y="82773"/>
                </a:cubicBezTo>
                <a:close/>
                <a:moveTo>
                  <a:pt x="513234" y="82758"/>
                </a:moveTo>
                <a:cubicBezTo>
                  <a:pt x="520794" y="83024"/>
                  <a:pt x="526752" y="89331"/>
                  <a:pt x="526574" y="96970"/>
                </a:cubicBezTo>
                <a:cubicBezTo>
                  <a:pt x="526307" y="104343"/>
                  <a:pt x="520260" y="110294"/>
                  <a:pt x="512790" y="110294"/>
                </a:cubicBezTo>
                <a:lnTo>
                  <a:pt x="512345" y="110294"/>
                </a:lnTo>
                <a:cubicBezTo>
                  <a:pt x="504608" y="110028"/>
                  <a:pt x="498738" y="103721"/>
                  <a:pt x="499005" y="96082"/>
                </a:cubicBezTo>
                <a:cubicBezTo>
                  <a:pt x="499272" y="88531"/>
                  <a:pt x="505586" y="82491"/>
                  <a:pt x="513234" y="82758"/>
                </a:cubicBezTo>
                <a:close/>
                <a:moveTo>
                  <a:pt x="165772" y="55182"/>
                </a:moveTo>
                <a:lnTo>
                  <a:pt x="248621" y="55182"/>
                </a:lnTo>
                <a:cubicBezTo>
                  <a:pt x="256274" y="55182"/>
                  <a:pt x="262414" y="61323"/>
                  <a:pt x="262414" y="68978"/>
                </a:cubicBezTo>
                <a:cubicBezTo>
                  <a:pt x="262414" y="76543"/>
                  <a:pt x="256274" y="82773"/>
                  <a:pt x="248621" y="82773"/>
                </a:cubicBezTo>
                <a:lnTo>
                  <a:pt x="165772" y="82773"/>
                </a:lnTo>
                <a:cubicBezTo>
                  <a:pt x="158119" y="82773"/>
                  <a:pt x="151979" y="76543"/>
                  <a:pt x="151979" y="68978"/>
                </a:cubicBezTo>
                <a:cubicBezTo>
                  <a:pt x="151979" y="61323"/>
                  <a:pt x="158119" y="55182"/>
                  <a:pt x="165772" y="55182"/>
                </a:cubicBezTo>
                <a:close/>
                <a:moveTo>
                  <a:pt x="69101" y="55182"/>
                </a:moveTo>
                <a:cubicBezTo>
                  <a:pt x="76720" y="55182"/>
                  <a:pt x="82897" y="61359"/>
                  <a:pt x="82897" y="68978"/>
                </a:cubicBezTo>
                <a:cubicBezTo>
                  <a:pt x="82897" y="76597"/>
                  <a:pt x="76720" y="82774"/>
                  <a:pt x="69101" y="82774"/>
                </a:cubicBezTo>
                <a:cubicBezTo>
                  <a:pt x="61482" y="82774"/>
                  <a:pt x="55305" y="76597"/>
                  <a:pt x="55305" y="68978"/>
                </a:cubicBezTo>
                <a:cubicBezTo>
                  <a:pt x="55305" y="61359"/>
                  <a:pt x="61482" y="55182"/>
                  <a:pt x="69101" y="55182"/>
                </a:cubicBezTo>
                <a:close/>
                <a:moveTo>
                  <a:pt x="41520" y="27554"/>
                </a:moveTo>
                <a:cubicBezTo>
                  <a:pt x="33867" y="27554"/>
                  <a:pt x="27638" y="33776"/>
                  <a:pt x="27638" y="41331"/>
                </a:cubicBezTo>
                <a:lnTo>
                  <a:pt x="27638" y="110303"/>
                </a:lnTo>
                <a:lnTo>
                  <a:pt x="276179" y="110303"/>
                </a:lnTo>
                <a:lnTo>
                  <a:pt x="276179" y="41331"/>
                </a:lnTo>
                <a:cubicBezTo>
                  <a:pt x="276179" y="33776"/>
                  <a:pt x="270039" y="27554"/>
                  <a:pt x="262386" y="27554"/>
                </a:cubicBezTo>
                <a:close/>
                <a:moveTo>
                  <a:pt x="41520" y="0"/>
                </a:moveTo>
                <a:lnTo>
                  <a:pt x="262386" y="0"/>
                </a:lnTo>
                <a:cubicBezTo>
                  <a:pt x="285256" y="0"/>
                  <a:pt x="303765" y="18577"/>
                  <a:pt x="303765" y="41331"/>
                </a:cubicBezTo>
                <a:lnTo>
                  <a:pt x="303765" y="124080"/>
                </a:lnTo>
                <a:lnTo>
                  <a:pt x="303765" y="206830"/>
                </a:lnTo>
                <a:cubicBezTo>
                  <a:pt x="303765" y="229673"/>
                  <a:pt x="285256" y="248249"/>
                  <a:pt x="262386" y="248249"/>
                </a:cubicBezTo>
                <a:lnTo>
                  <a:pt x="41520" y="248249"/>
                </a:lnTo>
                <a:cubicBezTo>
                  <a:pt x="18650" y="248249"/>
                  <a:pt x="52" y="229673"/>
                  <a:pt x="52" y="206830"/>
                </a:cubicBezTo>
                <a:lnTo>
                  <a:pt x="52" y="124080"/>
                </a:lnTo>
                <a:lnTo>
                  <a:pt x="52" y="41331"/>
                </a:lnTo>
                <a:cubicBezTo>
                  <a:pt x="52" y="18577"/>
                  <a:pt x="18650" y="0"/>
                  <a:pt x="41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global-networking_81783">
            <a:extLst>
              <a:ext uri="{FF2B5EF4-FFF2-40B4-BE49-F238E27FC236}">
                <a16:creationId xmlns:a16="http://schemas.microsoft.com/office/drawing/2014/main" id="{4A776811-9D73-3B8E-A864-59D0C888A419}"/>
              </a:ext>
            </a:extLst>
          </p:cNvPr>
          <p:cNvSpPr>
            <a:spLocks/>
          </p:cNvSpPr>
          <p:nvPr/>
        </p:nvSpPr>
        <p:spPr bwMode="auto">
          <a:xfrm>
            <a:off x="9667590" y="2714316"/>
            <a:ext cx="298308" cy="297231"/>
          </a:xfrm>
          <a:custGeom>
            <a:avLst/>
            <a:gdLst>
              <a:gd name="T0" fmla="*/ 2733 w 3733"/>
              <a:gd name="T1" fmla="*/ 1750 h 3722"/>
              <a:gd name="T2" fmla="*/ 3102 w 3733"/>
              <a:gd name="T3" fmla="*/ 1088 h 3722"/>
              <a:gd name="T4" fmla="*/ 3733 w 3733"/>
              <a:gd name="T5" fmla="*/ 1862 h 3722"/>
              <a:gd name="T6" fmla="*/ 2813 w 3733"/>
              <a:gd name="T7" fmla="*/ 253 h 3722"/>
              <a:gd name="T8" fmla="*/ 2505 w 3733"/>
              <a:gd name="T9" fmla="*/ 997 h 3722"/>
              <a:gd name="T10" fmla="*/ 1993 w 3733"/>
              <a:gd name="T11" fmla="*/ 937 h 3722"/>
              <a:gd name="T12" fmla="*/ 1711 w 3733"/>
              <a:gd name="T13" fmla="*/ 524 h 3722"/>
              <a:gd name="T14" fmla="*/ 2025 w 3733"/>
              <a:gd name="T15" fmla="*/ 2 h 3722"/>
              <a:gd name="T16" fmla="*/ 1529 w 3733"/>
              <a:gd name="T17" fmla="*/ 246 h 3722"/>
              <a:gd name="T18" fmla="*/ 1249 w 3733"/>
              <a:gd name="T19" fmla="*/ 265 h 3722"/>
              <a:gd name="T20" fmla="*/ 1741 w 3733"/>
              <a:gd name="T21" fmla="*/ 0 h 3722"/>
              <a:gd name="T22" fmla="*/ 1407 w 3733"/>
              <a:gd name="T23" fmla="*/ 827 h 3722"/>
              <a:gd name="T24" fmla="*/ 1932 w 3733"/>
              <a:gd name="T25" fmla="*/ 1157 h 3722"/>
              <a:gd name="T26" fmla="*/ 1389 w 3733"/>
              <a:gd name="T27" fmla="*/ 826 h 3722"/>
              <a:gd name="T28" fmla="*/ 730 w 3733"/>
              <a:gd name="T29" fmla="*/ 2053 h 3722"/>
              <a:gd name="T30" fmla="*/ 593 w 3733"/>
              <a:gd name="T31" fmla="*/ 1965 h 3722"/>
              <a:gd name="T32" fmla="*/ 730 w 3733"/>
              <a:gd name="T33" fmla="*/ 2053 h 3722"/>
              <a:gd name="T34" fmla="*/ 825 w 3733"/>
              <a:gd name="T35" fmla="*/ 2828 h 3722"/>
              <a:gd name="T36" fmla="*/ 749 w 3733"/>
              <a:gd name="T37" fmla="*/ 3356 h 3722"/>
              <a:gd name="T38" fmla="*/ 996 w 3733"/>
              <a:gd name="T39" fmla="*/ 2728 h 3722"/>
              <a:gd name="T40" fmla="*/ 889 w 3733"/>
              <a:gd name="T41" fmla="*/ 2253 h 3722"/>
              <a:gd name="T42" fmla="*/ 1018 w 3733"/>
              <a:gd name="T43" fmla="*/ 1741 h 3722"/>
              <a:gd name="T44" fmla="*/ 2086 w 3733"/>
              <a:gd name="T45" fmla="*/ 1315 h 3722"/>
              <a:gd name="T46" fmla="*/ 1833 w 3733"/>
              <a:gd name="T47" fmla="*/ 3671 h 3722"/>
              <a:gd name="T48" fmla="*/ 2301 w 3733"/>
              <a:gd name="T49" fmla="*/ 1253 h 3722"/>
              <a:gd name="T50" fmla="*/ 2643 w 3733"/>
              <a:gd name="T51" fmla="*/ 1274 h 3722"/>
              <a:gd name="T52" fmla="*/ 2301 w 3733"/>
              <a:gd name="T53" fmla="*/ 1253 h 3722"/>
              <a:gd name="T54" fmla="*/ 3082 w 3733"/>
              <a:gd name="T55" fmla="*/ 891 h 3722"/>
              <a:gd name="T56" fmla="*/ 2998 w 3733"/>
              <a:gd name="T57" fmla="*/ 378 h 3722"/>
              <a:gd name="T58" fmla="*/ 919 w 3733"/>
              <a:gd name="T59" fmla="*/ 254 h 3722"/>
              <a:gd name="T60" fmla="*/ 1104 w 3733"/>
              <a:gd name="T61" fmla="*/ 524 h 3722"/>
              <a:gd name="T62" fmla="*/ 853 w 3733"/>
              <a:gd name="T63" fmla="*/ 1601 h 3722"/>
              <a:gd name="T64" fmla="*/ 298 w 3733"/>
              <a:gd name="T65" fmla="*/ 851 h 3722"/>
              <a:gd name="T66" fmla="*/ 142 w 3733"/>
              <a:gd name="T67" fmla="*/ 1148 h 3722"/>
              <a:gd name="T68" fmla="*/ 14 w 3733"/>
              <a:gd name="T69" fmla="*/ 2089 h 3722"/>
              <a:gd name="T70" fmla="*/ 142 w 3733"/>
              <a:gd name="T71" fmla="*/ 1148 h 3722"/>
              <a:gd name="T72" fmla="*/ 420 w 3733"/>
              <a:gd name="T73" fmla="*/ 2065 h 3722"/>
              <a:gd name="T74" fmla="*/ 463 w 3733"/>
              <a:gd name="T75" fmla="*/ 2531 h 3722"/>
              <a:gd name="T76" fmla="*/ 559 w 3733"/>
              <a:gd name="T77" fmla="*/ 3193 h 3722"/>
              <a:gd name="T78" fmla="*/ 2028 w 3733"/>
              <a:gd name="T79" fmla="*/ 3722 h 3722"/>
              <a:gd name="T80" fmla="*/ 3321 w 3733"/>
              <a:gd name="T81" fmla="*/ 3031 h 3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33" h="3722">
                <a:moveTo>
                  <a:pt x="3452" y="2846"/>
                </a:moveTo>
                <a:cubicBezTo>
                  <a:pt x="3259" y="2456"/>
                  <a:pt x="3002" y="2083"/>
                  <a:pt x="2733" y="1750"/>
                </a:cubicBezTo>
                <a:cubicBezTo>
                  <a:pt x="2772" y="1599"/>
                  <a:pt x="2806" y="1455"/>
                  <a:pt x="2835" y="1321"/>
                </a:cubicBezTo>
                <a:cubicBezTo>
                  <a:pt x="2966" y="1309"/>
                  <a:pt x="3073" y="1213"/>
                  <a:pt x="3102" y="1088"/>
                </a:cubicBezTo>
                <a:cubicBezTo>
                  <a:pt x="3248" y="1069"/>
                  <a:pt x="3396" y="1055"/>
                  <a:pt x="3546" y="1048"/>
                </a:cubicBezTo>
                <a:cubicBezTo>
                  <a:pt x="3666" y="1294"/>
                  <a:pt x="3733" y="1570"/>
                  <a:pt x="3733" y="1862"/>
                </a:cubicBezTo>
                <a:cubicBezTo>
                  <a:pt x="3733" y="2223"/>
                  <a:pt x="3630" y="2560"/>
                  <a:pt x="3452" y="2846"/>
                </a:cubicBezTo>
                <a:close/>
                <a:moveTo>
                  <a:pt x="2813" y="253"/>
                </a:moveTo>
                <a:cubicBezTo>
                  <a:pt x="2804" y="335"/>
                  <a:pt x="2785" y="498"/>
                  <a:pt x="2749" y="721"/>
                </a:cubicBezTo>
                <a:cubicBezTo>
                  <a:pt x="2616" y="747"/>
                  <a:pt x="2515" y="860"/>
                  <a:pt x="2505" y="997"/>
                </a:cubicBezTo>
                <a:cubicBezTo>
                  <a:pt x="2382" y="1025"/>
                  <a:pt x="2262" y="1057"/>
                  <a:pt x="2146" y="1091"/>
                </a:cubicBezTo>
                <a:cubicBezTo>
                  <a:pt x="2094" y="1037"/>
                  <a:pt x="2042" y="985"/>
                  <a:pt x="1993" y="937"/>
                </a:cubicBezTo>
                <a:cubicBezTo>
                  <a:pt x="1886" y="832"/>
                  <a:pt x="1783" y="734"/>
                  <a:pt x="1685" y="645"/>
                </a:cubicBezTo>
                <a:cubicBezTo>
                  <a:pt x="1701" y="608"/>
                  <a:pt x="1711" y="567"/>
                  <a:pt x="1711" y="524"/>
                </a:cubicBezTo>
                <a:cubicBezTo>
                  <a:pt x="1711" y="472"/>
                  <a:pt x="1698" y="424"/>
                  <a:pt x="1675" y="381"/>
                </a:cubicBezTo>
                <a:cubicBezTo>
                  <a:pt x="1779" y="245"/>
                  <a:pt x="1895" y="117"/>
                  <a:pt x="2025" y="2"/>
                </a:cubicBezTo>
                <a:cubicBezTo>
                  <a:pt x="2310" y="26"/>
                  <a:pt x="2578" y="115"/>
                  <a:pt x="2813" y="253"/>
                </a:cubicBezTo>
                <a:close/>
                <a:moveTo>
                  <a:pt x="1529" y="246"/>
                </a:moveTo>
                <a:cubicBezTo>
                  <a:pt x="1492" y="230"/>
                  <a:pt x="1451" y="220"/>
                  <a:pt x="1407" y="220"/>
                </a:cubicBezTo>
                <a:cubicBezTo>
                  <a:pt x="1349" y="220"/>
                  <a:pt x="1295" y="237"/>
                  <a:pt x="1249" y="265"/>
                </a:cubicBezTo>
                <a:cubicBezTo>
                  <a:pt x="1197" y="222"/>
                  <a:pt x="1151" y="185"/>
                  <a:pt x="1112" y="155"/>
                </a:cubicBezTo>
                <a:cubicBezTo>
                  <a:pt x="1307" y="68"/>
                  <a:pt x="1519" y="15"/>
                  <a:pt x="1741" y="0"/>
                </a:cubicBezTo>
                <a:cubicBezTo>
                  <a:pt x="1666" y="78"/>
                  <a:pt x="1595" y="161"/>
                  <a:pt x="1529" y="246"/>
                </a:cubicBezTo>
                <a:close/>
                <a:moveTo>
                  <a:pt x="1407" y="827"/>
                </a:moveTo>
                <a:cubicBezTo>
                  <a:pt x="1459" y="827"/>
                  <a:pt x="1507" y="814"/>
                  <a:pt x="1550" y="791"/>
                </a:cubicBezTo>
                <a:cubicBezTo>
                  <a:pt x="1670" y="901"/>
                  <a:pt x="1799" y="1023"/>
                  <a:pt x="1932" y="1157"/>
                </a:cubicBezTo>
                <a:cubicBezTo>
                  <a:pt x="1620" y="1258"/>
                  <a:pt x="1340" y="1373"/>
                  <a:pt x="1102" y="1482"/>
                </a:cubicBezTo>
                <a:cubicBezTo>
                  <a:pt x="1178" y="1265"/>
                  <a:pt x="1273" y="1042"/>
                  <a:pt x="1389" y="826"/>
                </a:cubicBezTo>
                <a:cubicBezTo>
                  <a:pt x="1395" y="826"/>
                  <a:pt x="1401" y="827"/>
                  <a:pt x="1407" y="827"/>
                </a:cubicBezTo>
                <a:close/>
                <a:moveTo>
                  <a:pt x="730" y="2053"/>
                </a:moveTo>
                <a:cubicBezTo>
                  <a:pt x="719" y="2103"/>
                  <a:pt x="708" y="2152"/>
                  <a:pt x="698" y="2200"/>
                </a:cubicBezTo>
                <a:cubicBezTo>
                  <a:pt x="659" y="2119"/>
                  <a:pt x="624" y="2040"/>
                  <a:pt x="593" y="1965"/>
                </a:cubicBezTo>
                <a:cubicBezTo>
                  <a:pt x="651" y="1932"/>
                  <a:pt x="712" y="1898"/>
                  <a:pt x="778" y="1863"/>
                </a:cubicBezTo>
                <a:cubicBezTo>
                  <a:pt x="760" y="1928"/>
                  <a:pt x="745" y="1992"/>
                  <a:pt x="730" y="2053"/>
                </a:cubicBezTo>
                <a:close/>
                <a:moveTo>
                  <a:pt x="794" y="2833"/>
                </a:moveTo>
                <a:cubicBezTo>
                  <a:pt x="804" y="2832"/>
                  <a:pt x="815" y="2830"/>
                  <a:pt x="825" y="2828"/>
                </a:cubicBezTo>
                <a:cubicBezTo>
                  <a:pt x="1016" y="3120"/>
                  <a:pt x="1260" y="3421"/>
                  <a:pt x="1571" y="3705"/>
                </a:cubicBezTo>
                <a:cubicBezTo>
                  <a:pt x="1266" y="3656"/>
                  <a:pt x="986" y="3534"/>
                  <a:pt x="749" y="3356"/>
                </a:cubicBezTo>
                <a:cubicBezTo>
                  <a:pt x="752" y="3271"/>
                  <a:pt x="763" y="3083"/>
                  <a:pt x="794" y="2833"/>
                </a:cubicBezTo>
                <a:close/>
                <a:moveTo>
                  <a:pt x="996" y="2728"/>
                </a:moveTo>
                <a:cubicBezTo>
                  <a:pt x="1042" y="2675"/>
                  <a:pt x="1069" y="2606"/>
                  <a:pt x="1069" y="2531"/>
                </a:cubicBezTo>
                <a:cubicBezTo>
                  <a:pt x="1069" y="2407"/>
                  <a:pt x="995" y="2301"/>
                  <a:pt x="889" y="2253"/>
                </a:cubicBezTo>
                <a:cubicBezTo>
                  <a:pt x="900" y="2201"/>
                  <a:pt x="912" y="2148"/>
                  <a:pt x="924" y="2093"/>
                </a:cubicBezTo>
                <a:cubicBezTo>
                  <a:pt x="950" y="1982"/>
                  <a:pt x="981" y="1864"/>
                  <a:pt x="1018" y="1741"/>
                </a:cubicBezTo>
                <a:cubicBezTo>
                  <a:pt x="1032" y="1734"/>
                  <a:pt x="1047" y="1727"/>
                  <a:pt x="1062" y="1719"/>
                </a:cubicBezTo>
                <a:cubicBezTo>
                  <a:pt x="1340" y="1586"/>
                  <a:pt x="1689" y="1438"/>
                  <a:pt x="2086" y="1315"/>
                </a:cubicBezTo>
                <a:cubicBezTo>
                  <a:pt x="2230" y="1466"/>
                  <a:pt x="2375" y="1627"/>
                  <a:pt x="2516" y="1798"/>
                </a:cubicBezTo>
                <a:cubicBezTo>
                  <a:pt x="2368" y="2355"/>
                  <a:pt x="2150" y="3007"/>
                  <a:pt x="1833" y="3671"/>
                </a:cubicBezTo>
                <a:cubicBezTo>
                  <a:pt x="1476" y="3371"/>
                  <a:pt x="1203" y="3043"/>
                  <a:pt x="996" y="2728"/>
                </a:cubicBezTo>
                <a:close/>
                <a:moveTo>
                  <a:pt x="2301" y="1253"/>
                </a:moveTo>
                <a:cubicBezTo>
                  <a:pt x="2384" y="1230"/>
                  <a:pt x="2469" y="1208"/>
                  <a:pt x="2555" y="1188"/>
                </a:cubicBezTo>
                <a:cubicBezTo>
                  <a:pt x="2579" y="1222"/>
                  <a:pt x="2608" y="1251"/>
                  <a:pt x="2643" y="1274"/>
                </a:cubicBezTo>
                <a:cubicBezTo>
                  <a:pt x="2623" y="1365"/>
                  <a:pt x="2601" y="1462"/>
                  <a:pt x="2577" y="1562"/>
                </a:cubicBezTo>
                <a:cubicBezTo>
                  <a:pt x="2484" y="1453"/>
                  <a:pt x="2391" y="1350"/>
                  <a:pt x="2301" y="1253"/>
                </a:cubicBezTo>
                <a:close/>
                <a:moveTo>
                  <a:pt x="3438" y="856"/>
                </a:moveTo>
                <a:cubicBezTo>
                  <a:pt x="3318" y="864"/>
                  <a:pt x="3199" y="876"/>
                  <a:pt x="3082" y="891"/>
                </a:cubicBezTo>
                <a:cubicBezTo>
                  <a:pt x="3053" y="830"/>
                  <a:pt x="3005" y="779"/>
                  <a:pt x="2944" y="749"/>
                </a:cubicBezTo>
                <a:cubicBezTo>
                  <a:pt x="2970" y="595"/>
                  <a:pt x="2987" y="469"/>
                  <a:pt x="2998" y="378"/>
                </a:cubicBezTo>
                <a:cubicBezTo>
                  <a:pt x="3171" y="510"/>
                  <a:pt x="3320" y="672"/>
                  <a:pt x="3438" y="856"/>
                </a:cubicBezTo>
                <a:close/>
                <a:moveTo>
                  <a:pt x="919" y="254"/>
                </a:moveTo>
                <a:cubicBezTo>
                  <a:pt x="963" y="289"/>
                  <a:pt x="1033" y="344"/>
                  <a:pt x="1123" y="419"/>
                </a:cubicBezTo>
                <a:cubicBezTo>
                  <a:pt x="1111" y="451"/>
                  <a:pt x="1104" y="487"/>
                  <a:pt x="1104" y="524"/>
                </a:cubicBezTo>
                <a:cubicBezTo>
                  <a:pt x="1104" y="613"/>
                  <a:pt x="1143" y="694"/>
                  <a:pt x="1206" y="750"/>
                </a:cubicBezTo>
                <a:cubicBezTo>
                  <a:pt x="1055" y="1032"/>
                  <a:pt x="940" y="1325"/>
                  <a:pt x="853" y="1601"/>
                </a:cubicBezTo>
                <a:cubicBezTo>
                  <a:pt x="733" y="1662"/>
                  <a:pt x="621" y="1721"/>
                  <a:pt x="521" y="1778"/>
                </a:cubicBezTo>
                <a:cubicBezTo>
                  <a:pt x="355" y="1317"/>
                  <a:pt x="309" y="957"/>
                  <a:pt x="298" y="851"/>
                </a:cubicBezTo>
                <a:cubicBezTo>
                  <a:pt x="456" y="607"/>
                  <a:pt x="669" y="402"/>
                  <a:pt x="919" y="254"/>
                </a:cubicBezTo>
                <a:close/>
                <a:moveTo>
                  <a:pt x="142" y="1148"/>
                </a:moveTo>
                <a:cubicBezTo>
                  <a:pt x="177" y="1332"/>
                  <a:pt x="239" y="1586"/>
                  <a:pt x="347" y="1878"/>
                </a:cubicBezTo>
                <a:cubicBezTo>
                  <a:pt x="205" y="1963"/>
                  <a:pt x="93" y="2036"/>
                  <a:pt x="14" y="2089"/>
                </a:cubicBezTo>
                <a:cubicBezTo>
                  <a:pt x="5" y="2015"/>
                  <a:pt x="0" y="1939"/>
                  <a:pt x="0" y="1862"/>
                </a:cubicBezTo>
                <a:cubicBezTo>
                  <a:pt x="0" y="1609"/>
                  <a:pt x="51" y="1368"/>
                  <a:pt x="142" y="1148"/>
                </a:cubicBezTo>
                <a:close/>
                <a:moveTo>
                  <a:pt x="53" y="2303"/>
                </a:moveTo>
                <a:cubicBezTo>
                  <a:pt x="118" y="2257"/>
                  <a:pt x="244" y="2171"/>
                  <a:pt x="420" y="2065"/>
                </a:cubicBezTo>
                <a:cubicBezTo>
                  <a:pt x="455" y="2150"/>
                  <a:pt x="495" y="2238"/>
                  <a:pt x="540" y="2329"/>
                </a:cubicBezTo>
                <a:cubicBezTo>
                  <a:pt x="492" y="2382"/>
                  <a:pt x="463" y="2453"/>
                  <a:pt x="463" y="2531"/>
                </a:cubicBezTo>
                <a:cubicBezTo>
                  <a:pt x="463" y="2636"/>
                  <a:pt x="517" y="2730"/>
                  <a:pt x="600" y="2784"/>
                </a:cubicBezTo>
                <a:cubicBezTo>
                  <a:pt x="579" y="2949"/>
                  <a:pt x="567" y="3088"/>
                  <a:pt x="559" y="3193"/>
                </a:cubicBezTo>
                <a:cubicBezTo>
                  <a:pt x="315" y="2953"/>
                  <a:pt x="136" y="2646"/>
                  <a:pt x="53" y="2303"/>
                </a:cubicBezTo>
                <a:close/>
                <a:moveTo>
                  <a:pt x="2028" y="3722"/>
                </a:moveTo>
                <a:cubicBezTo>
                  <a:pt x="2316" y="3112"/>
                  <a:pt x="2523" y="2514"/>
                  <a:pt x="2669" y="1988"/>
                </a:cubicBezTo>
                <a:cubicBezTo>
                  <a:pt x="2923" y="2314"/>
                  <a:pt x="3153" y="2667"/>
                  <a:pt x="3321" y="3031"/>
                </a:cubicBezTo>
                <a:cubicBezTo>
                  <a:pt x="3010" y="3417"/>
                  <a:pt x="2549" y="3677"/>
                  <a:pt x="2028" y="3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6C6934E-F757-B094-1C3A-AB0A01DC1312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工作现状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E99BA7AD-042B-4747-8117-F660CA8A974B}"/>
              </a:ext>
            </a:extLst>
          </p:cNvPr>
          <p:cNvSpPr/>
          <p:nvPr/>
        </p:nvSpPr>
        <p:spPr>
          <a:xfrm>
            <a:off x="9565151" y="2617804"/>
            <a:ext cx="503185" cy="503185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3000"/>
                </a:schemeClr>
              </a:gs>
              <a:gs pos="66000">
                <a:schemeClr val="accent3">
                  <a:alpha val="17000"/>
                </a:schemeClr>
              </a:gs>
              <a:gs pos="100000">
                <a:schemeClr val="accent3">
                  <a:alpha val="60000"/>
                </a:schemeClr>
              </a:gs>
              <a:gs pos="95000">
                <a:schemeClr val="accent3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2000">
                  <a:schemeClr val="accent2"/>
                </a:gs>
                <a:gs pos="53000">
                  <a:schemeClr val="accent3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>
            <a:outerShdw blurRad="127000" sx="104000" sy="104000" algn="ctr" rotWithShape="0">
              <a:schemeClr val="accent3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44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19421AE-28E5-4387-413F-0D0D219FADAB}"/>
              </a:ext>
            </a:extLst>
          </p:cNvPr>
          <p:cNvSpPr/>
          <p:nvPr/>
        </p:nvSpPr>
        <p:spPr>
          <a:xfrm>
            <a:off x="5819129" y="1926993"/>
            <a:ext cx="596983" cy="596983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3000"/>
                </a:schemeClr>
              </a:gs>
              <a:gs pos="66000">
                <a:schemeClr val="accent3">
                  <a:alpha val="17000"/>
                </a:schemeClr>
              </a:gs>
              <a:gs pos="100000">
                <a:schemeClr val="accent3">
                  <a:alpha val="60000"/>
                </a:schemeClr>
              </a:gs>
              <a:gs pos="95000">
                <a:schemeClr val="accent3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2000">
                  <a:schemeClr val="accent2"/>
                </a:gs>
                <a:gs pos="53000">
                  <a:schemeClr val="accent3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>
            <a:outerShdw blurRad="127000" sx="104000" sy="104000" algn="ctr" rotWithShape="0">
              <a:schemeClr val="accent3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4400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631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A635A536-B5E5-B9AF-A0EF-8D5CBC2AA4BA}"/>
              </a:ext>
            </a:extLst>
          </p:cNvPr>
          <p:cNvSpPr/>
          <p:nvPr/>
        </p:nvSpPr>
        <p:spPr>
          <a:xfrm>
            <a:off x="735728" y="1813739"/>
            <a:ext cx="2615878" cy="4294208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75000"/>
                  <a:alpha val="0"/>
                </a:schemeClr>
              </a:gs>
              <a:gs pos="37000">
                <a:schemeClr val="accent3">
                  <a:lumMod val="75000"/>
                  <a:alpha val="17000"/>
                </a:schemeClr>
              </a:gs>
              <a:gs pos="100000">
                <a:schemeClr val="accent3">
                  <a:lumMod val="75000"/>
                </a:schemeClr>
              </a:gs>
              <a:gs pos="61000">
                <a:schemeClr val="accent3">
                  <a:lumMod val="75000"/>
                  <a:alpha val="3000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accent3">
                    <a:lumMod val="7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</a:ln>
          <a:effectLst>
            <a:outerShdw blurRad="444500" sx="104000" sy="104000" algn="ctr" rotWithShape="0">
              <a:schemeClr val="accent3">
                <a:lumMod val="75000"/>
                <a:alpha val="80000"/>
              </a:schemeClr>
            </a:outerShdw>
          </a:effectLst>
          <a:scene3d>
            <a:camera prst="perspectiveRight">
              <a:rot lat="1800000" lon="185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8800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sz="88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EAF9C37-B79E-D7B0-6D3C-52CA07672BF9}"/>
              </a:ext>
            </a:extLst>
          </p:cNvPr>
          <p:cNvSpPr/>
          <p:nvPr/>
        </p:nvSpPr>
        <p:spPr>
          <a:xfrm>
            <a:off x="1452261" y="3007192"/>
            <a:ext cx="2136759" cy="3347494"/>
          </a:xfrm>
          <a:prstGeom prst="triangl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7000">
                <a:schemeClr val="accent2">
                  <a:alpha val="24000"/>
                </a:schemeClr>
              </a:gs>
              <a:gs pos="100000">
                <a:schemeClr val="accent2">
                  <a:alpha val="84000"/>
                </a:schemeClr>
              </a:gs>
              <a:gs pos="67000">
                <a:schemeClr val="accent2">
                  <a:alpha val="2700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  <a:effectLst>
            <a:outerShdw blurRad="444500" sx="104000" sy="104000" algn="ctr" rotWithShape="0">
              <a:schemeClr val="accent2">
                <a:alpha val="80000"/>
              </a:schemeClr>
            </a:outerShdw>
          </a:effectLst>
          <a:scene3d>
            <a:camera prst="perspectiveRight">
              <a:rot lat="1800000" lon="185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4400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4317B21D-E77E-B714-509B-4045A95AB88B}"/>
              </a:ext>
            </a:extLst>
          </p:cNvPr>
          <p:cNvSpPr/>
          <p:nvPr/>
        </p:nvSpPr>
        <p:spPr>
          <a:xfrm>
            <a:off x="2207074" y="3984483"/>
            <a:ext cx="1724846" cy="2370201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7000">
                <a:schemeClr val="bg1">
                  <a:alpha val="20000"/>
                </a:schemeClr>
              </a:gs>
              <a:gs pos="100000">
                <a:schemeClr val="bg1"/>
              </a:gs>
              <a:gs pos="61000">
                <a:schemeClr val="bg1">
                  <a:alpha val="3500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  <a:effectLst>
            <a:outerShdw blurRad="444500" sx="104000" sy="104000" algn="ctr" rotWithShape="0">
              <a:schemeClr val="bg1">
                <a:alpha val="80000"/>
              </a:schemeClr>
            </a:outerShdw>
          </a:effectLst>
          <a:scene3d>
            <a:camera prst="perspectiveRight">
              <a:rot lat="1800000" lon="185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E907C10-A2AB-BE8B-61C6-1661DAD489ED}"/>
              </a:ext>
            </a:extLst>
          </p:cNvPr>
          <p:cNvSpPr/>
          <p:nvPr/>
        </p:nvSpPr>
        <p:spPr>
          <a:xfrm>
            <a:off x="1978660" y="1841967"/>
            <a:ext cx="130013" cy="130013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31000"/>
                </a:schemeClr>
              </a:gs>
              <a:gs pos="80000">
                <a:schemeClr val="accent3">
                  <a:alpha val="50000"/>
                </a:schemeClr>
              </a:gs>
              <a:gs pos="100000">
                <a:schemeClr val="accent3"/>
              </a:gs>
              <a:gs pos="95000">
                <a:schemeClr val="accent3">
                  <a:alpha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  <a:effectLst>
            <a:outerShdw blurRad="127000" sx="104000" sy="104000" algn="ctr" rotWithShape="0">
              <a:srgbClr val="3B61ED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12AF246-9144-FC39-2A0E-F077435D30B7}"/>
              </a:ext>
            </a:extLst>
          </p:cNvPr>
          <p:cNvCxnSpPr>
            <a:cxnSpLocks/>
          </p:cNvCxnSpPr>
          <p:nvPr/>
        </p:nvCxnSpPr>
        <p:spPr>
          <a:xfrm flipV="1">
            <a:off x="2108673" y="1895221"/>
            <a:ext cx="3225327" cy="11753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D946D8E3-96BA-278A-0A61-820DF1573D93}"/>
              </a:ext>
            </a:extLst>
          </p:cNvPr>
          <p:cNvGrpSpPr/>
          <p:nvPr/>
        </p:nvGrpSpPr>
        <p:grpSpPr>
          <a:xfrm>
            <a:off x="2449537" y="2956713"/>
            <a:ext cx="2870747" cy="130013"/>
            <a:chOff x="2463253" y="2612961"/>
            <a:chExt cx="2870747" cy="13001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DAE982C-526A-C3F6-A70E-04138DCA407C}"/>
                </a:ext>
              </a:extLst>
            </p:cNvPr>
            <p:cNvSpPr/>
            <p:nvPr/>
          </p:nvSpPr>
          <p:spPr>
            <a:xfrm>
              <a:off x="2463253" y="2612961"/>
              <a:ext cx="130013" cy="13001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alpha val="12000"/>
                  </a:schemeClr>
                </a:gs>
                <a:gs pos="66000">
                  <a:schemeClr val="accent2">
                    <a:alpha val="19000"/>
                  </a:schemeClr>
                </a:gs>
                <a:gs pos="100000">
                  <a:schemeClr val="accent2">
                    <a:alpha val="59000"/>
                  </a:schemeClr>
                </a:gs>
                <a:gs pos="95000">
                  <a:schemeClr val="accent2">
                    <a:alpha val="3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2000">
                    <a:schemeClr val="accent2"/>
                  </a:gs>
                  <a:gs pos="53000">
                    <a:schemeClr val="accent2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sx="104000" sy="104000" algn="ctr" rotWithShape="0">
                <a:srgbClr val="EF2174">
                  <a:alpha val="8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440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6E5D1B7-F467-1E29-3562-C4B2A1808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266" y="2662235"/>
              <a:ext cx="2740734" cy="9986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C19F071-9DE2-0635-40D2-B704F984B0AE}"/>
              </a:ext>
            </a:extLst>
          </p:cNvPr>
          <p:cNvGrpSpPr/>
          <p:nvPr/>
        </p:nvGrpSpPr>
        <p:grpSpPr>
          <a:xfrm>
            <a:off x="3001808" y="3979113"/>
            <a:ext cx="2151999" cy="130013"/>
            <a:chOff x="3038384" y="3839235"/>
            <a:chExt cx="2151999" cy="13001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80918B7-8234-0411-2975-9DCBF7EDB1C6}"/>
                </a:ext>
              </a:extLst>
            </p:cNvPr>
            <p:cNvSpPr/>
            <p:nvPr/>
          </p:nvSpPr>
          <p:spPr>
            <a:xfrm>
              <a:off x="3038384" y="3839235"/>
              <a:ext cx="130013" cy="1300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66000">
                  <a:schemeClr val="bg1">
                    <a:alpha val="15000"/>
                  </a:schemeClr>
                </a:gs>
                <a:gs pos="100000">
                  <a:schemeClr val="bg1">
                    <a:alpha val="41000"/>
                  </a:schemeClr>
                </a:gs>
                <a:gs pos="87000">
                  <a:schemeClr val="bg1">
                    <a:alpha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2000">
                    <a:schemeClr val="bg1"/>
                  </a:gs>
                  <a:gs pos="53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355600" sx="104000" sy="104000" algn="ctr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440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C0F94D-69C4-0017-2893-F8598E63F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8397" y="3904481"/>
              <a:ext cx="2021986" cy="1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66DC0372-33F6-3ABA-F180-A57DBCC79C6F}"/>
              </a:ext>
            </a:extLst>
          </p:cNvPr>
          <p:cNvSpPr/>
          <p:nvPr/>
        </p:nvSpPr>
        <p:spPr>
          <a:xfrm flipH="1">
            <a:off x="4655746" y="1655242"/>
            <a:ext cx="2519680" cy="340840"/>
          </a:xfrm>
          <a:prstGeom prst="parallelogram">
            <a:avLst/>
          </a:prstGeom>
          <a:gradFill flip="none" rotWithShape="1">
            <a:gsLst>
              <a:gs pos="2000">
                <a:schemeClr val="accent3">
                  <a:lumMod val="75000"/>
                  <a:alpha val="79000"/>
                </a:schemeClr>
              </a:gs>
              <a:gs pos="100000">
                <a:schemeClr val="accent3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E7FD756B-76D6-21F9-412F-335C386E7486}"/>
              </a:ext>
            </a:extLst>
          </p:cNvPr>
          <p:cNvSpPr/>
          <p:nvPr/>
        </p:nvSpPr>
        <p:spPr>
          <a:xfrm flipH="1">
            <a:off x="4915445" y="2691899"/>
            <a:ext cx="2519680" cy="340840"/>
          </a:xfrm>
          <a:prstGeom prst="parallelogram">
            <a:avLst/>
          </a:prstGeom>
          <a:gradFill flip="none" rotWithShape="1">
            <a:gsLst>
              <a:gs pos="2000">
                <a:schemeClr val="accent2">
                  <a:alpha val="79000"/>
                  <a:lumMod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362E44B8-6046-2FC6-E001-61CD44C8A17F}"/>
              </a:ext>
            </a:extLst>
          </p:cNvPr>
          <p:cNvSpPr/>
          <p:nvPr/>
        </p:nvSpPr>
        <p:spPr>
          <a:xfrm flipH="1">
            <a:off x="5175143" y="3873699"/>
            <a:ext cx="2519680" cy="340840"/>
          </a:xfrm>
          <a:prstGeom prst="parallelogram">
            <a:avLst/>
          </a:prstGeom>
          <a:gradFill flip="none" rotWithShape="1">
            <a:gsLst>
              <a:gs pos="2000">
                <a:schemeClr val="bg1">
                  <a:alpha val="79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68DDC38-7983-7258-548D-5C240FC27453}"/>
              </a:ext>
            </a:extLst>
          </p:cNvPr>
          <p:cNvSpPr txBox="1"/>
          <p:nvPr/>
        </p:nvSpPr>
        <p:spPr>
          <a:xfrm>
            <a:off x="4915444" y="1637281"/>
            <a:ext cx="172269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业务应用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B20AB8-2FC5-C3CC-1F63-4AF0EE5AAE50}"/>
              </a:ext>
            </a:extLst>
          </p:cNvPr>
          <p:cNvSpPr txBox="1"/>
          <p:nvPr/>
        </p:nvSpPr>
        <p:spPr>
          <a:xfrm>
            <a:off x="5175143" y="2655935"/>
            <a:ext cx="170898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基础软件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3CC90C-B945-9954-B1F1-5C56FA04F502}"/>
              </a:ext>
            </a:extLst>
          </p:cNvPr>
          <p:cNvSpPr txBox="1"/>
          <p:nvPr/>
        </p:nvSpPr>
        <p:spPr>
          <a:xfrm>
            <a:off x="5336834" y="3822899"/>
            <a:ext cx="17248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基础设施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A98E3F-9C6F-BD84-82B1-65B1BEB06FF6}"/>
              </a:ext>
            </a:extLst>
          </p:cNvPr>
          <p:cNvSpPr txBox="1"/>
          <p:nvPr/>
        </p:nvSpPr>
        <p:spPr>
          <a:xfrm>
            <a:off x="4958769" y="1993351"/>
            <a:ext cx="6801431" cy="712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实现设备自动巡检、问题定位和报告生成；实时获取硬件状态信息，管理、监测设备各项指标；设备告警实时推送，运维人员第一时间介入处理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E4B5EE-6217-6C13-F0DE-EA3E8EAA9FC3}"/>
              </a:ext>
            </a:extLst>
          </p:cNvPr>
          <p:cNvSpPr txBox="1"/>
          <p:nvPr/>
        </p:nvSpPr>
        <p:spPr>
          <a:xfrm>
            <a:off x="5358451" y="3095313"/>
            <a:ext cx="6401749" cy="712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实现运行指标的精确信息采集与异常告警；实现智能运维替代人工巡检；根据自动生成的巡检报告制定工作任务，保障数据库稳定运行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7A2103-B3C2-EA17-0609-CC118B416F48}"/>
              </a:ext>
            </a:extLst>
          </p:cNvPr>
          <p:cNvSpPr txBox="1"/>
          <p:nvPr/>
        </p:nvSpPr>
        <p:spPr>
          <a:xfrm>
            <a:off x="5654479" y="4338210"/>
            <a:ext cx="5985978" cy="1032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为每套业务系统提供自动化巡检、实时监控、故障告警的实时推送等功能；关键性能监测指标缩短至分钟级，紧急告警实现准实时推送，大大降低故障响应时间，缩短业务系统故障窗口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ED77F85-3702-110E-FB57-88B3118CDCB2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工作现状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96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A-矩形 58">
            <a:extLst>
              <a:ext uri="{FF2B5EF4-FFF2-40B4-BE49-F238E27FC236}">
                <a16:creationId xmlns:a16="http://schemas.microsoft.com/office/drawing/2014/main" id="{80F03347-A09E-65F4-745A-50ADCD6F851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50126" y="4501823"/>
            <a:ext cx="2621231" cy="1015663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algn="r" defTabSz="457200"/>
            <a:r>
              <a:rPr lang="en-US" altLang="zh-CN" sz="6000" dirty="0">
                <a:solidFill>
                  <a:srgbClr val="FFFFFF"/>
                </a:solidFill>
                <a:latin typeface="+mj-ea"/>
                <a:ea typeface="+mj-ea"/>
              </a:rPr>
              <a:t>25000</a:t>
            </a:r>
            <a:endParaRPr lang="zh-CN" altLang="en-US" sz="6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2785E3FE-7B54-C4A7-C5CB-5CEA8DBAC78A}"/>
              </a:ext>
            </a:extLst>
          </p:cNvPr>
          <p:cNvSpPr txBox="1"/>
          <p:nvPr/>
        </p:nvSpPr>
        <p:spPr>
          <a:xfrm>
            <a:off x="9914207" y="4890620"/>
            <a:ext cx="354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台</a:t>
            </a:r>
          </a:p>
        </p:txBody>
      </p:sp>
      <p:sp>
        <p:nvSpPr>
          <p:cNvPr id="290" name="PA-矩形 58">
            <a:extLst>
              <a:ext uri="{FF2B5EF4-FFF2-40B4-BE49-F238E27FC236}">
                <a16:creationId xmlns:a16="http://schemas.microsoft.com/office/drawing/2014/main" id="{3D42328C-30EC-F8D8-FABF-4469363187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3563" y="4501823"/>
            <a:ext cx="2475358" cy="1015663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algn="r" defTabSz="457200"/>
            <a:r>
              <a:rPr lang="en-US" altLang="zh-CN" sz="6000" dirty="0">
                <a:solidFill>
                  <a:srgbClr val="FFFFFF"/>
                </a:solidFill>
                <a:latin typeface="+mj-ea"/>
                <a:ea typeface="+mj-ea"/>
              </a:rPr>
              <a:t>15000</a:t>
            </a:r>
            <a:endParaRPr lang="zh-CN" altLang="en-US" sz="6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1EA14D9B-D113-BF17-6D2E-90EA0381F658}"/>
              </a:ext>
            </a:extLst>
          </p:cNvPr>
          <p:cNvSpPr txBox="1"/>
          <p:nvPr/>
        </p:nvSpPr>
        <p:spPr>
          <a:xfrm>
            <a:off x="4274484" y="4890620"/>
            <a:ext cx="354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个</a:t>
            </a:r>
          </a:p>
        </p:txBody>
      </p:sp>
      <p:sp>
        <p:nvSpPr>
          <p:cNvPr id="272" name="PA-矩形 58">
            <a:extLst>
              <a:ext uri="{FF2B5EF4-FFF2-40B4-BE49-F238E27FC236}">
                <a16:creationId xmlns:a16="http://schemas.microsoft.com/office/drawing/2014/main" id="{EDF9F732-79FD-16B8-4FB5-CCEE3B7C5E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47677" y="1797248"/>
            <a:ext cx="1646606" cy="1015663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algn="r" defTabSz="457200"/>
            <a:r>
              <a:rPr lang="en-US" altLang="zh-CN" sz="6000" dirty="0">
                <a:solidFill>
                  <a:srgbClr val="FFFFFF"/>
                </a:solidFill>
                <a:latin typeface="+mj-ea"/>
                <a:ea typeface="+mj-ea"/>
              </a:rPr>
              <a:t>900</a:t>
            </a:r>
            <a:endParaRPr lang="zh-CN" altLang="en-US" sz="6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64" name="文本框 263">
            <a:extLst>
              <a:ext uri="{FF2B5EF4-FFF2-40B4-BE49-F238E27FC236}">
                <a16:creationId xmlns:a16="http://schemas.microsoft.com/office/drawing/2014/main" id="{FD0BB111-0059-9687-787D-CFD77CC1C969}"/>
              </a:ext>
            </a:extLst>
          </p:cNvPr>
          <p:cNvSpPr txBox="1"/>
          <p:nvPr/>
        </p:nvSpPr>
        <p:spPr>
          <a:xfrm>
            <a:off x="9194282" y="2186045"/>
            <a:ext cx="80379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万条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DAF4AD-DC99-9880-552C-D6F9179C92B3}"/>
              </a:ext>
            </a:extLst>
          </p:cNvPr>
          <p:cNvSpPr txBox="1"/>
          <p:nvPr/>
        </p:nvSpPr>
        <p:spPr>
          <a:xfrm>
            <a:off x="3613201" y="2186045"/>
            <a:ext cx="354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套</a:t>
            </a:r>
          </a:p>
        </p:txBody>
      </p:sp>
      <p:sp>
        <p:nvSpPr>
          <p:cNvPr id="51" name="PA-矩形 58">
            <a:extLst>
              <a:ext uri="{FF2B5EF4-FFF2-40B4-BE49-F238E27FC236}">
                <a16:creationId xmlns:a16="http://schemas.microsoft.com/office/drawing/2014/main" id="{043178D6-008D-463F-1A8C-A829759D101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86582" y="1797248"/>
            <a:ext cx="1226619" cy="1015663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algn="r" defTabSz="457200"/>
            <a:r>
              <a:rPr lang="en-US" altLang="zh-CN" sz="6000" dirty="0">
                <a:solidFill>
                  <a:srgbClr val="FFFFFF"/>
                </a:solidFill>
                <a:latin typeface="+mj-ea"/>
                <a:ea typeface="+mj-ea"/>
              </a:rPr>
              <a:t>99</a:t>
            </a:r>
            <a:endParaRPr lang="zh-CN" altLang="en-US" sz="6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679C8E7-F9B9-7E9C-8E64-A79273AA7143}"/>
              </a:ext>
            </a:extLst>
          </p:cNvPr>
          <p:cNvGrpSpPr/>
          <p:nvPr/>
        </p:nvGrpSpPr>
        <p:grpSpPr>
          <a:xfrm>
            <a:off x="1373899" y="1401505"/>
            <a:ext cx="3859160" cy="1664525"/>
            <a:chOff x="5874231" y="2094031"/>
            <a:chExt cx="4515498" cy="2369495"/>
          </a:xfrm>
        </p:grpSpPr>
        <p:sp>
          <p:nvSpPr>
            <p:cNvPr id="52" name="PA-椭圆 7">
              <a:extLst>
                <a:ext uri="{FF2B5EF4-FFF2-40B4-BE49-F238E27FC236}">
                  <a16:creationId xmlns:a16="http://schemas.microsoft.com/office/drawing/2014/main" id="{3063E20A-8497-1FCA-4D7E-F94A1C6ABD4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PA-椭圆 8">
              <a:extLst>
                <a:ext uri="{FF2B5EF4-FFF2-40B4-BE49-F238E27FC236}">
                  <a16:creationId xmlns:a16="http://schemas.microsoft.com/office/drawing/2014/main" id="{AACF9BB6-DDE7-3B08-BF6B-4BF6721F911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PA-椭圆 16">
              <a:extLst>
                <a:ext uri="{FF2B5EF4-FFF2-40B4-BE49-F238E27FC236}">
                  <a16:creationId xmlns:a16="http://schemas.microsoft.com/office/drawing/2014/main" id="{E0FC400E-15FC-0B12-212C-AD1328595F7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4" name="PA-椭圆 9">
              <a:extLst>
                <a:ext uri="{FF2B5EF4-FFF2-40B4-BE49-F238E27FC236}">
                  <a16:creationId xmlns:a16="http://schemas.microsoft.com/office/drawing/2014/main" id="{4FA82AD4-A724-6BA4-B60F-39C09A38BDD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49" name="PA-矩形 59">
            <a:extLst>
              <a:ext uri="{FF2B5EF4-FFF2-40B4-BE49-F238E27FC236}">
                <a16:creationId xmlns:a16="http://schemas.microsoft.com/office/drawing/2014/main" id="{C00D3307-2A11-3DD7-2640-6BB18E967F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1515" y="3264070"/>
            <a:ext cx="4443929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覆盖系统及平台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6CAF8B2-4737-F995-7238-DF0C67D27987}"/>
              </a:ext>
            </a:extLst>
          </p:cNvPr>
          <p:cNvGrpSpPr/>
          <p:nvPr/>
        </p:nvGrpSpPr>
        <p:grpSpPr>
          <a:xfrm flipH="1" flipV="1">
            <a:off x="1127456" y="3364798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>
                  <a:alpha val="30000"/>
                </a:schemeClr>
              </a:gs>
              <a:gs pos="100000">
                <a:schemeClr val="accent3"/>
              </a:gs>
            </a:gsLst>
            <a:lin ang="5400000" scaled="1"/>
          </a:gradFill>
        </p:grpSpPr>
        <p:sp>
          <p:nvSpPr>
            <p:cNvPr id="75" name="PA-平行四边形 585">
              <a:extLst>
                <a:ext uri="{FF2B5EF4-FFF2-40B4-BE49-F238E27FC236}">
                  <a16:creationId xmlns:a16="http://schemas.microsoft.com/office/drawing/2014/main" id="{827F3D8D-FF31-43C2-9518-4602FCF334D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6" name="PA-平行四边形 586">
              <a:extLst>
                <a:ext uri="{FF2B5EF4-FFF2-40B4-BE49-F238E27FC236}">
                  <a16:creationId xmlns:a16="http://schemas.microsoft.com/office/drawing/2014/main" id="{BB0D0656-781A-46AE-2F55-A7817E0748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7" name="PA-平行四边形 587">
              <a:extLst>
                <a:ext uri="{FF2B5EF4-FFF2-40B4-BE49-F238E27FC236}">
                  <a16:creationId xmlns:a16="http://schemas.microsoft.com/office/drawing/2014/main" id="{2F64E6B0-775D-017B-49AB-28BE5BC4435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AFDFCDE-E104-5252-86B4-625AB37527F5}"/>
              </a:ext>
            </a:extLst>
          </p:cNvPr>
          <p:cNvGrpSpPr/>
          <p:nvPr/>
        </p:nvGrpSpPr>
        <p:grpSpPr>
          <a:xfrm flipV="1">
            <a:off x="5049749" y="3364798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</p:grpSpPr>
        <p:sp>
          <p:nvSpPr>
            <p:cNvPr id="79" name="PA-平行四边形 590">
              <a:extLst>
                <a:ext uri="{FF2B5EF4-FFF2-40B4-BE49-F238E27FC236}">
                  <a16:creationId xmlns:a16="http://schemas.microsoft.com/office/drawing/2014/main" id="{B58AE800-DD66-0755-8313-9062F5FEB7A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0" name="PA-平行四边形 591">
              <a:extLst>
                <a:ext uri="{FF2B5EF4-FFF2-40B4-BE49-F238E27FC236}">
                  <a16:creationId xmlns:a16="http://schemas.microsoft.com/office/drawing/2014/main" id="{423D5F19-4F95-4499-B536-C80AD88AC83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1" name="PA-平行四边形 592">
              <a:extLst>
                <a:ext uri="{FF2B5EF4-FFF2-40B4-BE49-F238E27FC236}">
                  <a16:creationId xmlns:a16="http://schemas.microsoft.com/office/drawing/2014/main" id="{F03C0F61-35DC-E857-F089-9FA4CC2015F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1FB91C-C918-69C1-246D-7D21E1847CCA}"/>
              </a:ext>
            </a:extLst>
          </p:cNvPr>
          <p:cNvGrpSpPr/>
          <p:nvPr/>
        </p:nvGrpSpPr>
        <p:grpSpPr>
          <a:xfrm>
            <a:off x="8694342" y="495020"/>
            <a:ext cx="2505530" cy="734761"/>
            <a:chOff x="5339002" y="495020"/>
            <a:chExt cx="2505530" cy="734761"/>
          </a:xfrm>
        </p:grpSpPr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571C934A-9DEE-5F81-78CF-F72C5B58BE3B}"/>
                </a:ext>
              </a:extLst>
            </p:cNvPr>
            <p:cNvSpPr/>
            <p:nvPr/>
          </p:nvSpPr>
          <p:spPr>
            <a:xfrm>
              <a:off x="5339002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E4A0C112-BC4F-B530-DB33-0B4E1C021722}"/>
                </a:ext>
              </a:extLst>
            </p:cNvPr>
            <p:cNvSpPr/>
            <p:nvPr/>
          </p:nvSpPr>
          <p:spPr>
            <a:xfrm>
              <a:off x="5418888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D87A3E0E-987D-CEB2-99DF-5EC4EC271308}"/>
                </a:ext>
              </a:extLst>
            </p:cNvPr>
            <p:cNvSpPr/>
            <p:nvPr/>
          </p:nvSpPr>
          <p:spPr>
            <a:xfrm flipH="1">
              <a:off x="7235317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522CF18-119D-1B69-916A-ED88BA283D33}"/>
              </a:ext>
            </a:extLst>
          </p:cNvPr>
          <p:cNvGrpSpPr/>
          <p:nvPr/>
        </p:nvGrpSpPr>
        <p:grpSpPr>
          <a:xfrm>
            <a:off x="1006879" y="495020"/>
            <a:ext cx="2505530" cy="734761"/>
            <a:chOff x="4385079" y="495020"/>
            <a:chExt cx="2505530" cy="734761"/>
          </a:xfrm>
        </p:grpSpPr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25F54434-67C3-0361-E8FC-E33810002918}"/>
                </a:ext>
              </a:extLst>
            </p:cNvPr>
            <p:cNvSpPr/>
            <p:nvPr/>
          </p:nvSpPr>
          <p:spPr>
            <a:xfrm flipH="1">
              <a:off x="5027684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FD534DA6-5B7E-9A11-A1FF-F893F57D2FED}"/>
                </a:ext>
              </a:extLst>
            </p:cNvPr>
            <p:cNvSpPr/>
            <p:nvPr/>
          </p:nvSpPr>
          <p:spPr>
            <a:xfrm flipH="1">
              <a:off x="5107570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301B10FC-0F10-9E19-F572-11BBCE82CF7C}"/>
                </a:ext>
              </a:extLst>
            </p:cNvPr>
            <p:cNvSpPr/>
            <p:nvPr/>
          </p:nvSpPr>
          <p:spPr>
            <a:xfrm>
              <a:off x="4385079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rgbClr val="0293F2">
                      <a:alpha val="0"/>
                    </a:srgb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17" name="文本框 216">
            <a:extLst>
              <a:ext uri="{FF2B5EF4-FFF2-40B4-BE49-F238E27FC236}">
                <a16:creationId xmlns:a16="http://schemas.microsoft.com/office/drawing/2014/main" id="{7BF15180-4FD9-752B-DDD5-F8874BF98663}"/>
              </a:ext>
            </a:extLst>
          </p:cNvPr>
          <p:cNvSpPr txBox="1"/>
          <p:nvPr/>
        </p:nvSpPr>
        <p:spPr>
          <a:xfrm>
            <a:off x="1968696" y="621948"/>
            <a:ext cx="861639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dirty="0">
                <a:gradFill>
                  <a:gsLst>
                    <a:gs pos="55000">
                      <a:schemeClr val="accent2"/>
                    </a:gs>
                    <a:gs pos="0">
                      <a:schemeClr val="bg1"/>
                    </a:gs>
                  </a:gsLst>
                  <a:lin ang="2700000" scaled="0"/>
                </a:gradFill>
                <a:latin typeface="+mj-ea"/>
                <a:ea typeface="+mj-ea"/>
              </a:rPr>
              <a:t>持续扩大智能运维的覆盖范围，向其它系统复制智能运维能力</a:t>
            </a:r>
          </a:p>
        </p:txBody>
      </p: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1A6D3EA2-3EE2-0126-D2A1-99C043C49533}"/>
              </a:ext>
            </a:extLst>
          </p:cNvPr>
          <p:cNvGrpSpPr/>
          <p:nvPr/>
        </p:nvGrpSpPr>
        <p:grpSpPr>
          <a:xfrm>
            <a:off x="6954981" y="1401505"/>
            <a:ext cx="3859160" cy="1664525"/>
            <a:chOff x="5874231" y="2094031"/>
            <a:chExt cx="4515498" cy="2369495"/>
          </a:xfrm>
        </p:grpSpPr>
        <p:sp>
          <p:nvSpPr>
            <p:cNvPr id="273" name="PA-椭圆 7">
              <a:extLst>
                <a:ext uri="{FF2B5EF4-FFF2-40B4-BE49-F238E27FC236}">
                  <a16:creationId xmlns:a16="http://schemas.microsoft.com/office/drawing/2014/main" id="{3ED836FE-A8FF-A168-0269-5D05488543D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4" name="PA-椭圆 8">
              <a:extLst>
                <a:ext uri="{FF2B5EF4-FFF2-40B4-BE49-F238E27FC236}">
                  <a16:creationId xmlns:a16="http://schemas.microsoft.com/office/drawing/2014/main" id="{C010B32F-51B9-FE2E-3E6D-697BC1FB910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5" name="PA-椭圆 9">
              <a:extLst>
                <a:ext uri="{FF2B5EF4-FFF2-40B4-BE49-F238E27FC236}">
                  <a16:creationId xmlns:a16="http://schemas.microsoft.com/office/drawing/2014/main" id="{DB01F7F0-BC48-D001-277C-38D961869D5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76" name="PA-椭圆 16">
              <a:extLst>
                <a:ext uri="{FF2B5EF4-FFF2-40B4-BE49-F238E27FC236}">
                  <a16:creationId xmlns:a16="http://schemas.microsoft.com/office/drawing/2014/main" id="{216ADA10-CED4-F8BA-A3DA-F7D4D42201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61" name="PA-矩形 59">
            <a:extLst>
              <a:ext uri="{FF2B5EF4-FFF2-40B4-BE49-F238E27FC236}">
                <a16:creationId xmlns:a16="http://schemas.microsoft.com/office/drawing/2014/main" id="{CCD3C4F1-A1A7-869B-1007-2A938F80A86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62597" y="3264070"/>
            <a:ext cx="4443929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获取关键数据</a:t>
            </a:r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B8006AAB-1AD7-2564-893A-39EC7605559A}"/>
              </a:ext>
            </a:extLst>
          </p:cNvPr>
          <p:cNvGrpSpPr/>
          <p:nvPr/>
        </p:nvGrpSpPr>
        <p:grpSpPr>
          <a:xfrm flipH="1" flipV="1">
            <a:off x="6708538" y="3364798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>
                  <a:alpha val="30000"/>
                </a:schemeClr>
              </a:gs>
              <a:gs pos="100000">
                <a:schemeClr val="accent3"/>
              </a:gs>
            </a:gsLst>
            <a:lin ang="5400000" scaled="1"/>
          </a:gradFill>
        </p:grpSpPr>
        <p:sp>
          <p:nvSpPr>
            <p:cNvPr id="268" name="PA-平行四边形 585">
              <a:extLst>
                <a:ext uri="{FF2B5EF4-FFF2-40B4-BE49-F238E27FC236}">
                  <a16:creationId xmlns:a16="http://schemas.microsoft.com/office/drawing/2014/main" id="{4EF87B06-0140-CB72-A47B-DF3AF753FF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9" name="PA-平行四边形 586">
              <a:extLst>
                <a:ext uri="{FF2B5EF4-FFF2-40B4-BE49-F238E27FC236}">
                  <a16:creationId xmlns:a16="http://schemas.microsoft.com/office/drawing/2014/main" id="{2FDACBBA-E85A-864C-6960-6B7C36D39C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0" name="PA-平行四边形 587">
              <a:extLst>
                <a:ext uri="{FF2B5EF4-FFF2-40B4-BE49-F238E27FC236}">
                  <a16:creationId xmlns:a16="http://schemas.microsoft.com/office/drawing/2014/main" id="{E0A38CF2-E933-D872-3FEB-0341325DF92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63" name="组合 262">
            <a:extLst>
              <a:ext uri="{FF2B5EF4-FFF2-40B4-BE49-F238E27FC236}">
                <a16:creationId xmlns:a16="http://schemas.microsoft.com/office/drawing/2014/main" id="{F380F370-28C6-384F-220E-B3EAB15E8D3D}"/>
              </a:ext>
            </a:extLst>
          </p:cNvPr>
          <p:cNvGrpSpPr/>
          <p:nvPr/>
        </p:nvGrpSpPr>
        <p:grpSpPr>
          <a:xfrm flipV="1">
            <a:off x="10630831" y="3364798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</p:grpSpPr>
        <p:sp>
          <p:nvSpPr>
            <p:cNvPr id="265" name="PA-平行四边形 590">
              <a:extLst>
                <a:ext uri="{FF2B5EF4-FFF2-40B4-BE49-F238E27FC236}">
                  <a16:creationId xmlns:a16="http://schemas.microsoft.com/office/drawing/2014/main" id="{33E3A88D-CB56-B632-818E-0948A80A3B4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6" name="PA-平行四边形 591">
              <a:extLst>
                <a:ext uri="{FF2B5EF4-FFF2-40B4-BE49-F238E27FC236}">
                  <a16:creationId xmlns:a16="http://schemas.microsoft.com/office/drawing/2014/main" id="{19904DDC-2690-C0D3-F009-E998CC00B1B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7" name="PA-平行四边形 592">
              <a:extLst>
                <a:ext uri="{FF2B5EF4-FFF2-40B4-BE49-F238E27FC236}">
                  <a16:creationId xmlns:a16="http://schemas.microsoft.com/office/drawing/2014/main" id="{8F0E4E00-1387-BAE8-F5CB-5902B7FE923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5555029E-B09D-0A07-B902-AE884E838FCD}"/>
              </a:ext>
            </a:extLst>
          </p:cNvPr>
          <p:cNvGrpSpPr/>
          <p:nvPr/>
        </p:nvGrpSpPr>
        <p:grpSpPr>
          <a:xfrm>
            <a:off x="1446123" y="4106080"/>
            <a:ext cx="3859160" cy="1664525"/>
            <a:chOff x="5874231" y="2094031"/>
            <a:chExt cx="4515498" cy="2369495"/>
          </a:xfrm>
        </p:grpSpPr>
        <p:sp>
          <p:nvSpPr>
            <p:cNvPr id="291" name="PA-椭圆 7">
              <a:extLst>
                <a:ext uri="{FF2B5EF4-FFF2-40B4-BE49-F238E27FC236}">
                  <a16:creationId xmlns:a16="http://schemas.microsoft.com/office/drawing/2014/main" id="{F3DF9770-31AF-61BE-5247-D12E9BBA5E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2" name="PA-椭圆 8">
              <a:extLst>
                <a:ext uri="{FF2B5EF4-FFF2-40B4-BE49-F238E27FC236}">
                  <a16:creationId xmlns:a16="http://schemas.microsoft.com/office/drawing/2014/main" id="{650CC5E9-7251-2D0E-3966-8B3764F876D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3" name="PA-椭圆 9">
              <a:extLst>
                <a:ext uri="{FF2B5EF4-FFF2-40B4-BE49-F238E27FC236}">
                  <a16:creationId xmlns:a16="http://schemas.microsoft.com/office/drawing/2014/main" id="{04269DE0-721B-971F-0BBE-D458B9349F2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4" name="PA-椭圆 16">
              <a:extLst>
                <a:ext uri="{FF2B5EF4-FFF2-40B4-BE49-F238E27FC236}">
                  <a16:creationId xmlns:a16="http://schemas.microsoft.com/office/drawing/2014/main" id="{716BBA0D-A43D-30A6-07E5-A83510A351B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9" name="PA-矩形 59">
            <a:extLst>
              <a:ext uri="{FF2B5EF4-FFF2-40B4-BE49-F238E27FC236}">
                <a16:creationId xmlns:a16="http://schemas.microsoft.com/office/drawing/2014/main" id="{A39C618A-F9DE-D3B9-A169-A602192112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53739" y="5968645"/>
            <a:ext cx="4443929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部署探针</a:t>
            </a:r>
          </a:p>
        </p:txBody>
      </p:sp>
      <p:grpSp>
        <p:nvGrpSpPr>
          <p:cNvPr id="280" name="组合 279">
            <a:extLst>
              <a:ext uri="{FF2B5EF4-FFF2-40B4-BE49-F238E27FC236}">
                <a16:creationId xmlns:a16="http://schemas.microsoft.com/office/drawing/2014/main" id="{A66BEC26-4D80-6541-1D83-3AEBAFE111FA}"/>
              </a:ext>
            </a:extLst>
          </p:cNvPr>
          <p:cNvGrpSpPr/>
          <p:nvPr/>
        </p:nvGrpSpPr>
        <p:grpSpPr>
          <a:xfrm flipH="1" flipV="1">
            <a:off x="1199680" y="6069373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>
                  <a:alpha val="30000"/>
                </a:schemeClr>
              </a:gs>
              <a:gs pos="100000">
                <a:schemeClr val="accent3"/>
              </a:gs>
            </a:gsLst>
            <a:lin ang="5400000" scaled="1"/>
          </a:gradFill>
        </p:grpSpPr>
        <p:sp>
          <p:nvSpPr>
            <p:cNvPr id="286" name="PA-平行四边形 585">
              <a:extLst>
                <a:ext uri="{FF2B5EF4-FFF2-40B4-BE49-F238E27FC236}">
                  <a16:creationId xmlns:a16="http://schemas.microsoft.com/office/drawing/2014/main" id="{C9E89184-7D0E-02F3-1056-D39EE6314F7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7" name="PA-平行四边形 586">
              <a:extLst>
                <a:ext uri="{FF2B5EF4-FFF2-40B4-BE49-F238E27FC236}">
                  <a16:creationId xmlns:a16="http://schemas.microsoft.com/office/drawing/2014/main" id="{F3275782-317D-6F58-A840-547F1162575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8" name="PA-平行四边形 587">
              <a:extLst>
                <a:ext uri="{FF2B5EF4-FFF2-40B4-BE49-F238E27FC236}">
                  <a16:creationId xmlns:a16="http://schemas.microsoft.com/office/drawing/2014/main" id="{D7784159-B543-95E0-9E44-B1A4E1021EF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6BBDA702-49A2-C291-7B13-4D06563986AE}"/>
              </a:ext>
            </a:extLst>
          </p:cNvPr>
          <p:cNvGrpSpPr/>
          <p:nvPr/>
        </p:nvGrpSpPr>
        <p:grpSpPr>
          <a:xfrm flipV="1">
            <a:off x="5121973" y="6069373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</p:grpSpPr>
        <p:sp>
          <p:nvSpPr>
            <p:cNvPr id="283" name="PA-平行四边形 590">
              <a:extLst>
                <a:ext uri="{FF2B5EF4-FFF2-40B4-BE49-F238E27FC236}">
                  <a16:creationId xmlns:a16="http://schemas.microsoft.com/office/drawing/2014/main" id="{03DE990D-26A5-B3E3-C4A6-0BCD4EDC35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4" name="PA-平行四边形 591">
              <a:extLst>
                <a:ext uri="{FF2B5EF4-FFF2-40B4-BE49-F238E27FC236}">
                  <a16:creationId xmlns:a16="http://schemas.microsoft.com/office/drawing/2014/main" id="{A7BEF26E-5DC7-ACFC-D560-7985CC76CD1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5" name="PA-平行四边形 592">
              <a:extLst>
                <a:ext uri="{FF2B5EF4-FFF2-40B4-BE49-F238E27FC236}">
                  <a16:creationId xmlns:a16="http://schemas.microsoft.com/office/drawing/2014/main" id="{B5E2DD72-16E8-3739-BF6B-8AC7C91B68A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853FB10D-AD82-FA9D-F6C8-FDFB14960A88}"/>
              </a:ext>
            </a:extLst>
          </p:cNvPr>
          <p:cNvGrpSpPr/>
          <p:nvPr/>
        </p:nvGrpSpPr>
        <p:grpSpPr>
          <a:xfrm>
            <a:off x="7027205" y="4106080"/>
            <a:ext cx="3859160" cy="1664525"/>
            <a:chOff x="5874231" y="2094031"/>
            <a:chExt cx="4515498" cy="2369495"/>
          </a:xfrm>
        </p:grpSpPr>
        <p:sp>
          <p:nvSpPr>
            <p:cNvPr id="309" name="PA-椭圆 7">
              <a:extLst>
                <a:ext uri="{FF2B5EF4-FFF2-40B4-BE49-F238E27FC236}">
                  <a16:creationId xmlns:a16="http://schemas.microsoft.com/office/drawing/2014/main" id="{511021B8-D28F-33F3-C07E-CB8A84F5584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0" name="PA-椭圆 8">
              <a:extLst>
                <a:ext uri="{FF2B5EF4-FFF2-40B4-BE49-F238E27FC236}">
                  <a16:creationId xmlns:a16="http://schemas.microsoft.com/office/drawing/2014/main" id="{B5092DF0-44B5-11AB-A3FF-5D9A293B79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1" name="PA-椭圆 9">
              <a:extLst>
                <a:ext uri="{FF2B5EF4-FFF2-40B4-BE49-F238E27FC236}">
                  <a16:creationId xmlns:a16="http://schemas.microsoft.com/office/drawing/2014/main" id="{66D26991-734D-6BC8-191C-2FC6589DD45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12" name="PA-椭圆 16">
              <a:extLst>
                <a:ext uri="{FF2B5EF4-FFF2-40B4-BE49-F238E27FC236}">
                  <a16:creationId xmlns:a16="http://schemas.microsoft.com/office/drawing/2014/main" id="{EE720D1E-5809-C418-BB86-D95977A8109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97" name="PA-矩形 59">
            <a:extLst>
              <a:ext uri="{FF2B5EF4-FFF2-40B4-BE49-F238E27FC236}">
                <a16:creationId xmlns:a16="http://schemas.microsoft.com/office/drawing/2014/main" id="{02344CED-9B61-EC1D-89FD-4431DDD3217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34821" y="5968645"/>
            <a:ext cx="4443929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纳管设备</a:t>
            </a:r>
          </a:p>
        </p:txBody>
      </p: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02ACA1B4-472F-F36D-2191-F6C1E4A497B7}"/>
              </a:ext>
            </a:extLst>
          </p:cNvPr>
          <p:cNvGrpSpPr/>
          <p:nvPr/>
        </p:nvGrpSpPr>
        <p:grpSpPr>
          <a:xfrm flipH="1" flipV="1">
            <a:off x="6780762" y="6069373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>
                  <a:alpha val="30000"/>
                </a:schemeClr>
              </a:gs>
              <a:gs pos="100000">
                <a:schemeClr val="accent3"/>
              </a:gs>
            </a:gsLst>
            <a:lin ang="5400000" scaled="1"/>
          </a:gradFill>
        </p:grpSpPr>
        <p:sp>
          <p:nvSpPr>
            <p:cNvPr id="304" name="PA-平行四边形 585">
              <a:extLst>
                <a:ext uri="{FF2B5EF4-FFF2-40B4-BE49-F238E27FC236}">
                  <a16:creationId xmlns:a16="http://schemas.microsoft.com/office/drawing/2014/main" id="{C0DE120C-4AC1-F37D-8981-EC6D6BDAA37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5" name="PA-平行四边形 586">
              <a:extLst>
                <a:ext uri="{FF2B5EF4-FFF2-40B4-BE49-F238E27FC236}">
                  <a16:creationId xmlns:a16="http://schemas.microsoft.com/office/drawing/2014/main" id="{96AFE2F3-0494-E9EC-5E20-BD2E8540173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6" name="PA-平行四边形 587">
              <a:extLst>
                <a:ext uri="{FF2B5EF4-FFF2-40B4-BE49-F238E27FC236}">
                  <a16:creationId xmlns:a16="http://schemas.microsoft.com/office/drawing/2014/main" id="{D31D1108-F926-AE25-906D-01034F56B3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47960C45-91DB-4013-0B05-570D47E115EA}"/>
              </a:ext>
            </a:extLst>
          </p:cNvPr>
          <p:cNvGrpSpPr/>
          <p:nvPr/>
        </p:nvGrpSpPr>
        <p:grpSpPr>
          <a:xfrm flipV="1">
            <a:off x="10703055" y="6069373"/>
            <a:ext cx="435826" cy="129762"/>
            <a:chOff x="17373964" y="1296713"/>
            <a:chExt cx="961399" cy="286244"/>
          </a:xfr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</p:grpSpPr>
        <p:sp>
          <p:nvSpPr>
            <p:cNvPr id="301" name="PA-平行四边形 590">
              <a:extLst>
                <a:ext uri="{FF2B5EF4-FFF2-40B4-BE49-F238E27FC236}">
                  <a16:creationId xmlns:a16="http://schemas.microsoft.com/office/drawing/2014/main" id="{632C62D9-C433-AF72-DEC6-E70D2BCB25A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17373964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2" name="PA-平行四边形 591">
              <a:extLst>
                <a:ext uri="{FF2B5EF4-FFF2-40B4-BE49-F238E27FC236}">
                  <a16:creationId xmlns:a16="http://schemas.microsoft.com/office/drawing/2014/main" id="{D42047A3-E8AF-B0BE-F5ED-C0494C32C75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7695490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3" name="PA-平行四边形 592">
              <a:extLst>
                <a:ext uri="{FF2B5EF4-FFF2-40B4-BE49-F238E27FC236}">
                  <a16:creationId xmlns:a16="http://schemas.microsoft.com/office/drawing/2014/main" id="{A51C40A6-49CD-4E7F-3F2C-98075CE94D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18017016" y="1296713"/>
              <a:ext cx="318347" cy="286244"/>
            </a:xfrm>
            <a:prstGeom prst="parallelogram">
              <a:avLst>
                <a:gd name="adj" fmla="val 6438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07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图表 43">
            <a:extLst>
              <a:ext uri="{FF2B5EF4-FFF2-40B4-BE49-F238E27FC236}">
                <a16:creationId xmlns:a16="http://schemas.microsoft.com/office/drawing/2014/main" id="{236520FA-E884-5534-54F4-D3883C8DA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736458"/>
              </p:ext>
            </p:extLst>
          </p:nvPr>
        </p:nvGraphicFramePr>
        <p:xfrm>
          <a:off x="3947885" y="2068892"/>
          <a:ext cx="4296229" cy="348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椭圆 44">
            <a:extLst>
              <a:ext uri="{FF2B5EF4-FFF2-40B4-BE49-F238E27FC236}">
                <a16:creationId xmlns:a16="http://schemas.microsoft.com/office/drawing/2014/main" id="{4F679845-D50C-0109-D88A-6B80CFC0BF6C}"/>
              </a:ext>
            </a:extLst>
          </p:cNvPr>
          <p:cNvSpPr/>
          <p:nvPr/>
        </p:nvSpPr>
        <p:spPr>
          <a:xfrm>
            <a:off x="5054600" y="2772230"/>
            <a:ext cx="2082800" cy="2082800"/>
          </a:xfrm>
          <a:prstGeom prst="ellipse">
            <a:avLst/>
          </a:prstGeom>
          <a:solidFill>
            <a:schemeClr val="accent2">
              <a:alpha val="36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386B708-9B14-971E-E2B7-012EED840E26}"/>
              </a:ext>
            </a:extLst>
          </p:cNvPr>
          <p:cNvSpPr/>
          <p:nvPr/>
        </p:nvSpPr>
        <p:spPr>
          <a:xfrm>
            <a:off x="5285521" y="3582798"/>
            <a:ext cx="162432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+mj-ea"/>
                <a:ea typeface="+mj-ea"/>
              </a:rPr>
              <a:t>时长占比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C9C2576-7444-AA64-872B-80E26B435C5E}"/>
              </a:ext>
            </a:extLst>
          </p:cNvPr>
          <p:cNvSpPr/>
          <p:nvPr/>
        </p:nvSpPr>
        <p:spPr>
          <a:xfrm>
            <a:off x="8400439" y="3453268"/>
            <a:ext cx="3455987" cy="704850"/>
          </a:xfrm>
          <a:prstGeom prst="rect">
            <a:avLst/>
          </a:prstGeom>
          <a:gradFill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998F454-4ACF-CD21-06E7-2E1110D11BA2}"/>
              </a:ext>
            </a:extLst>
          </p:cNvPr>
          <p:cNvSpPr/>
          <p:nvPr/>
        </p:nvSpPr>
        <p:spPr>
          <a:xfrm>
            <a:off x="8513152" y="3573644"/>
            <a:ext cx="3455987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+mj-ea"/>
                <a:ea typeface="+mj-ea"/>
              </a:rPr>
              <a:t>硬件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239C364-7D6D-F2E3-5A82-9DBBAA1EC178}"/>
              </a:ext>
            </a:extLst>
          </p:cNvPr>
          <p:cNvSpPr/>
          <p:nvPr/>
        </p:nvSpPr>
        <p:spPr>
          <a:xfrm>
            <a:off x="8400440" y="3453268"/>
            <a:ext cx="112712" cy="7048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3FA2A63-3D39-F338-BE24-6D8781AB2212}"/>
              </a:ext>
            </a:extLst>
          </p:cNvPr>
          <p:cNvSpPr txBox="1"/>
          <p:nvPr/>
        </p:nvSpPr>
        <p:spPr>
          <a:xfrm>
            <a:off x="8396514" y="3019142"/>
            <a:ext cx="2086092" cy="3693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zh-CN"/>
            </a:defPPr>
            <a:lvl1pPr algn="r">
              <a:defRPr sz="3600">
                <a:ln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8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</a:gra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n>
                  <a:noFill/>
                </a:ln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atin typeface="+mj-ea"/>
                <a:ea typeface="+mj-ea"/>
              </a:rPr>
              <a:t>40.86%</a:t>
            </a:r>
            <a:endParaRPr lang="zh-CN" altLang="en-US" sz="2400" dirty="0">
              <a:ln>
                <a:noFill/>
              </a:ln>
              <a:gradFill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16200000" scaled="0"/>
              </a:gradFill>
              <a:latin typeface="+mj-ea"/>
              <a:ea typeface="+mj-ea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C24AC4E-6151-32E8-02FE-AC23D3BEE88B}"/>
              </a:ext>
            </a:extLst>
          </p:cNvPr>
          <p:cNvGrpSpPr/>
          <p:nvPr/>
        </p:nvGrpSpPr>
        <p:grpSpPr>
          <a:xfrm>
            <a:off x="330200" y="2002293"/>
            <a:ext cx="3455987" cy="704850"/>
            <a:chOff x="334963" y="1620838"/>
            <a:chExt cx="3455987" cy="70485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B39B6E3-9062-C522-4D34-A62547145FC5}"/>
                </a:ext>
              </a:extLst>
            </p:cNvPr>
            <p:cNvSpPr/>
            <p:nvPr/>
          </p:nvSpPr>
          <p:spPr>
            <a:xfrm>
              <a:off x="334963" y="1620838"/>
              <a:ext cx="3455987" cy="704850"/>
            </a:xfrm>
            <a:prstGeom prst="rect">
              <a:avLst/>
            </a:prstGeom>
            <a:gradFill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BF1F680-F5B8-997A-D811-7E5220A0EE32}"/>
                </a:ext>
              </a:extLst>
            </p:cNvPr>
            <p:cNvSpPr/>
            <p:nvPr/>
          </p:nvSpPr>
          <p:spPr>
            <a:xfrm>
              <a:off x="3678238" y="1620838"/>
              <a:ext cx="112712" cy="70485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2DF7ED4-9180-52CD-3F5A-80288640CBBD}"/>
              </a:ext>
            </a:extLst>
          </p:cNvPr>
          <p:cNvGrpSpPr/>
          <p:nvPr/>
        </p:nvGrpSpPr>
        <p:grpSpPr>
          <a:xfrm>
            <a:off x="330200" y="3461205"/>
            <a:ext cx="3455987" cy="704850"/>
            <a:chOff x="334963" y="1620838"/>
            <a:chExt cx="3455987" cy="704850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0A40B96-8045-5147-4434-6BD94D891796}"/>
                </a:ext>
              </a:extLst>
            </p:cNvPr>
            <p:cNvSpPr/>
            <p:nvPr/>
          </p:nvSpPr>
          <p:spPr>
            <a:xfrm>
              <a:off x="334963" y="1620838"/>
              <a:ext cx="3455987" cy="704850"/>
            </a:xfrm>
            <a:prstGeom prst="rect">
              <a:avLst/>
            </a:prstGeom>
            <a:gradFill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88929A63-CA1F-9284-3A85-BDE38A5097BC}"/>
                </a:ext>
              </a:extLst>
            </p:cNvPr>
            <p:cNvSpPr/>
            <p:nvPr/>
          </p:nvSpPr>
          <p:spPr>
            <a:xfrm>
              <a:off x="3678238" y="1620838"/>
              <a:ext cx="112712" cy="70485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FE71D41-2CC4-4751-431E-1B7CB395E208}"/>
              </a:ext>
            </a:extLst>
          </p:cNvPr>
          <p:cNvGrpSpPr/>
          <p:nvPr/>
        </p:nvGrpSpPr>
        <p:grpSpPr>
          <a:xfrm>
            <a:off x="330200" y="4962980"/>
            <a:ext cx="3455987" cy="704850"/>
            <a:chOff x="334963" y="1620838"/>
            <a:chExt cx="3455987" cy="70485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2174B744-878B-99BC-2051-A40A1F32FA83}"/>
                </a:ext>
              </a:extLst>
            </p:cNvPr>
            <p:cNvSpPr/>
            <p:nvPr/>
          </p:nvSpPr>
          <p:spPr>
            <a:xfrm>
              <a:off x="334963" y="1620838"/>
              <a:ext cx="3455987" cy="704850"/>
            </a:xfrm>
            <a:prstGeom prst="rect">
              <a:avLst/>
            </a:prstGeom>
            <a:gradFill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A4E143A-0FCD-C2C9-1A7C-3BEDEAB669AD}"/>
                </a:ext>
              </a:extLst>
            </p:cNvPr>
            <p:cNvSpPr/>
            <p:nvPr/>
          </p:nvSpPr>
          <p:spPr>
            <a:xfrm>
              <a:off x="3678238" y="1620838"/>
              <a:ext cx="112712" cy="70485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674A181C-9D93-0907-E33B-FE583285EA6B}"/>
              </a:ext>
            </a:extLst>
          </p:cNvPr>
          <p:cNvSpPr txBox="1"/>
          <p:nvPr/>
        </p:nvSpPr>
        <p:spPr>
          <a:xfrm>
            <a:off x="2478089" y="1605952"/>
            <a:ext cx="1303593" cy="3693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atin typeface="+mj-ea"/>
                <a:ea typeface="+mj-ea"/>
              </a:rPr>
              <a:t>11%</a:t>
            </a:r>
            <a:endParaRPr lang="zh-CN" altLang="en-US" sz="2400" dirty="0">
              <a:gradFill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16200000" scaled="0"/>
              </a:gradFill>
              <a:latin typeface="+mj-ea"/>
              <a:ea typeface="+mj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BD3FEB8-D4D0-3EB3-88E0-384BAF052DDC}"/>
              </a:ext>
            </a:extLst>
          </p:cNvPr>
          <p:cNvSpPr txBox="1"/>
          <p:nvPr/>
        </p:nvSpPr>
        <p:spPr>
          <a:xfrm>
            <a:off x="2131402" y="3019143"/>
            <a:ext cx="1701583" cy="3693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zh-CN"/>
            </a:defPPr>
            <a:lvl1pPr algn="r">
              <a:defRPr sz="3600">
                <a:ln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8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</a:gra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n>
                  <a:noFill/>
                </a:ln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atin typeface="+mj-ea"/>
                <a:ea typeface="+mj-ea"/>
              </a:rPr>
              <a:t>14.5%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AA5BE3D-37DC-D55E-E971-BC402DA7D31F}"/>
              </a:ext>
            </a:extLst>
          </p:cNvPr>
          <p:cNvSpPr txBox="1"/>
          <p:nvPr/>
        </p:nvSpPr>
        <p:spPr>
          <a:xfrm>
            <a:off x="1957957" y="4565511"/>
            <a:ext cx="1841158" cy="3693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zh-CN"/>
            </a:defPPr>
            <a:lvl1pPr algn="r">
              <a:defRPr sz="3600">
                <a:ln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8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</a:gradFill>
              </a:defRPr>
            </a:lvl1pPr>
          </a:lstStyle>
          <a:p>
            <a:r>
              <a:rPr lang="en-US" altLang="zh-CN" sz="2400" dirty="0">
                <a:ln>
                  <a:noFill/>
                </a:ln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atin typeface="+mj-ea"/>
                <a:ea typeface="+mj-ea"/>
              </a:rPr>
              <a:t>33.61%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08DEB96-65E3-9452-6FC4-B7416B29701C}"/>
              </a:ext>
            </a:extLst>
          </p:cNvPr>
          <p:cNvSpPr/>
          <p:nvPr/>
        </p:nvSpPr>
        <p:spPr>
          <a:xfrm>
            <a:off x="1209675" y="5109110"/>
            <a:ext cx="246380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+mj-ea"/>
                <a:ea typeface="+mj-ea"/>
              </a:rPr>
              <a:t>软件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3A24F00C-02D7-F924-2CF3-32C68BBFF0C8}"/>
              </a:ext>
            </a:extLst>
          </p:cNvPr>
          <p:cNvSpPr/>
          <p:nvPr/>
        </p:nvSpPr>
        <p:spPr>
          <a:xfrm>
            <a:off x="694723" y="3613576"/>
            <a:ext cx="297815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+mj-ea"/>
                <a:ea typeface="+mj-ea"/>
              </a:rPr>
              <a:t>数据库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592398D-5FCC-2C47-5083-46EEB1F1F27A}"/>
              </a:ext>
            </a:extLst>
          </p:cNvPr>
          <p:cNvSpPr/>
          <p:nvPr/>
        </p:nvSpPr>
        <p:spPr>
          <a:xfrm>
            <a:off x="1209073" y="2143866"/>
            <a:ext cx="246380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/>
                </a:solidFill>
                <a:latin typeface="+mj-ea"/>
                <a:ea typeface="+mj-ea"/>
              </a:rPr>
              <a:t>平台</a:t>
            </a: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517820F9-009D-58DD-DA02-30249842494F}"/>
              </a:ext>
            </a:extLst>
          </p:cNvPr>
          <p:cNvSpPr/>
          <p:nvPr/>
        </p:nvSpPr>
        <p:spPr>
          <a:xfrm>
            <a:off x="3770457" y="2327730"/>
            <a:ext cx="1153391" cy="394855"/>
          </a:xfrm>
          <a:custGeom>
            <a:avLst/>
            <a:gdLst>
              <a:gd name="connsiteX0" fmla="*/ 0 w 1153391"/>
              <a:gd name="connsiteY0" fmla="*/ 0 h 394855"/>
              <a:gd name="connsiteX1" fmla="*/ 716973 w 1153391"/>
              <a:gd name="connsiteY1" fmla="*/ 0 h 394855"/>
              <a:gd name="connsiteX2" fmla="*/ 1153391 w 1153391"/>
              <a:gd name="connsiteY2" fmla="*/ 394855 h 39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391" h="394855">
                <a:moveTo>
                  <a:pt x="0" y="0"/>
                </a:moveTo>
                <a:lnTo>
                  <a:pt x="716973" y="0"/>
                </a:lnTo>
                <a:lnTo>
                  <a:pt x="1153391" y="394855"/>
                </a:lnTo>
              </a:path>
            </a:pathLst>
          </a:custGeom>
          <a:noFill/>
          <a:ln w="12700" cap="rnd" cmpd="sng" algn="ctr">
            <a:solidFill>
              <a:schemeClr val="accent2"/>
            </a:solidFill>
            <a:prstDash val="dash"/>
            <a:round/>
            <a:headEnd type="oval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67662065-C0AC-6661-AAD8-8F067546EABC}"/>
              </a:ext>
            </a:extLst>
          </p:cNvPr>
          <p:cNvSpPr/>
          <p:nvPr/>
        </p:nvSpPr>
        <p:spPr>
          <a:xfrm flipV="1">
            <a:off x="3770457" y="4946924"/>
            <a:ext cx="1153391" cy="394855"/>
          </a:xfrm>
          <a:custGeom>
            <a:avLst/>
            <a:gdLst>
              <a:gd name="connsiteX0" fmla="*/ 0 w 1153391"/>
              <a:gd name="connsiteY0" fmla="*/ 0 h 394855"/>
              <a:gd name="connsiteX1" fmla="*/ 716973 w 1153391"/>
              <a:gd name="connsiteY1" fmla="*/ 0 h 394855"/>
              <a:gd name="connsiteX2" fmla="*/ 1153391 w 1153391"/>
              <a:gd name="connsiteY2" fmla="*/ 394855 h 39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391" h="394855">
                <a:moveTo>
                  <a:pt x="0" y="0"/>
                </a:moveTo>
                <a:lnTo>
                  <a:pt x="716973" y="0"/>
                </a:lnTo>
                <a:lnTo>
                  <a:pt x="1153391" y="394855"/>
                </a:lnTo>
              </a:path>
            </a:pathLst>
          </a:custGeom>
          <a:noFill/>
          <a:ln w="12700" cap="rnd" cmpd="sng" algn="ctr">
            <a:solidFill>
              <a:schemeClr val="accent2"/>
            </a:solidFill>
            <a:prstDash val="dash"/>
            <a:round/>
            <a:headEnd type="oval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9D778CC8-0231-CFBC-355C-8B16023189B2}"/>
              </a:ext>
            </a:extLst>
          </p:cNvPr>
          <p:cNvCxnSpPr/>
          <p:nvPr/>
        </p:nvCxnSpPr>
        <p:spPr>
          <a:xfrm>
            <a:off x="7687425" y="3804477"/>
            <a:ext cx="72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dash"/>
            <a:round/>
            <a:headEnd type="stealth" w="lg" len="lg"/>
            <a:tailEnd type="oval"/>
          </a:ln>
          <a:effectLst/>
        </p:spPr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E41518F4-60AD-EEDA-89A9-AC1CE2F6D2B9}"/>
              </a:ext>
            </a:extLst>
          </p:cNvPr>
          <p:cNvCxnSpPr/>
          <p:nvPr/>
        </p:nvCxnSpPr>
        <p:spPr>
          <a:xfrm>
            <a:off x="3781682" y="3804477"/>
            <a:ext cx="72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dash"/>
            <a:round/>
            <a:headEnd type="oval"/>
            <a:tailEnd type="stealth" w="lg" len="lg"/>
          </a:ln>
          <a:effectLst/>
        </p:spPr>
      </p:cxn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4E8782C-583C-8561-55EB-C1F14842A684}"/>
              </a:ext>
            </a:extLst>
          </p:cNvPr>
          <p:cNvGrpSpPr/>
          <p:nvPr/>
        </p:nvGrpSpPr>
        <p:grpSpPr>
          <a:xfrm>
            <a:off x="5836842" y="495020"/>
            <a:ext cx="2505530" cy="734761"/>
            <a:chOff x="5339002" y="495020"/>
            <a:chExt cx="2505530" cy="734761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3ACC9A4-1A5B-5FCC-D789-B51AA36A54BF}"/>
                </a:ext>
              </a:extLst>
            </p:cNvPr>
            <p:cNvSpPr/>
            <p:nvPr/>
          </p:nvSpPr>
          <p:spPr>
            <a:xfrm>
              <a:off x="5339002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E0A0C87-F447-1F9B-203D-B11706D575E3}"/>
                </a:ext>
              </a:extLst>
            </p:cNvPr>
            <p:cNvSpPr/>
            <p:nvPr/>
          </p:nvSpPr>
          <p:spPr>
            <a:xfrm>
              <a:off x="5418888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32C3AF01-00E2-DF85-A141-513AFE247B58}"/>
                </a:ext>
              </a:extLst>
            </p:cNvPr>
            <p:cNvSpPr/>
            <p:nvPr/>
          </p:nvSpPr>
          <p:spPr>
            <a:xfrm flipH="1">
              <a:off x="7235317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0B55389C-557F-E9C6-36F9-5C9BEC5790F7}"/>
              </a:ext>
            </a:extLst>
          </p:cNvPr>
          <p:cNvGrpSpPr/>
          <p:nvPr/>
        </p:nvGrpSpPr>
        <p:grpSpPr>
          <a:xfrm>
            <a:off x="3902479" y="495020"/>
            <a:ext cx="2505530" cy="734761"/>
            <a:chOff x="4385079" y="495020"/>
            <a:chExt cx="2505530" cy="734761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72CD4A5-DBF8-47FD-2992-2A1D00FECD11}"/>
                </a:ext>
              </a:extLst>
            </p:cNvPr>
            <p:cNvSpPr/>
            <p:nvPr/>
          </p:nvSpPr>
          <p:spPr>
            <a:xfrm flipH="1">
              <a:off x="5027684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5446291-1395-BFA6-9D71-DA46327071A1}"/>
                </a:ext>
              </a:extLst>
            </p:cNvPr>
            <p:cNvSpPr/>
            <p:nvPr/>
          </p:nvSpPr>
          <p:spPr>
            <a:xfrm flipH="1">
              <a:off x="5107570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29F243D-269B-8797-50BF-B9AA4FAA7257}"/>
                </a:ext>
              </a:extLst>
            </p:cNvPr>
            <p:cNvSpPr/>
            <p:nvPr/>
          </p:nvSpPr>
          <p:spPr>
            <a:xfrm>
              <a:off x="4385079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rgbClr val="0293F2">
                      <a:alpha val="0"/>
                    </a:srgb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9BB34E8B-E148-2BC3-B510-33B4B0252F7F}"/>
              </a:ext>
            </a:extLst>
          </p:cNvPr>
          <p:cNvSpPr txBox="1"/>
          <p:nvPr/>
        </p:nvSpPr>
        <p:spPr>
          <a:xfrm>
            <a:off x="4768154" y="621948"/>
            <a:ext cx="265569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dirty="0">
                <a:gradFill>
                  <a:gsLst>
                    <a:gs pos="55000">
                      <a:schemeClr val="accent2"/>
                    </a:gs>
                    <a:gs pos="0">
                      <a:schemeClr val="bg1"/>
                    </a:gs>
                  </a:gsLst>
                  <a:lin ang="2700000" scaled="0"/>
                </a:gradFill>
                <a:latin typeface="+mj-ea"/>
                <a:ea typeface="+mj-ea"/>
              </a:rPr>
              <a:t>运维水平显著提升</a:t>
            </a:r>
          </a:p>
        </p:txBody>
      </p:sp>
    </p:spTree>
    <p:extLst>
      <p:ext uri="{BB962C8B-B14F-4D97-AF65-F5344CB8AC3E}">
        <p14:creationId xmlns:p14="http://schemas.microsoft.com/office/powerpoint/2010/main" val="167994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îṡļiḑé">
            <a:extLst>
              <a:ext uri="{FF2B5EF4-FFF2-40B4-BE49-F238E27FC236}">
                <a16:creationId xmlns:a16="http://schemas.microsoft.com/office/drawing/2014/main" id="{5C45E3ED-9BCB-8620-CA5C-847F44624B80}"/>
              </a:ext>
            </a:extLst>
          </p:cNvPr>
          <p:cNvSpPr txBox="1">
            <a:spLocks/>
          </p:cNvSpPr>
          <p:nvPr/>
        </p:nvSpPr>
        <p:spPr>
          <a:xfrm>
            <a:off x="2341343" y="1624511"/>
            <a:ext cx="1837467" cy="1011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4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目录</a:t>
            </a:r>
            <a:endParaRPr lang="en-US" altLang="zh-CN" sz="60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58000">
                    <a:prstClr val="white"/>
                  </a:gs>
                  <a:gs pos="27000">
                    <a:prstClr val="white"/>
                  </a:gs>
                  <a:gs pos="73000">
                    <a:schemeClr val="accent4">
                      <a:lumMod val="20000"/>
                      <a:lumOff val="80000"/>
                    </a:schemeClr>
                  </a:gs>
                  <a:gs pos="89000">
                    <a:prstClr val="white"/>
                  </a:gs>
                </a:gsLst>
                <a:lin ang="27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27" name="iśḻîḓê">
            <a:extLst>
              <a:ext uri="{FF2B5EF4-FFF2-40B4-BE49-F238E27FC236}">
                <a16:creationId xmlns:a16="http://schemas.microsoft.com/office/drawing/2014/main" id="{134BB656-19C5-75F4-AC6A-EFEA768D62F5}"/>
              </a:ext>
            </a:extLst>
          </p:cNvPr>
          <p:cNvSpPr txBox="1"/>
          <p:nvPr/>
        </p:nvSpPr>
        <p:spPr>
          <a:xfrm>
            <a:off x="2432339" y="2638677"/>
            <a:ext cx="15792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CONTENTS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BA53CE2-91B2-E371-AA1F-EA26147C504D}"/>
              </a:ext>
            </a:extLst>
          </p:cNvPr>
          <p:cNvGrpSpPr/>
          <p:nvPr/>
        </p:nvGrpSpPr>
        <p:grpSpPr>
          <a:xfrm>
            <a:off x="6304016" y="1507765"/>
            <a:ext cx="4071884" cy="965564"/>
            <a:chOff x="6304016" y="1507765"/>
            <a:chExt cx="4071884" cy="965564"/>
          </a:xfrm>
        </p:grpSpPr>
        <p:sp>
          <p:nvSpPr>
            <p:cNvPr id="255" name="PA-菱形 40">
              <a:extLst>
                <a:ext uri="{FF2B5EF4-FFF2-40B4-BE49-F238E27FC236}">
                  <a16:creationId xmlns:a16="http://schemas.microsoft.com/office/drawing/2014/main" id="{EA6A7609-0FD4-C2AC-80D7-3A06374E446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V="1">
              <a:off x="6304016" y="2313664"/>
              <a:ext cx="4071884" cy="159665"/>
            </a:xfrm>
            <a:prstGeom prst="diamond">
              <a:avLst/>
            </a:prstGeom>
            <a:gradFill>
              <a:gsLst>
                <a:gs pos="0">
                  <a:schemeClr val="accent3">
                    <a:alpha val="1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2800" kern="0" dirty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008032E3-E8AC-DF93-8434-263DA8441DB9}"/>
                </a:ext>
              </a:extLst>
            </p:cNvPr>
            <p:cNvSpPr/>
            <p:nvPr/>
          </p:nvSpPr>
          <p:spPr>
            <a:xfrm>
              <a:off x="7709013" y="1563424"/>
              <a:ext cx="1980030" cy="69160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2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工作概述</a:t>
              </a:r>
              <a:endParaRPr lang="en-US" altLang="zh-CN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6DF2608A-F51D-EF6D-2511-315F90C0FF2E}"/>
                </a:ext>
              </a:extLst>
            </p:cNvPr>
            <p:cNvSpPr/>
            <p:nvPr/>
          </p:nvSpPr>
          <p:spPr>
            <a:xfrm>
              <a:off x="6693085" y="1507765"/>
              <a:ext cx="870752" cy="84138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01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978010C-5EE8-EE1B-AC1F-9113D4570BE9}"/>
                </a:ext>
              </a:extLst>
            </p:cNvPr>
            <p:cNvSpPr txBox="1"/>
            <p:nvPr/>
          </p:nvSpPr>
          <p:spPr>
            <a:xfrm>
              <a:off x="7709013" y="2112536"/>
              <a:ext cx="1980030" cy="2462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WORK PROFILE</a:t>
              </a:r>
            </a:p>
          </p:txBody>
        </p:sp>
      </p:grpSp>
      <p:grpSp>
        <p:nvGrpSpPr>
          <p:cNvPr id="272" name="组合 271">
            <a:extLst>
              <a:ext uri="{FF2B5EF4-FFF2-40B4-BE49-F238E27FC236}">
                <a16:creationId xmlns:a16="http://schemas.microsoft.com/office/drawing/2014/main" id="{3F790725-3D34-16F1-3F63-712A4A3325DA}"/>
              </a:ext>
            </a:extLst>
          </p:cNvPr>
          <p:cNvGrpSpPr/>
          <p:nvPr/>
        </p:nvGrpSpPr>
        <p:grpSpPr>
          <a:xfrm>
            <a:off x="6304016" y="2790829"/>
            <a:ext cx="4071884" cy="965564"/>
            <a:chOff x="6304016" y="1507765"/>
            <a:chExt cx="4071884" cy="965564"/>
          </a:xfrm>
        </p:grpSpPr>
        <p:sp>
          <p:nvSpPr>
            <p:cNvPr id="273" name="PA-菱形 40">
              <a:extLst>
                <a:ext uri="{FF2B5EF4-FFF2-40B4-BE49-F238E27FC236}">
                  <a16:creationId xmlns:a16="http://schemas.microsoft.com/office/drawing/2014/main" id="{28094C6B-51F5-74EE-6197-5A9783628E4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V="1">
              <a:off x="6304016" y="2313664"/>
              <a:ext cx="4071884" cy="159665"/>
            </a:xfrm>
            <a:prstGeom prst="diamond">
              <a:avLst/>
            </a:prstGeom>
            <a:gradFill>
              <a:gsLst>
                <a:gs pos="0">
                  <a:schemeClr val="accent3">
                    <a:alpha val="1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2800" kern="0" dirty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A37C1846-246D-291E-2EBD-E9F0707990FE}"/>
                </a:ext>
              </a:extLst>
            </p:cNvPr>
            <p:cNvSpPr/>
            <p:nvPr/>
          </p:nvSpPr>
          <p:spPr>
            <a:xfrm>
              <a:off x="7709015" y="1563424"/>
              <a:ext cx="1980029" cy="69160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2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工作现状</a:t>
              </a:r>
              <a:endParaRPr lang="en-US" altLang="zh-CN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541A3D6F-9BCD-C4DB-6218-178CDBE57C19}"/>
                </a:ext>
              </a:extLst>
            </p:cNvPr>
            <p:cNvSpPr/>
            <p:nvPr/>
          </p:nvSpPr>
          <p:spPr>
            <a:xfrm>
              <a:off x="6649804" y="1507765"/>
              <a:ext cx="957314" cy="84138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02</a:t>
              </a:r>
            </a:p>
          </p:txBody>
        </p:sp>
        <p:sp>
          <p:nvSpPr>
            <p:cNvPr id="276" name="文本框 275">
              <a:extLst>
                <a:ext uri="{FF2B5EF4-FFF2-40B4-BE49-F238E27FC236}">
                  <a16:creationId xmlns:a16="http://schemas.microsoft.com/office/drawing/2014/main" id="{ED62D384-D232-FE30-FBD2-3381883F0278}"/>
                </a:ext>
              </a:extLst>
            </p:cNvPr>
            <p:cNvSpPr txBox="1"/>
            <p:nvPr/>
          </p:nvSpPr>
          <p:spPr>
            <a:xfrm>
              <a:off x="7709012" y="2112536"/>
              <a:ext cx="1980029" cy="2462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WORK CONTENT</a:t>
              </a:r>
            </a:p>
          </p:txBody>
        </p:sp>
      </p:grpSp>
      <p:grpSp>
        <p:nvGrpSpPr>
          <p:cNvPr id="277" name="组合 276">
            <a:extLst>
              <a:ext uri="{FF2B5EF4-FFF2-40B4-BE49-F238E27FC236}">
                <a16:creationId xmlns:a16="http://schemas.microsoft.com/office/drawing/2014/main" id="{D34E7458-CD2B-F87A-3C26-0EC1465EC0B8}"/>
              </a:ext>
            </a:extLst>
          </p:cNvPr>
          <p:cNvGrpSpPr/>
          <p:nvPr/>
        </p:nvGrpSpPr>
        <p:grpSpPr>
          <a:xfrm>
            <a:off x="6304016" y="4073893"/>
            <a:ext cx="4071884" cy="965564"/>
            <a:chOff x="6304016" y="1507765"/>
            <a:chExt cx="4071884" cy="965564"/>
          </a:xfrm>
        </p:grpSpPr>
        <p:sp>
          <p:nvSpPr>
            <p:cNvPr id="278" name="PA-菱形 40">
              <a:extLst>
                <a:ext uri="{FF2B5EF4-FFF2-40B4-BE49-F238E27FC236}">
                  <a16:creationId xmlns:a16="http://schemas.microsoft.com/office/drawing/2014/main" id="{89D08937-8D5A-194C-8889-BFEEFEBC5EB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6304016" y="2313664"/>
              <a:ext cx="4071884" cy="159665"/>
            </a:xfrm>
            <a:prstGeom prst="diamond">
              <a:avLst/>
            </a:prstGeom>
            <a:gradFill>
              <a:gsLst>
                <a:gs pos="0">
                  <a:schemeClr val="accent3">
                    <a:alpha val="1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2800" kern="0" dirty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C5BA2967-1EF4-62AB-C4A4-4362BB6EA4E2}"/>
                </a:ext>
              </a:extLst>
            </p:cNvPr>
            <p:cNvSpPr/>
            <p:nvPr/>
          </p:nvSpPr>
          <p:spPr>
            <a:xfrm>
              <a:off x="7709014" y="1563424"/>
              <a:ext cx="1980029" cy="69160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2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工作总结</a:t>
              </a:r>
              <a:endParaRPr lang="en-US" altLang="zh-CN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2559F883-E8F8-DC1D-20AC-08A05E82D1F6}"/>
                </a:ext>
              </a:extLst>
            </p:cNvPr>
            <p:cNvSpPr/>
            <p:nvPr/>
          </p:nvSpPr>
          <p:spPr>
            <a:xfrm>
              <a:off x="6649804" y="1507765"/>
              <a:ext cx="957314" cy="84138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03</a:t>
              </a:r>
            </a:p>
          </p:txBody>
        </p:sp>
        <p:sp>
          <p:nvSpPr>
            <p:cNvPr id="281" name="文本框 280">
              <a:extLst>
                <a:ext uri="{FF2B5EF4-FFF2-40B4-BE49-F238E27FC236}">
                  <a16:creationId xmlns:a16="http://schemas.microsoft.com/office/drawing/2014/main" id="{FB7456E7-D4E5-C947-FDE6-6C163CA594AF}"/>
                </a:ext>
              </a:extLst>
            </p:cNvPr>
            <p:cNvSpPr txBox="1"/>
            <p:nvPr/>
          </p:nvSpPr>
          <p:spPr>
            <a:xfrm>
              <a:off x="7709012" y="2112536"/>
              <a:ext cx="1980029" cy="2462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WORK SUMMARY</a:t>
              </a:r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EDF240E3-09CC-E3DE-8677-F833B626B06D}"/>
              </a:ext>
            </a:extLst>
          </p:cNvPr>
          <p:cNvGrpSpPr/>
          <p:nvPr/>
        </p:nvGrpSpPr>
        <p:grpSpPr>
          <a:xfrm>
            <a:off x="6304016" y="5356956"/>
            <a:ext cx="4071884" cy="965564"/>
            <a:chOff x="6304016" y="1507765"/>
            <a:chExt cx="4071884" cy="965564"/>
          </a:xfrm>
        </p:grpSpPr>
        <p:sp>
          <p:nvSpPr>
            <p:cNvPr id="283" name="PA-菱形 40">
              <a:extLst>
                <a:ext uri="{FF2B5EF4-FFF2-40B4-BE49-F238E27FC236}">
                  <a16:creationId xmlns:a16="http://schemas.microsoft.com/office/drawing/2014/main" id="{9FD9F8F4-977C-9626-A449-25440B1D1C6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V="1">
              <a:off x="6304016" y="2313664"/>
              <a:ext cx="4071884" cy="159665"/>
            </a:xfrm>
            <a:prstGeom prst="diamond">
              <a:avLst/>
            </a:prstGeom>
            <a:gradFill>
              <a:gsLst>
                <a:gs pos="0">
                  <a:schemeClr val="accent3">
                    <a:alpha val="1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2800" kern="0" dirty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938EFFC2-EE3D-D11F-FADB-39F34F3E3B9F}"/>
                </a:ext>
              </a:extLst>
            </p:cNvPr>
            <p:cNvSpPr/>
            <p:nvPr/>
          </p:nvSpPr>
          <p:spPr>
            <a:xfrm>
              <a:off x="7709014" y="1563424"/>
              <a:ext cx="1980030" cy="69160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2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下步计划</a:t>
              </a:r>
              <a:endParaRPr lang="en-US" altLang="zh-CN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79F7E90F-C582-6E91-DD71-F99492B607F5}"/>
                </a:ext>
              </a:extLst>
            </p:cNvPr>
            <p:cNvSpPr/>
            <p:nvPr/>
          </p:nvSpPr>
          <p:spPr>
            <a:xfrm>
              <a:off x="6649804" y="1507765"/>
              <a:ext cx="957314" cy="84138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04</a:t>
              </a:r>
            </a:p>
          </p:txBody>
        </p:sp>
        <p:sp>
          <p:nvSpPr>
            <p:cNvPr id="286" name="文本框 285">
              <a:extLst>
                <a:ext uri="{FF2B5EF4-FFF2-40B4-BE49-F238E27FC236}">
                  <a16:creationId xmlns:a16="http://schemas.microsoft.com/office/drawing/2014/main" id="{E05EF248-EADE-0926-2B37-24132D8E4A27}"/>
                </a:ext>
              </a:extLst>
            </p:cNvPr>
            <p:cNvSpPr txBox="1"/>
            <p:nvPr/>
          </p:nvSpPr>
          <p:spPr>
            <a:xfrm>
              <a:off x="7709013" y="2112536"/>
              <a:ext cx="1866787" cy="2462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000" spc="300" dirty="0">
                  <a:gradFill flip="none" rotWithShape="1">
                    <a:gsLst>
                      <a:gs pos="0">
                        <a:prstClr val="white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NEXT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27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9D0BD9D5-E1F1-67DF-E55F-284CEA5B6F3F}"/>
              </a:ext>
            </a:extLst>
          </p:cNvPr>
          <p:cNvSpPr/>
          <p:nvPr/>
        </p:nvSpPr>
        <p:spPr>
          <a:xfrm>
            <a:off x="8307956" y="1687781"/>
            <a:ext cx="1864098" cy="3659697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85A4DBA-261B-52FE-F134-8477BAEEA036}"/>
              </a:ext>
            </a:extLst>
          </p:cNvPr>
          <p:cNvSpPr/>
          <p:nvPr/>
        </p:nvSpPr>
        <p:spPr>
          <a:xfrm>
            <a:off x="5291243" y="1687781"/>
            <a:ext cx="1864098" cy="3659697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2F5072B-A574-FC52-BDEE-F86BA54C743B}"/>
              </a:ext>
            </a:extLst>
          </p:cNvPr>
          <p:cNvSpPr/>
          <p:nvPr/>
        </p:nvSpPr>
        <p:spPr>
          <a:xfrm>
            <a:off x="2298715" y="1687782"/>
            <a:ext cx="1864098" cy="3659697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32" name="内容占位符 6">
            <a:extLst>
              <a:ext uri="{FF2B5EF4-FFF2-40B4-BE49-F238E27FC236}">
                <a16:creationId xmlns:a16="http://schemas.microsoft.com/office/drawing/2014/main" id="{1931E63E-4935-D487-BE43-155558C11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927795"/>
              </p:ext>
            </p:extLst>
          </p:nvPr>
        </p:nvGraphicFramePr>
        <p:xfrm>
          <a:off x="1057862" y="948859"/>
          <a:ext cx="10233025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34" name="PA-组合 2">
            <a:extLst>
              <a:ext uri="{FF2B5EF4-FFF2-40B4-BE49-F238E27FC236}">
                <a16:creationId xmlns:a16="http://schemas.microsoft.com/office/drawing/2014/main" id="{DCB36556-BE73-F062-8BA8-40DB0B0A7C2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177866" y="2983982"/>
            <a:ext cx="1000934" cy="860425"/>
            <a:chOff x="7177866" y="3507530"/>
            <a:chExt cx="1000934" cy="860425"/>
          </a:xfrm>
        </p:grpSpPr>
        <p:sp>
          <p:nvSpPr>
            <p:cNvPr id="35" name="PA-任意多边形 25">
              <a:extLst>
                <a:ext uri="{FF2B5EF4-FFF2-40B4-BE49-F238E27FC236}">
                  <a16:creationId xmlns:a16="http://schemas.microsoft.com/office/drawing/2014/main" id="{3671DD8A-72FE-92A7-02E6-90AFE031ECE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7705237" y="3507530"/>
              <a:ext cx="419100" cy="860425"/>
            </a:xfrm>
            <a:custGeom>
              <a:avLst/>
              <a:gdLst>
                <a:gd name="T0" fmla="*/ 264 w 264"/>
                <a:gd name="T1" fmla="*/ 228 h 542"/>
                <a:gd name="T2" fmla="*/ 184 w 264"/>
                <a:gd name="T3" fmla="*/ 228 h 542"/>
                <a:gd name="T4" fmla="*/ 132 w 264"/>
                <a:gd name="T5" fmla="*/ 542 h 542"/>
                <a:gd name="T6" fmla="*/ 80 w 264"/>
                <a:gd name="T7" fmla="*/ 228 h 542"/>
                <a:gd name="T8" fmla="*/ 0 w 264"/>
                <a:gd name="T9" fmla="*/ 228 h 542"/>
                <a:gd name="T10" fmla="*/ 132 w 264"/>
                <a:gd name="T11" fmla="*/ 0 h 542"/>
                <a:gd name="T12" fmla="*/ 264 w 264"/>
                <a:gd name="T13" fmla="*/ 22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542">
                  <a:moveTo>
                    <a:pt x="264" y="228"/>
                  </a:moveTo>
                  <a:lnTo>
                    <a:pt x="184" y="228"/>
                  </a:lnTo>
                  <a:lnTo>
                    <a:pt x="132" y="542"/>
                  </a:lnTo>
                  <a:lnTo>
                    <a:pt x="80" y="228"/>
                  </a:lnTo>
                  <a:lnTo>
                    <a:pt x="0" y="228"/>
                  </a:lnTo>
                  <a:lnTo>
                    <a:pt x="132" y="0"/>
                  </a:lnTo>
                  <a:lnTo>
                    <a:pt x="264" y="228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3">
                    <a:alpha val="60000"/>
                  </a:schemeClr>
                </a:gs>
              </a:gsLst>
              <a:lin ang="5400000" scaled="1"/>
            </a:gradFill>
            <a:ln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PA-文本框 26">
              <a:extLst>
                <a:ext uri="{FF2B5EF4-FFF2-40B4-BE49-F238E27FC236}">
                  <a16:creationId xmlns:a16="http://schemas.microsoft.com/office/drawing/2014/main" id="{B0F0FBFE-5A95-ED4D-2B1B-8B5D652D8E4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177866" y="3834236"/>
              <a:ext cx="1000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j-ea"/>
                  <a:ea typeface="+mj-ea"/>
                </a:rPr>
                <a:t>-65%</a:t>
              </a:r>
              <a:endParaRPr lang="zh-CN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PA-组合 1">
            <a:extLst>
              <a:ext uri="{FF2B5EF4-FFF2-40B4-BE49-F238E27FC236}">
                <a16:creationId xmlns:a16="http://schemas.microsoft.com/office/drawing/2014/main" id="{1D2EA2EF-C63F-F212-CCC5-344057CF89E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22839" y="2983982"/>
            <a:ext cx="1000934" cy="860425"/>
            <a:chOff x="10222839" y="3507530"/>
            <a:chExt cx="1000934" cy="860425"/>
          </a:xfrm>
        </p:grpSpPr>
        <p:sp>
          <p:nvSpPr>
            <p:cNvPr id="38" name="PA-任意多边形 25">
              <a:extLst>
                <a:ext uri="{FF2B5EF4-FFF2-40B4-BE49-F238E27FC236}">
                  <a16:creationId xmlns:a16="http://schemas.microsoft.com/office/drawing/2014/main" id="{FCFE0D2D-B41D-C7F2-7456-FF6616304C5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0708358" y="3507530"/>
              <a:ext cx="419100" cy="860425"/>
            </a:xfrm>
            <a:custGeom>
              <a:avLst/>
              <a:gdLst>
                <a:gd name="T0" fmla="*/ 264 w 264"/>
                <a:gd name="T1" fmla="*/ 228 h 542"/>
                <a:gd name="T2" fmla="*/ 184 w 264"/>
                <a:gd name="T3" fmla="*/ 228 h 542"/>
                <a:gd name="T4" fmla="*/ 132 w 264"/>
                <a:gd name="T5" fmla="*/ 542 h 542"/>
                <a:gd name="T6" fmla="*/ 80 w 264"/>
                <a:gd name="T7" fmla="*/ 228 h 542"/>
                <a:gd name="T8" fmla="*/ 0 w 264"/>
                <a:gd name="T9" fmla="*/ 228 h 542"/>
                <a:gd name="T10" fmla="*/ 132 w 264"/>
                <a:gd name="T11" fmla="*/ 0 h 542"/>
                <a:gd name="T12" fmla="*/ 264 w 264"/>
                <a:gd name="T13" fmla="*/ 22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542">
                  <a:moveTo>
                    <a:pt x="264" y="228"/>
                  </a:moveTo>
                  <a:lnTo>
                    <a:pt x="184" y="228"/>
                  </a:lnTo>
                  <a:lnTo>
                    <a:pt x="132" y="542"/>
                  </a:lnTo>
                  <a:lnTo>
                    <a:pt x="80" y="228"/>
                  </a:lnTo>
                  <a:lnTo>
                    <a:pt x="0" y="228"/>
                  </a:lnTo>
                  <a:lnTo>
                    <a:pt x="132" y="0"/>
                  </a:lnTo>
                  <a:lnTo>
                    <a:pt x="264" y="228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3">
                    <a:alpha val="60000"/>
                  </a:schemeClr>
                </a:gs>
              </a:gsLst>
              <a:lin ang="5400000" scaled="1"/>
            </a:gradFill>
            <a:ln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PA-文本框 28">
              <a:extLst>
                <a:ext uri="{FF2B5EF4-FFF2-40B4-BE49-F238E27FC236}">
                  <a16:creationId xmlns:a16="http://schemas.microsoft.com/office/drawing/2014/main" id="{1E0D72EB-1EA6-7ABA-C528-FE393F4CE63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0222839" y="3834236"/>
              <a:ext cx="1000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j-ea"/>
                  <a:ea typeface="+mj-ea"/>
                </a:rPr>
                <a:t>-73%</a:t>
              </a:r>
              <a:endParaRPr lang="zh-CN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EFF8F71-6F7E-C6C6-F335-68AE8C572A70}"/>
              </a:ext>
            </a:extLst>
          </p:cNvPr>
          <p:cNvGrpSpPr/>
          <p:nvPr/>
        </p:nvGrpSpPr>
        <p:grpSpPr>
          <a:xfrm>
            <a:off x="743058" y="3106417"/>
            <a:ext cx="1023428" cy="338554"/>
            <a:chOff x="788429" y="3193713"/>
            <a:chExt cx="1023428" cy="338554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7100F11-75CE-AE83-0BCC-E1AEB1B9F9DF}"/>
                </a:ext>
              </a:extLst>
            </p:cNvPr>
            <p:cNvSpPr/>
            <p:nvPr/>
          </p:nvSpPr>
          <p:spPr>
            <a:xfrm>
              <a:off x="788429" y="3285257"/>
              <a:ext cx="143743" cy="143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OPPOSans R" panose="00020600040101010101" pitchFamily="18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10C3F86-BD9B-2962-0470-E7BEA04A611F}"/>
                </a:ext>
              </a:extLst>
            </p:cNvPr>
            <p:cNvSpPr txBox="1"/>
            <p:nvPr/>
          </p:nvSpPr>
          <p:spPr>
            <a:xfrm>
              <a:off x="927409" y="3193713"/>
              <a:ext cx="884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OPPOSans R" panose="00020600040101010101" pitchFamily="18" charset="-122"/>
                </a:rPr>
                <a:t>2021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OPPOSans R" panose="00020600040101010101" pitchFamily="18" charset="-122"/>
                </a:rPr>
                <a:t>年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4487597-FAA8-5675-3E98-736E173B18D6}"/>
              </a:ext>
            </a:extLst>
          </p:cNvPr>
          <p:cNvGrpSpPr/>
          <p:nvPr/>
        </p:nvGrpSpPr>
        <p:grpSpPr>
          <a:xfrm>
            <a:off x="743058" y="3554029"/>
            <a:ext cx="1023427" cy="338554"/>
            <a:chOff x="788429" y="3823908"/>
            <a:chExt cx="1023427" cy="33855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39FD7DB-BDDC-3B5A-7636-CB012DC3A457}"/>
                </a:ext>
              </a:extLst>
            </p:cNvPr>
            <p:cNvSpPr/>
            <p:nvPr/>
          </p:nvSpPr>
          <p:spPr>
            <a:xfrm>
              <a:off x="788429" y="3915452"/>
              <a:ext cx="143743" cy="143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OPPOSans R" panose="00020600040101010101" pitchFamily="18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2BEBAE9-6BA5-02B6-B3E0-F17855201A32}"/>
                </a:ext>
              </a:extLst>
            </p:cNvPr>
            <p:cNvSpPr txBox="1"/>
            <p:nvPr/>
          </p:nvSpPr>
          <p:spPr>
            <a:xfrm>
              <a:off x="927408" y="3823908"/>
              <a:ext cx="884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OPPOSans R" panose="00020600040101010101" pitchFamily="18" charset="-122"/>
                </a:rPr>
                <a:t>2022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OPPOSans R" panose="00020600040101010101" pitchFamily="18" charset="-122"/>
                </a:rPr>
                <a:t>年</a:t>
              </a:r>
            </a:p>
          </p:txBody>
        </p:sp>
      </p:grpSp>
      <p:grpSp>
        <p:nvGrpSpPr>
          <p:cNvPr id="46" name="PA-组合 1">
            <a:extLst>
              <a:ext uri="{FF2B5EF4-FFF2-40B4-BE49-F238E27FC236}">
                <a16:creationId xmlns:a16="http://schemas.microsoft.com/office/drawing/2014/main" id="{05C3DD8C-BA45-79F3-1BF9-47422F220A1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227271" y="2983982"/>
            <a:ext cx="1000934" cy="860425"/>
            <a:chOff x="10222839" y="3507530"/>
            <a:chExt cx="1000934" cy="860425"/>
          </a:xfrm>
        </p:grpSpPr>
        <p:sp>
          <p:nvSpPr>
            <p:cNvPr id="47" name="PA-任意多边形 25">
              <a:extLst>
                <a:ext uri="{FF2B5EF4-FFF2-40B4-BE49-F238E27FC236}">
                  <a16:creationId xmlns:a16="http://schemas.microsoft.com/office/drawing/2014/main" id="{1E4B8E07-856E-C0E5-9335-51FF5A2A95A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10800000" flipH="1">
              <a:off x="10698931" y="3507530"/>
              <a:ext cx="419100" cy="860425"/>
            </a:xfrm>
            <a:custGeom>
              <a:avLst/>
              <a:gdLst>
                <a:gd name="T0" fmla="*/ 264 w 264"/>
                <a:gd name="T1" fmla="*/ 228 h 542"/>
                <a:gd name="T2" fmla="*/ 184 w 264"/>
                <a:gd name="T3" fmla="*/ 228 h 542"/>
                <a:gd name="T4" fmla="*/ 132 w 264"/>
                <a:gd name="T5" fmla="*/ 542 h 542"/>
                <a:gd name="T6" fmla="*/ 80 w 264"/>
                <a:gd name="T7" fmla="*/ 228 h 542"/>
                <a:gd name="T8" fmla="*/ 0 w 264"/>
                <a:gd name="T9" fmla="*/ 228 h 542"/>
                <a:gd name="T10" fmla="*/ 132 w 264"/>
                <a:gd name="T11" fmla="*/ 0 h 542"/>
                <a:gd name="T12" fmla="*/ 264 w 264"/>
                <a:gd name="T13" fmla="*/ 22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542">
                  <a:moveTo>
                    <a:pt x="264" y="228"/>
                  </a:moveTo>
                  <a:lnTo>
                    <a:pt x="184" y="228"/>
                  </a:lnTo>
                  <a:lnTo>
                    <a:pt x="132" y="542"/>
                  </a:lnTo>
                  <a:lnTo>
                    <a:pt x="80" y="228"/>
                  </a:lnTo>
                  <a:lnTo>
                    <a:pt x="0" y="228"/>
                  </a:lnTo>
                  <a:lnTo>
                    <a:pt x="132" y="0"/>
                  </a:lnTo>
                  <a:lnTo>
                    <a:pt x="264" y="228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3">
                    <a:alpha val="60000"/>
                  </a:schemeClr>
                </a:gs>
              </a:gsLst>
              <a:lin ang="5400000" scaled="1"/>
            </a:gradFill>
            <a:ln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8" name="PA-文本框 28">
              <a:extLst>
                <a:ext uri="{FF2B5EF4-FFF2-40B4-BE49-F238E27FC236}">
                  <a16:creationId xmlns:a16="http://schemas.microsoft.com/office/drawing/2014/main" id="{28472DE8-ECCA-2BDC-B722-711F7C5C95E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0222839" y="3834236"/>
              <a:ext cx="1000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j-ea"/>
                  <a:ea typeface="+mj-ea"/>
                </a:rPr>
                <a:t>-78%</a:t>
              </a:r>
              <a:endParaRPr lang="zh-CN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0AD1910-0320-38DC-BDE0-F8B281FCDF18}"/>
              </a:ext>
            </a:extLst>
          </p:cNvPr>
          <p:cNvGrpSpPr/>
          <p:nvPr/>
        </p:nvGrpSpPr>
        <p:grpSpPr>
          <a:xfrm>
            <a:off x="5836842" y="495020"/>
            <a:ext cx="2505530" cy="734761"/>
            <a:chOff x="5339002" y="495020"/>
            <a:chExt cx="2505530" cy="734761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B7C862A-8693-A413-28F9-8D34BD1A0E83}"/>
                </a:ext>
              </a:extLst>
            </p:cNvPr>
            <p:cNvSpPr/>
            <p:nvPr/>
          </p:nvSpPr>
          <p:spPr>
            <a:xfrm>
              <a:off x="5339002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194A7EDC-4D18-4DD1-4A2B-0D1362F9AF31}"/>
                </a:ext>
              </a:extLst>
            </p:cNvPr>
            <p:cNvSpPr/>
            <p:nvPr/>
          </p:nvSpPr>
          <p:spPr>
            <a:xfrm>
              <a:off x="5418888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3878C08-347B-5600-656A-053129E7C6A0}"/>
                </a:ext>
              </a:extLst>
            </p:cNvPr>
            <p:cNvSpPr/>
            <p:nvPr/>
          </p:nvSpPr>
          <p:spPr>
            <a:xfrm flipH="1">
              <a:off x="7235317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450E283-53C7-4497-523E-DBD934675C6A}"/>
              </a:ext>
            </a:extLst>
          </p:cNvPr>
          <p:cNvGrpSpPr/>
          <p:nvPr/>
        </p:nvGrpSpPr>
        <p:grpSpPr>
          <a:xfrm>
            <a:off x="3902479" y="495020"/>
            <a:ext cx="2505530" cy="734761"/>
            <a:chOff x="4385079" y="495020"/>
            <a:chExt cx="2505530" cy="734761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7FC6C5D6-4778-A2EA-8BD1-F13C03BE6D2B}"/>
                </a:ext>
              </a:extLst>
            </p:cNvPr>
            <p:cNvSpPr/>
            <p:nvPr/>
          </p:nvSpPr>
          <p:spPr>
            <a:xfrm flipH="1">
              <a:off x="5027684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E1A3764-AC3B-08D4-B771-56060D92EC7D}"/>
                </a:ext>
              </a:extLst>
            </p:cNvPr>
            <p:cNvSpPr/>
            <p:nvPr/>
          </p:nvSpPr>
          <p:spPr>
            <a:xfrm flipH="1">
              <a:off x="5107570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18430C3-4E6F-2C4D-B308-8D00A96427B1}"/>
                </a:ext>
              </a:extLst>
            </p:cNvPr>
            <p:cNvSpPr/>
            <p:nvPr/>
          </p:nvSpPr>
          <p:spPr>
            <a:xfrm>
              <a:off x="4385079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rgbClr val="0293F2">
                      <a:alpha val="0"/>
                    </a:srgb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EA3107B4-A59D-9744-F4CC-B63E95A223A2}"/>
              </a:ext>
            </a:extLst>
          </p:cNvPr>
          <p:cNvSpPr txBox="1"/>
          <p:nvPr/>
        </p:nvSpPr>
        <p:spPr>
          <a:xfrm>
            <a:off x="4768154" y="621948"/>
            <a:ext cx="2655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gradFill>
                  <a:gsLst>
                    <a:gs pos="55000">
                      <a:schemeClr val="accent2"/>
                    </a:gs>
                    <a:gs pos="0">
                      <a:schemeClr val="bg1"/>
                    </a:gs>
                  </a:gsLst>
                  <a:lin ang="2700000" scaled="0"/>
                </a:gradFill>
                <a:latin typeface="+mj-ea"/>
                <a:ea typeface="+mj-ea"/>
              </a:rPr>
              <a:t>故障总数显著下降</a:t>
            </a:r>
          </a:p>
        </p:txBody>
      </p:sp>
    </p:spTree>
    <p:extLst>
      <p:ext uri="{BB962C8B-B14F-4D97-AF65-F5344CB8AC3E}">
        <p14:creationId xmlns:p14="http://schemas.microsoft.com/office/powerpoint/2010/main" val="306901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77BE76B-7C4C-2329-81E2-09B29C798242}"/>
              </a:ext>
            </a:extLst>
          </p:cNvPr>
          <p:cNvGrpSpPr/>
          <p:nvPr/>
        </p:nvGrpSpPr>
        <p:grpSpPr>
          <a:xfrm>
            <a:off x="1052330" y="4561865"/>
            <a:ext cx="4662670" cy="999589"/>
            <a:chOff x="1052332" y="4561865"/>
            <a:chExt cx="4662670" cy="99958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37227A1-D99E-58F5-7861-55D5C56E3995}"/>
                </a:ext>
              </a:extLst>
            </p:cNvPr>
            <p:cNvGrpSpPr/>
            <p:nvPr/>
          </p:nvGrpSpPr>
          <p:grpSpPr>
            <a:xfrm>
              <a:off x="1237118" y="4965175"/>
              <a:ext cx="4307565" cy="596279"/>
              <a:chOff x="683555" y="4945224"/>
              <a:chExt cx="2522926" cy="446700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CC75B0BC-BAF4-8447-2BEA-0309135C4230}"/>
                  </a:ext>
                </a:extLst>
              </p:cNvPr>
              <p:cNvSpPr/>
              <p:nvPr/>
            </p:nvSpPr>
            <p:spPr>
              <a:xfrm>
                <a:off x="683555" y="4945224"/>
                <a:ext cx="2522926" cy="446700"/>
              </a:xfrm>
              <a:prstGeom prst="trapezoid">
                <a:avLst>
                  <a:gd name="adj" fmla="val 81397"/>
                </a:avLst>
              </a:pr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30000"/>
                    </a:schemeClr>
                  </a:gs>
                </a:gsLst>
                <a:lin ang="5400000" scaled="1"/>
              </a:gradFill>
              <a:ln w="12700" cap="flat" cmpd="sng" algn="ctr">
                <a:gradFill>
                  <a:gsLst>
                    <a:gs pos="100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3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kern="0" dirty="0">
                  <a:solidFill>
                    <a:prstClr val="white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  <p:sp>
            <p:nvSpPr>
              <p:cNvPr id="8" name="梯形 7">
                <a:extLst>
                  <a:ext uri="{FF2B5EF4-FFF2-40B4-BE49-F238E27FC236}">
                    <a16:creationId xmlns:a16="http://schemas.microsoft.com/office/drawing/2014/main" id="{78B19963-2014-6956-5F35-8600E1348562}"/>
                  </a:ext>
                </a:extLst>
              </p:cNvPr>
              <p:cNvSpPr/>
              <p:nvPr/>
            </p:nvSpPr>
            <p:spPr>
              <a:xfrm>
                <a:off x="904240" y="4945227"/>
                <a:ext cx="2081556" cy="338500"/>
              </a:xfrm>
              <a:prstGeom prst="trapezoid">
                <a:avLst>
                  <a:gd name="adj" fmla="val 80129"/>
                </a:avLst>
              </a:pr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30000"/>
                    </a:schemeClr>
                  </a:gs>
                </a:gsLst>
                <a:lin ang="5400000" scaled="1"/>
              </a:gradFill>
              <a:ln w="12700" cap="flat" cmpd="sng" algn="ctr">
                <a:gradFill>
                  <a:gsLst>
                    <a:gs pos="100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3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</p:grpSp>
        <p:sp>
          <p:nvSpPr>
            <p:cNvPr id="6" name="左大括号 5">
              <a:extLst>
                <a:ext uri="{FF2B5EF4-FFF2-40B4-BE49-F238E27FC236}">
                  <a16:creationId xmlns:a16="http://schemas.microsoft.com/office/drawing/2014/main" id="{FE30980B-0B04-C86B-7EAD-F991CD5B36FB}"/>
                </a:ext>
              </a:extLst>
            </p:cNvPr>
            <p:cNvSpPr/>
            <p:nvPr/>
          </p:nvSpPr>
          <p:spPr>
            <a:xfrm rot="16200000">
              <a:off x="3271280" y="2342917"/>
              <a:ext cx="224774" cy="4662670"/>
            </a:xfrm>
            <a:prstGeom prst="leftBrace">
              <a:avLst>
                <a:gd name="adj1" fmla="val 58333"/>
                <a:gd name="adj2" fmla="val 50000"/>
              </a:avLst>
            </a:prstGeom>
            <a:gradFill flip="none" rotWithShape="1">
              <a:gsLst>
                <a:gs pos="1000">
                  <a:schemeClr val="accent2">
                    <a:alpha val="0"/>
                  </a:schemeClr>
                </a:gs>
                <a:gs pos="79000">
                  <a:schemeClr val="accent2">
                    <a:alpha val="40000"/>
                  </a:schemeClr>
                </a:gs>
              </a:gsLst>
              <a:lin ang="10800000" scaled="1"/>
              <a:tileRect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E3C08C-193F-044D-D295-B54F90149CCA}"/>
              </a:ext>
            </a:extLst>
          </p:cNvPr>
          <p:cNvGrpSpPr/>
          <p:nvPr/>
        </p:nvGrpSpPr>
        <p:grpSpPr>
          <a:xfrm>
            <a:off x="6476996" y="4561865"/>
            <a:ext cx="4662670" cy="999589"/>
            <a:chOff x="1052332" y="4561865"/>
            <a:chExt cx="4662670" cy="99958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4CB7EAA-5C79-BF75-C5EC-AE6960181614}"/>
                </a:ext>
              </a:extLst>
            </p:cNvPr>
            <p:cNvGrpSpPr/>
            <p:nvPr/>
          </p:nvGrpSpPr>
          <p:grpSpPr>
            <a:xfrm>
              <a:off x="1237118" y="4965175"/>
              <a:ext cx="4307565" cy="596279"/>
              <a:chOff x="683555" y="4945224"/>
              <a:chExt cx="2522926" cy="446700"/>
            </a:xfrm>
          </p:grpSpPr>
          <p:sp>
            <p:nvSpPr>
              <p:cNvPr id="12" name="梯形 11">
                <a:extLst>
                  <a:ext uri="{FF2B5EF4-FFF2-40B4-BE49-F238E27FC236}">
                    <a16:creationId xmlns:a16="http://schemas.microsoft.com/office/drawing/2014/main" id="{EC552DCF-8600-50DE-AE13-F8F68F341B14}"/>
                  </a:ext>
                </a:extLst>
              </p:cNvPr>
              <p:cNvSpPr/>
              <p:nvPr/>
            </p:nvSpPr>
            <p:spPr>
              <a:xfrm>
                <a:off x="683555" y="4945224"/>
                <a:ext cx="2522926" cy="446700"/>
              </a:xfrm>
              <a:prstGeom prst="trapezoid">
                <a:avLst>
                  <a:gd name="adj" fmla="val 81397"/>
                </a:avLst>
              </a:pr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30000"/>
                    </a:schemeClr>
                  </a:gs>
                </a:gsLst>
                <a:lin ang="5400000" scaled="1"/>
              </a:gradFill>
              <a:ln w="12700" cap="flat" cmpd="sng" algn="ctr">
                <a:gradFill>
                  <a:gsLst>
                    <a:gs pos="100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3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kern="0" dirty="0">
                  <a:solidFill>
                    <a:prstClr val="white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  <p:sp>
            <p:nvSpPr>
              <p:cNvPr id="13" name="梯形 12">
                <a:extLst>
                  <a:ext uri="{FF2B5EF4-FFF2-40B4-BE49-F238E27FC236}">
                    <a16:creationId xmlns:a16="http://schemas.microsoft.com/office/drawing/2014/main" id="{8C879CF3-B038-34AB-01D4-F110E4D07406}"/>
                  </a:ext>
                </a:extLst>
              </p:cNvPr>
              <p:cNvSpPr/>
              <p:nvPr/>
            </p:nvSpPr>
            <p:spPr>
              <a:xfrm>
                <a:off x="904240" y="4945227"/>
                <a:ext cx="2081556" cy="338500"/>
              </a:xfrm>
              <a:prstGeom prst="trapezoid">
                <a:avLst>
                  <a:gd name="adj" fmla="val 80129"/>
                </a:avLst>
              </a:pr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30000"/>
                    </a:schemeClr>
                  </a:gs>
                </a:gsLst>
                <a:lin ang="5400000" scaled="1"/>
              </a:gradFill>
              <a:ln w="12700" cap="flat" cmpd="sng" algn="ctr">
                <a:gradFill>
                  <a:gsLst>
                    <a:gs pos="100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3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kern="0" dirty="0">
                  <a:solidFill>
                    <a:prstClr val="white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</p:grpSp>
        <p:sp>
          <p:nvSpPr>
            <p:cNvPr id="11" name="左大括号 10">
              <a:extLst>
                <a:ext uri="{FF2B5EF4-FFF2-40B4-BE49-F238E27FC236}">
                  <a16:creationId xmlns:a16="http://schemas.microsoft.com/office/drawing/2014/main" id="{45D5E514-DE44-1ED0-5E03-CF29B6B26198}"/>
                </a:ext>
              </a:extLst>
            </p:cNvPr>
            <p:cNvSpPr/>
            <p:nvPr/>
          </p:nvSpPr>
          <p:spPr>
            <a:xfrm rot="16200000">
              <a:off x="3271280" y="2342917"/>
              <a:ext cx="224774" cy="4662670"/>
            </a:xfrm>
            <a:prstGeom prst="leftBrace">
              <a:avLst>
                <a:gd name="adj1" fmla="val 58333"/>
                <a:gd name="adj2" fmla="val 50000"/>
              </a:avLst>
            </a:prstGeom>
            <a:gradFill flip="none" rotWithShape="1">
              <a:gsLst>
                <a:gs pos="1000">
                  <a:schemeClr val="accent2">
                    <a:alpha val="0"/>
                  </a:schemeClr>
                </a:gs>
                <a:gs pos="79000">
                  <a:schemeClr val="accent2">
                    <a:alpha val="40000"/>
                  </a:schemeClr>
                </a:gs>
              </a:gsLst>
              <a:lin ang="10800000" scaled="1"/>
              <a:tileRect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7BA0BAD-A2F0-316C-2105-05CCA58C9E77}"/>
              </a:ext>
            </a:extLst>
          </p:cNvPr>
          <p:cNvSpPr txBox="1"/>
          <p:nvPr/>
        </p:nvSpPr>
        <p:spPr>
          <a:xfrm>
            <a:off x="1949885" y="5009318"/>
            <a:ext cx="3031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申请软件著作权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项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1AB01DA-D0E8-9D82-8FDF-EEF922D6FF6E}"/>
              </a:ext>
            </a:extLst>
          </p:cNvPr>
          <p:cNvSpPr/>
          <p:nvPr/>
        </p:nvSpPr>
        <p:spPr>
          <a:xfrm>
            <a:off x="6467373" y="2315949"/>
            <a:ext cx="4662668" cy="2264200"/>
          </a:xfrm>
          <a:prstGeom prst="roundRect">
            <a:avLst>
              <a:gd name="adj" fmla="val 3344"/>
            </a:avLst>
          </a:prstGeom>
          <a:gradFill>
            <a:gsLst>
              <a:gs pos="43000">
                <a:schemeClr val="accent3">
                  <a:alpha val="21000"/>
                </a:schemeClr>
              </a:gs>
              <a:gs pos="0">
                <a:schemeClr val="accent3">
                  <a:alpha val="36000"/>
                </a:schemeClr>
              </a:gs>
              <a:gs pos="100000">
                <a:schemeClr val="accent3"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gradFill>
              <a:gsLst>
                <a:gs pos="100000">
                  <a:schemeClr val="bg1">
                    <a:alpha val="0"/>
                  </a:schemeClr>
                </a:gs>
                <a:gs pos="51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7A0073C-DC3D-A49B-1205-90D511AEEAC5}"/>
              </a:ext>
            </a:extLst>
          </p:cNvPr>
          <p:cNvSpPr/>
          <p:nvPr/>
        </p:nvSpPr>
        <p:spPr>
          <a:xfrm>
            <a:off x="1061960" y="2296135"/>
            <a:ext cx="4662668" cy="2264200"/>
          </a:xfrm>
          <a:prstGeom prst="roundRect">
            <a:avLst>
              <a:gd name="adj" fmla="val 3344"/>
            </a:avLst>
          </a:prstGeom>
          <a:gradFill>
            <a:gsLst>
              <a:gs pos="43000">
                <a:schemeClr val="accent3">
                  <a:alpha val="21000"/>
                </a:schemeClr>
              </a:gs>
              <a:gs pos="0">
                <a:schemeClr val="accent3">
                  <a:alpha val="36000"/>
                </a:schemeClr>
              </a:gs>
              <a:gs pos="100000">
                <a:schemeClr val="accent3"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gradFill>
              <a:gsLst>
                <a:gs pos="100000">
                  <a:schemeClr val="bg1">
                    <a:alpha val="0"/>
                  </a:schemeClr>
                </a:gs>
                <a:gs pos="52000">
                  <a:schemeClr val="accent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片 19" descr="文本, 信件&#10;&#10;描述已自动生成">
            <a:extLst>
              <a:ext uri="{FF2B5EF4-FFF2-40B4-BE49-F238E27FC236}">
                <a16:creationId xmlns:a16="http://schemas.microsoft.com/office/drawing/2014/main" id="{33536C72-DE61-AF2F-1612-829EDB89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4" y="2315949"/>
            <a:ext cx="1134486" cy="756324"/>
          </a:xfrm>
          <a:prstGeom prst="rect">
            <a:avLst/>
          </a:prstGeom>
        </p:spPr>
      </p:pic>
      <p:pic>
        <p:nvPicPr>
          <p:cNvPr id="34" name="图片 33" descr="文本, 信件&#10;&#10;描述已自动生成">
            <a:extLst>
              <a:ext uri="{FF2B5EF4-FFF2-40B4-BE49-F238E27FC236}">
                <a16:creationId xmlns:a16="http://schemas.microsoft.com/office/drawing/2014/main" id="{B7D75757-A3D4-500F-B94D-7BCA1B6D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20" y="2315949"/>
            <a:ext cx="1134486" cy="756324"/>
          </a:xfrm>
          <a:prstGeom prst="rect">
            <a:avLst/>
          </a:prstGeom>
        </p:spPr>
      </p:pic>
      <p:pic>
        <p:nvPicPr>
          <p:cNvPr id="35" name="图片 34" descr="文本, 信件&#10;&#10;描述已自动生成">
            <a:extLst>
              <a:ext uri="{FF2B5EF4-FFF2-40B4-BE49-F238E27FC236}">
                <a16:creationId xmlns:a16="http://schemas.microsoft.com/office/drawing/2014/main" id="{330CA4B7-31E8-E8C2-A330-E5D6DB37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06" y="2315949"/>
            <a:ext cx="1134486" cy="756324"/>
          </a:xfrm>
          <a:prstGeom prst="rect">
            <a:avLst/>
          </a:prstGeom>
        </p:spPr>
      </p:pic>
      <p:pic>
        <p:nvPicPr>
          <p:cNvPr id="36" name="图片 35" descr="文本, 信件&#10;&#10;描述已自动生成">
            <a:extLst>
              <a:ext uri="{FF2B5EF4-FFF2-40B4-BE49-F238E27FC236}">
                <a16:creationId xmlns:a16="http://schemas.microsoft.com/office/drawing/2014/main" id="{09EE7883-EE63-3123-16DA-C3695EAE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92" y="2315949"/>
            <a:ext cx="1134486" cy="756324"/>
          </a:xfrm>
          <a:prstGeom prst="rect">
            <a:avLst/>
          </a:prstGeom>
        </p:spPr>
      </p:pic>
      <p:pic>
        <p:nvPicPr>
          <p:cNvPr id="37" name="图片 36" descr="文本, 信件&#10;&#10;描述已自动生成">
            <a:extLst>
              <a:ext uri="{FF2B5EF4-FFF2-40B4-BE49-F238E27FC236}">
                <a16:creationId xmlns:a16="http://schemas.microsoft.com/office/drawing/2014/main" id="{F77D3536-E92B-A5C3-26BB-6F3C4A39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4" y="3072273"/>
            <a:ext cx="1134486" cy="756324"/>
          </a:xfrm>
          <a:prstGeom prst="rect">
            <a:avLst/>
          </a:prstGeom>
        </p:spPr>
      </p:pic>
      <p:pic>
        <p:nvPicPr>
          <p:cNvPr id="38" name="图片 37" descr="文本, 信件&#10;&#10;描述已自动生成">
            <a:extLst>
              <a:ext uri="{FF2B5EF4-FFF2-40B4-BE49-F238E27FC236}">
                <a16:creationId xmlns:a16="http://schemas.microsoft.com/office/drawing/2014/main" id="{90E193A4-603D-D235-91BA-94C09B01C8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20" y="3072273"/>
            <a:ext cx="1134486" cy="756324"/>
          </a:xfrm>
          <a:prstGeom prst="rect">
            <a:avLst/>
          </a:prstGeom>
        </p:spPr>
      </p:pic>
      <p:pic>
        <p:nvPicPr>
          <p:cNvPr id="39" name="图片 38" descr="文本, 信件&#10;&#10;描述已自动生成">
            <a:extLst>
              <a:ext uri="{FF2B5EF4-FFF2-40B4-BE49-F238E27FC236}">
                <a16:creationId xmlns:a16="http://schemas.microsoft.com/office/drawing/2014/main" id="{0555FD1D-6E96-5620-9D43-A0A15673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06" y="3072273"/>
            <a:ext cx="1134486" cy="756324"/>
          </a:xfrm>
          <a:prstGeom prst="rect">
            <a:avLst/>
          </a:prstGeom>
        </p:spPr>
      </p:pic>
      <p:pic>
        <p:nvPicPr>
          <p:cNvPr id="40" name="图片 39" descr="文本, 信件&#10;&#10;描述已自动生成">
            <a:extLst>
              <a:ext uri="{FF2B5EF4-FFF2-40B4-BE49-F238E27FC236}">
                <a16:creationId xmlns:a16="http://schemas.microsoft.com/office/drawing/2014/main" id="{4EBB91B6-9A1D-29A0-515A-FFB69DC338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92" y="3072273"/>
            <a:ext cx="1134486" cy="756324"/>
          </a:xfrm>
          <a:prstGeom prst="rect">
            <a:avLst/>
          </a:prstGeom>
        </p:spPr>
      </p:pic>
      <p:pic>
        <p:nvPicPr>
          <p:cNvPr id="41" name="图片 40" descr="文本, 信件&#10;&#10;描述已自动生成">
            <a:extLst>
              <a:ext uri="{FF2B5EF4-FFF2-40B4-BE49-F238E27FC236}">
                <a16:creationId xmlns:a16="http://schemas.microsoft.com/office/drawing/2014/main" id="{6AA4EF7F-2D0A-D81F-57FE-E4BDEBDED8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4" y="3828597"/>
            <a:ext cx="1134486" cy="756324"/>
          </a:xfrm>
          <a:prstGeom prst="rect">
            <a:avLst/>
          </a:prstGeom>
        </p:spPr>
      </p:pic>
      <p:pic>
        <p:nvPicPr>
          <p:cNvPr id="42" name="图片 41" descr="文本, 信件&#10;&#10;描述已自动生成">
            <a:extLst>
              <a:ext uri="{FF2B5EF4-FFF2-40B4-BE49-F238E27FC236}">
                <a16:creationId xmlns:a16="http://schemas.microsoft.com/office/drawing/2014/main" id="{87D6BBB4-F484-6FC5-0306-149ECA0C9F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20" y="3828597"/>
            <a:ext cx="1134486" cy="756324"/>
          </a:xfrm>
          <a:prstGeom prst="rect">
            <a:avLst/>
          </a:prstGeom>
        </p:spPr>
      </p:pic>
      <p:pic>
        <p:nvPicPr>
          <p:cNvPr id="43" name="图片 42" descr="文本, 信件&#10;&#10;描述已自动生成">
            <a:extLst>
              <a:ext uri="{FF2B5EF4-FFF2-40B4-BE49-F238E27FC236}">
                <a16:creationId xmlns:a16="http://schemas.microsoft.com/office/drawing/2014/main" id="{407BA1A5-4D9E-797A-F1F9-CB5AFD9139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06" y="3828597"/>
            <a:ext cx="1134486" cy="756324"/>
          </a:xfrm>
          <a:prstGeom prst="rect">
            <a:avLst/>
          </a:prstGeom>
        </p:spPr>
      </p:pic>
      <p:pic>
        <p:nvPicPr>
          <p:cNvPr id="44" name="图片 43" descr="文本, 信件&#10;&#10;描述已自动生成">
            <a:extLst>
              <a:ext uri="{FF2B5EF4-FFF2-40B4-BE49-F238E27FC236}">
                <a16:creationId xmlns:a16="http://schemas.microsoft.com/office/drawing/2014/main" id="{9BFBCF01-236A-5DC7-36AB-6BE3FF401A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92" y="3828597"/>
            <a:ext cx="1134486" cy="756324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8C94DC91-8836-5A5A-24AB-E9D798CB5318}"/>
              </a:ext>
            </a:extLst>
          </p:cNvPr>
          <p:cNvSpPr txBox="1"/>
          <p:nvPr/>
        </p:nvSpPr>
        <p:spPr>
          <a:xfrm>
            <a:off x="7421170" y="5009317"/>
            <a:ext cx="302700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收获各级创新奖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项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FBA3134F-BF10-C74F-C2E6-C67C50A8B9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97644">
            <a:off x="1526051" y="2592533"/>
            <a:ext cx="4132911" cy="2469088"/>
          </a:xfrm>
          <a:custGeom>
            <a:avLst/>
            <a:gdLst>
              <a:gd name="connsiteX0" fmla="*/ 4255373 w 4255377"/>
              <a:gd name="connsiteY0" fmla="*/ 2542252 h 2542252"/>
              <a:gd name="connsiteX1" fmla="*/ 4255377 w 4255377"/>
              <a:gd name="connsiteY1" fmla="*/ 2542251 h 2542252"/>
              <a:gd name="connsiteX2" fmla="*/ 4255377 w 4255377"/>
              <a:gd name="connsiteY2" fmla="*/ 2542252 h 2542252"/>
              <a:gd name="connsiteX3" fmla="*/ 0 w 4255377"/>
              <a:gd name="connsiteY3" fmla="*/ 0 h 2542252"/>
              <a:gd name="connsiteX4" fmla="*/ 4255377 w 4255377"/>
              <a:gd name="connsiteY4" fmla="*/ 0 h 2542252"/>
              <a:gd name="connsiteX5" fmla="*/ 4255377 w 4255377"/>
              <a:gd name="connsiteY5" fmla="*/ 1410683 h 2542252"/>
              <a:gd name="connsiteX6" fmla="*/ 466222 w 4255377"/>
              <a:gd name="connsiteY6" fmla="*/ 2542252 h 2542252"/>
              <a:gd name="connsiteX7" fmla="*/ 0 w 4255377"/>
              <a:gd name="connsiteY7" fmla="*/ 2542252 h 2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377" h="2542252">
                <a:moveTo>
                  <a:pt x="4255373" y="2542252"/>
                </a:moveTo>
                <a:lnTo>
                  <a:pt x="4255377" y="2542251"/>
                </a:lnTo>
                <a:lnTo>
                  <a:pt x="4255377" y="2542252"/>
                </a:lnTo>
                <a:close/>
                <a:moveTo>
                  <a:pt x="0" y="0"/>
                </a:moveTo>
                <a:lnTo>
                  <a:pt x="4255377" y="0"/>
                </a:lnTo>
                <a:lnTo>
                  <a:pt x="4255377" y="1410683"/>
                </a:lnTo>
                <a:lnTo>
                  <a:pt x="466222" y="2542252"/>
                </a:lnTo>
                <a:lnTo>
                  <a:pt x="0" y="2542252"/>
                </a:lnTo>
                <a:close/>
              </a:path>
            </a:pathLst>
          </a:cu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E896CF8F-DE02-F5E5-9D9F-119B6B2EC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580"/>
          <a:stretch/>
        </p:blipFill>
        <p:spPr>
          <a:xfrm>
            <a:off x="1493690" y="2938531"/>
            <a:ext cx="3674201" cy="1633560"/>
          </a:xfrm>
          <a:prstGeom prst="rect">
            <a:avLst/>
          </a:prstGeom>
        </p:spPr>
      </p:pic>
      <p:sp>
        <p:nvSpPr>
          <p:cNvPr id="99" name="矩形 98">
            <a:extLst>
              <a:ext uri="{FF2B5EF4-FFF2-40B4-BE49-F238E27FC236}">
                <a16:creationId xmlns:a16="http://schemas.microsoft.com/office/drawing/2014/main" id="{C325E6A2-B6FD-E314-604A-B38DC40A8DAE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获得荣誉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145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文本框 216">
            <a:extLst>
              <a:ext uri="{FF2B5EF4-FFF2-40B4-BE49-F238E27FC236}">
                <a16:creationId xmlns:a16="http://schemas.microsoft.com/office/drawing/2014/main" id="{4CE43F74-11F0-F82B-D877-AD7273008CE3}"/>
              </a:ext>
            </a:extLst>
          </p:cNvPr>
          <p:cNvSpPr txBox="1"/>
          <p:nvPr/>
        </p:nvSpPr>
        <p:spPr>
          <a:xfrm>
            <a:off x="2451412" y="205040"/>
            <a:ext cx="7289176" cy="64479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1300" spc="-300" dirty="0">
                <a:ln>
                  <a:gradFill>
                    <a:gsLst>
                      <a:gs pos="0">
                        <a:schemeClr val="accent3"/>
                      </a:gs>
                      <a:gs pos="40000">
                        <a:schemeClr val="accent3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3">
                        <a:alpha val="50000"/>
                      </a:schemeClr>
                    </a:gs>
                    <a:gs pos="80000">
                      <a:schemeClr val="accent3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endParaRPr lang="zh-CN" altLang="en-US" sz="41300" spc="-300" dirty="0">
              <a:ln>
                <a:gradFill>
                  <a:gsLst>
                    <a:gs pos="0">
                      <a:schemeClr val="accent3"/>
                    </a:gs>
                    <a:gs pos="4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3">
                      <a:alpha val="50000"/>
                    </a:schemeClr>
                  </a:gs>
                  <a:gs pos="80000">
                    <a:schemeClr val="accent3">
                      <a:alpha val="0"/>
                    </a:schemeClr>
                  </a:gs>
                </a:gsLst>
                <a:lin ang="54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A987EFFA-2C4A-6F68-9A06-40BF1E6337CE}"/>
              </a:ext>
            </a:extLst>
          </p:cNvPr>
          <p:cNvSpPr txBox="1"/>
          <p:nvPr/>
        </p:nvSpPr>
        <p:spPr>
          <a:xfrm>
            <a:off x="4477610" y="2627086"/>
            <a:ext cx="3236784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zh-CN" altLang="en-US" sz="5400" spc="600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effectLst>
                  <a:outerShdw blurRad="215900" dist="190500" dir="2700000" algn="tl">
                    <a:srgbClr val="000000">
                      <a:alpha val="3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工作总结</a:t>
            </a:r>
          </a:p>
        </p:txBody>
      </p: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id="{EF9B7643-EBED-9F5F-06AD-0F9847AC660E}"/>
              </a:ext>
            </a:extLst>
          </p:cNvPr>
          <p:cNvCxnSpPr/>
          <p:nvPr/>
        </p:nvCxnSpPr>
        <p:spPr>
          <a:xfrm>
            <a:off x="713540" y="43109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4" name="直接连接符 223">
            <a:extLst>
              <a:ext uri="{FF2B5EF4-FFF2-40B4-BE49-F238E27FC236}">
                <a16:creationId xmlns:a16="http://schemas.microsoft.com/office/drawing/2014/main" id="{412C1EA7-3F5A-3E08-B90F-5D38A3D76A1F}"/>
              </a:ext>
            </a:extLst>
          </p:cNvPr>
          <p:cNvCxnSpPr/>
          <p:nvPr/>
        </p:nvCxnSpPr>
        <p:spPr>
          <a:xfrm>
            <a:off x="9314926" y="5370471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id="{69414B82-BE21-20C2-5936-C3DE4A67156E}"/>
              </a:ext>
            </a:extLst>
          </p:cNvPr>
          <p:cNvCxnSpPr/>
          <p:nvPr/>
        </p:nvCxnSpPr>
        <p:spPr>
          <a:xfrm>
            <a:off x="11163585" y="3567875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6" name="直接连接符 225">
            <a:extLst>
              <a:ext uri="{FF2B5EF4-FFF2-40B4-BE49-F238E27FC236}">
                <a16:creationId xmlns:a16="http://schemas.microsoft.com/office/drawing/2014/main" id="{AA84CC11-7B97-C92B-FF1E-AE82948E98D1}"/>
              </a:ext>
            </a:extLst>
          </p:cNvPr>
          <p:cNvCxnSpPr/>
          <p:nvPr/>
        </p:nvCxnSpPr>
        <p:spPr>
          <a:xfrm>
            <a:off x="9724857" y="27194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7" name="直接连接符 226">
            <a:extLst>
              <a:ext uri="{FF2B5EF4-FFF2-40B4-BE49-F238E27FC236}">
                <a16:creationId xmlns:a16="http://schemas.microsoft.com/office/drawing/2014/main" id="{65F8DEB0-1AE5-DA62-454C-B84E34D82EB2}"/>
              </a:ext>
            </a:extLst>
          </p:cNvPr>
          <p:cNvCxnSpPr/>
          <p:nvPr/>
        </p:nvCxnSpPr>
        <p:spPr>
          <a:xfrm>
            <a:off x="1671243" y="2385657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06DCBFC9-1A26-5230-2BEC-34D492B85222}"/>
              </a:ext>
            </a:extLst>
          </p:cNvPr>
          <p:cNvCxnSpPr>
            <a:cxnSpLocks/>
          </p:cNvCxnSpPr>
          <p:nvPr/>
        </p:nvCxnSpPr>
        <p:spPr>
          <a:xfrm>
            <a:off x="2324385" y="4089546"/>
            <a:ext cx="0" cy="52167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sp>
        <p:nvSpPr>
          <p:cNvPr id="230" name="PA-菱形 40">
            <a:extLst>
              <a:ext uri="{FF2B5EF4-FFF2-40B4-BE49-F238E27FC236}">
                <a16:creationId xmlns:a16="http://schemas.microsoft.com/office/drawing/2014/main" id="{441FF8F1-5E71-3C91-FA23-5010AFD4B7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1879044" y="4234730"/>
            <a:ext cx="8433912" cy="330707"/>
          </a:xfrm>
          <a:prstGeom prst="diamond">
            <a:avLst/>
          </a:prstGeom>
          <a:gradFill>
            <a:gsLst>
              <a:gs pos="0">
                <a:schemeClr val="accent3">
                  <a:alpha val="13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2800" kern="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7BAEC50F-7882-C0E3-1A89-7780B6EF30ED}"/>
              </a:ext>
            </a:extLst>
          </p:cNvPr>
          <p:cNvSpPr txBox="1"/>
          <p:nvPr/>
        </p:nvSpPr>
        <p:spPr>
          <a:xfrm>
            <a:off x="4543425" y="3614190"/>
            <a:ext cx="3108325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WORK SUMMARY</a:t>
            </a:r>
          </a:p>
        </p:txBody>
      </p:sp>
    </p:spTree>
    <p:extLst>
      <p:ext uri="{BB962C8B-B14F-4D97-AF65-F5344CB8AC3E}">
        <p14:creationId xmlns:p14="http://schemas.microsoft.com/office/powerpoint/2010/main" val="303375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7A66CE0-2F1A-0924-7F94-709CE4E11C89}"/>
              </a:ext>
            </a:extLst>
          </p:cNvPr>
          <p:cNvCxnSpPr>
            <a:cxnSpLocks/>
          </p:cNvCxnSpPr>
          <p:nvPr/>
        </p:nvCxnSpPr>
        <p:spPr>
          <a:xfrm>
            <a:off x="4192968" y="1898913"/>
            <a:ext cx="2269260" cy="914251"/>
          </a:xfrm>
          <a:prstGeom prst="straightConnector1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8A4A155E-1D6E-3BFE-8C13-5A35A1245E8E}"/>
              </a:ext>
            </a:extLst>
          </p:cNvPr>
          <p:cNvSpPr/>
          <p:nvPr/>
        </p:nvSpPr>
        <p:spPr>
          <a:xfrm rot="6716626">
            <a:off x="6228719" y="2613626"/>
            <a:ext cx="454988" cy="392234"/>
          </a:xfrm>
          <a:prstGeom prst="triangle">
            <a:avLst/>
          </a:prstGeom>
          <a:gradFill>
            <a:gsLst>
              <a:gs pos="0">
                <a:schemeClr val="accent2">
                  <a:alpha val="5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>
              <a:solidFill>
                <a:srgbClr val="151723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DD06E0B-6E0C-DCB8-8415-A387BBB0B1D5}"/>
              </a:ext>
            </a:extLst>
          </p:cNvPr>
          <p:cNvCxnSpPr>
            <a:cxnSpLocks/>
          </p:cNvCxnSpPr>
          <p:nvPr/>
        </p:nvCxnSpPr>
        <p:spPr>
          <a:xfrm>
            <a:off x="4173128" y="3900447"/>
            <a:ext cx="2342621" cy="1"/>
          </a:xfrm>
          <a:prstGeom prst="straightConnector1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6C8BA51D-0AB7-E88A-808A-6A8743B1E344}"/>
              </a:ext>
            </a:extLst>
          </p:cNvPr>
          <p:cNvSpPr/>
          <p:nvPr/>
        </p:nvSpPr>
        <p:spPr>
          <a:xfrm rot="5394072">
            <a:off x="6281397" y="3703416"/>
            <a:ext cx="454988" cy="392234"/>
          </a:xfrm>
          <a:prstGeom prst="triangle">
            <a:avLst/>
          </a:prstGeom>
          <a:gradFill>
            <a:gsLst>
              <a:gs pos="0">
                <a:schemeClr val="accent2">
                  <a:alpha val="5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>
              <a:solidFill>
                <a:srgbClr val="151723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A8506E4D-97EB-780B-2B93-49140124FC94}"/>
              </a:ext>
            </a:extLst>
          </p:cNvPr>
          <p:cNvCxnSpPr>
            <a:cxnSpLocks/>
          </p:cNvCxnSpPr>
          <p:nvPr/>
        </p:nvCxnSpPr>
        <p:spPr>
          <a:xfrm flipV="1">
            <a:off x="4192968" y="5044117"/>
            <a:ext cx="2269260" cy="914251"/>
          </a:xfrm>
          <a:prstGeom prst="straightConnector1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863AD457-8A15-BCDE-0B8E-19445861FCD3}"/>
              </a:ext>
            </a:extLst>
          </p:cNvPr>
          <p:cNvSpPr/>
          <p:nvPr/>
        </p:nvSpPr>
        <p:spPr>
          <a:xfrm rot="14883374" flipV="1">
            <a:off x="6228719" y="4851421"/>
            <a:ext cx="454988" cy="392234"/>
          </a:xfrm>
          <a:prstGeom prst="triangle">
            <a:avLst/>
          </a:prstGeom>
          <a:gradFill>
            <a:gsLst>
              <a:gs pos="0">
                <a:schemeClr val="accent2">
                  <a:alpha val="5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51723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D7092685-53C4-A5A4-9090-39418A01487D}"/>
              </a:ext>
            </a:extLst>
          </p:cNvPr>
          <p:cNvSpPr/>
          <p:nvPr/>
        </p:nvSpPr>
        <p:spPr>
          <a:xfrm>
            <a:off x="7294966" y="2149185"/>
            <a:ext cx="3388569" cy="3280013"/>
          </a:xfrm>
          <a:custGeom>
            <a:avLst/>
            <a:gdLst>
              <a:gd name="connsiteX0" fmla="*/ 240502 w 8483600"/>
              <a:gd name="connsiteY0" fmla="*/ 0 h 4902200"/>
              <a:gd name="connsiteX1" fmla="*/ 3708375 w 8483600"/>
              <a:gd name="connsiteY1" fmla="*/ 0 h 4902200"/>
              <a:gd name="connsiteX2" fmla="*/ 3759729 w 8483600"/>
              <a:gd name="connsiteY2" fmla="*/ 56516 h 4902200"/>
              <a:gd name="connsiteX3" fmla="*/ 4723873 w 8483600"/>
              <a:gd name="connsiteY3" fmla="*/ 56516 h 4902200"/>
              <a:gd name="connsiteX4" fmla="*/ 4775228 w 8483600"/>
              <a:gd name="connsiteY4" fmla="*/ 0 h 4902200"/>
              <a:gd name="connsiteX5" fmla="*/ 8243098 w 8483600"/>
              <a:gd name="connsiteY5" fmla="*/ 0 h 4902200"/>
              <a:gd name="connsiteX6" fmla="*/ 8483600 w 8483600"/>
              <a:gd name="connsiteY6" fmla="*/ 240502 h 4902200"/>
              <a:gd name="connsiteX7" fmla="*/ 8483600 w 8483600"/>
              <a:gd name="connsiteY7" fmla="*/ 2864087 h 4902200"/>
              <a:gd name="connsiteX8" fmla="*/ 8370316 w 8483600"/>
              <a:gd name="connsiteY8" fmla="*/ 2890519 h 4902200"/>
              <a:gd name="connsiteX9" fmla="*/ 8370316 w 8483600"/>
              <a:gd name="connsiteY9" fmla="*/ 3660141 h 4902200"/>
              <a:gd name="connsiteX10" fmla="*/ 8483600 w 8483600"/>
              <a:gd name="connsiteY10" fmla="*/ 3686574 h 4902200"/>
              <a:gd name="connsiteX11" fmla="*/ 8483600 w 8483600"/>
              <a:gd name="connsiteY11" fmla="*/ 4902200 h 4902200"/>
              <a:gd name="connsiteX12" fmla="*/ 5032306 w 8483600"/>
              <a:gd name="connsiteY12" fmla="*/ 4902200 h 4902200"/>
              <a:gd name="connsiteX13" fmla="*/ 4789076 w 8483600"/>
              <a:gd name="connsiteY13" fmla="*/ 4658970 h 4902200"/>
              <a:gd name="connsiteX14" fmla="*/ 3694527 w 8483600"/>
              <a:gd name="connsiteY14" fmla="*/ 4658970 h 4902200"/>
              <a:gd name="connsiteX15" fmla="*/ 3451297 w 8483600"/>
              <a:gd name="connsiteY15" fmla="*/ 4902200 h 4902200"/>
              <a:gd name="connsiteX16" fmla="*/ 0 w 8483600"/>
              <a:gd name="connsiteY16" fmla="*/ 4902200 h 4902200"/>
              <a:gd name="connsiteX17" fmla="*/ 0 w 8483600"/>
              <a:gd name="connsiteY17" fmla="*/ 2147334 h 4902200"/>
              <a:gd name="connsiteX18" fmla="*/ 113284 w 8483600"/>
              <a:gd name="connsiteY18" fmla="*/ 2120901 h 4902200"/>
              <a:gd name="connsiteX19" fmla="*/ 113284 w 8483600"/>
              <a:gd name="connsiteY19" fmla="*/ 1351279 h 4902200"/>
              <a:gd name="connsiteX20" fmla="*/ 0 w 8483600"/>
              <a:gd name="connsiteY20" fmla="*/ 1324847 h 4902200"/>
              <a:gd name="connsiteX21" fmla="*/ 0 w 8483600"/>
              <a:gd name="connsiteY21" fmla="*/ 240502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83600" h="4902200">
                <a:moveTo>
                  <a:pt x="240502" y="0"/>
                </a:moveTo>
                <a:lnTo>
                  <a:pt x="3708375" y="0"/>
                </a:lnTo>
                <a:lnTo>
                  <a:pt x="3759729" y="56516"/>
                </a:lnTo>
                <a:lnTo>
                  <a:pt x="4723873" y="56516"/>
                </a:lnTo>
                <a:lnTo>
                  <a:pt x="4775228" y="0"/>
                </a:lnTo>
                <a:lnTo>
                  <a:pt x="8243098" y="0"/>
                </a:lnTo>
                <a:lnTo>
                  <a:pt x="8483600" y="240502"/>
                </a:lnTo>
                <a:lnTo>
                  <a:pt x="8483600" y="2864087"/>
                </a:lnTo>
                <a:lnTo>
                  <a:pt x="8370316" y="2890519"/>
                </a:lnTo>
                <a:lnTo>
                  <a:pt x="8370316" y="3660141"/>
                </a:lnTo>
                <a:lnTo>
                  <a:pt x="8483600" y="3686574"/>
                </a:lnTo>
                <a:lnTo>
                  <a:pt x="8483600" y="4902200"/>
                </a:lnTo>
                <a:lnTo>
                  <a:pt x="5032306" y="4902200"/>
                </a:lnTo>
                <a:lnTo>
                  <a:pt x="4789076" y="4658970"/>
                </a:lnTo>
                <a:lnTo>
                  <a:pt x="3694527" y="4658970"/>
                </a:lnTo>
                <a:lnTo>
                  <a:pt x="3451297" y="4902200"/>
                </a:lnTo>
                <a:lnTo>
                  <a:pt x="0" y="4902200"/>
                </a:lnTo>
                <a:lnTo>
                  <a:pt x="0" y="2147334"/>
                </a:lnTo>
                <a:lnTo>
                  <a:pt x="113284" y="2120901"/>
                </a:lnTo>
                <a:lnTo>
                  <a:pt x="113284" y="1351279"/>
                </a:lnTo>
                <a:lnTo>
                  <a:pt x="0" y="1324847"/>
                </a:lnTo>
                <a:lnTo>
                  <a:pt x="0" y="24050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64000"/>
                </a:schemeClr>
              </a:gs>
              <a:gs pos="48000">
                <a:schemeClr val="accent2">
                  <a:alpha val="12000"/>
                </a:schemeClr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BB703D3-7FC0-DBDD-5615-0A31F3F93A3E}"/>
              </a:ext>
            </a:extLst>
          </p:cNvPr>
          <p:cNvSpPr txBox="1"/>
          <p:nvPr/>
        </p:nvSpPr>
        <p:spPr>
          <a:xfrm>
            <a:off x="7521464" y="3373693"/>
            <a:ext cx="293557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</a:rPr>
              <a:t>实现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</a:rPr>
              <a:t>2021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</a:rPr>
              <a:t>全年 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accent3"/>
                  </a:gs>
                </a:gsLst>
                <a:lin ang="2700000" scaled="0"/>
              </a:gra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effectLst/>
                <a:uLnTx/>
                <a:uFillTx/>
                <a:latin typeface="+mj-ea"/>
                <a:ea typeface="+mj-ea"/>
              </a:rPr>
              <a:t>“零”停运目标</a:t>
            </a: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D7F9B4C-6A2E-F238-718F-A0F3C1B6FF42}"/>
              </a:ext>
            </a:extLst>
          </p:cNvPr>
          <p:cNvSpPr/>
          <p:nvPr/>
        </p:nvSpPr>
        <p:spPr>
          <a:xfrm>
            <a:off x="1531509" y="943914"/>
            <a:ext cx="2249588" cy="1609731"/>
          </a:xfrm>
          <a:custGeom>
            <a:avLst/>
            <a:gdLst>
              <a:gd name="connsiteX0" fmla="*/ 0 w 3415862"/>
              <a:gd name="connsiteY0" fmla="*/ 0 h 2678886"/>
              <a:gd name="connsiteX1" fmla="*/ 3415862 w 3415862"/>
              <a:gd name="connsiteY1" fmla="*/ 0 h 2678886"/>
              <a:gd name="connsiteX2" fmla="*/ 3415862 w 3415862"/>
              <a:gd name="connsiteY2" fmla="*/ 2158624 h 2678886"/>
              <a:gd name="connsiteX3" fmla="*/ 1707931 w 3415862"/>
              <a:gd name="connsiteY3" fmla="*/ 2678886 h 2678886"/>
              <a:gd name="connsiteX4" fmla="*/ 0 w 3415862"/>
              <a:gd name="connsiteY4" fmla="*/ 2158624 h 26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862" h="2678886">
                <a:moveTo>
                  <a:pt x="0" y="0"/>
                </a:moveTo>
                <a:lnTo>
                  <a:pt x="3415862" y="0"/>
                </a:lnTo>
                <a:lnTo>
                  <a:pt x="3415862" y="2158624"/>
                </a:lnTo>
                <a:cubicBezTo>
                  <a:pt x="3415862" y="2445957"/>
                  <a:pt x="2651195" y="2678886"/>
                  <a:pt x="1707931" y="2678886"/>
                </a:cubicBezTo>
                <a:cubicBezTo>
                  <a:pt x="764667" y="2678886"/>
                  <a:pt x="0" y="2445957"/>
                  <a:pt x="0" y="2158624"/>
                </a:cubicBezTo>
                <a:close/>
              </a:path>
            </a:pathLst>
          </a:custGeom>
          <a:gradFill>
            <a:gsLst>
              <a:gs pos="23000">
                <a:schemeClr val="accent2"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46AD86EC-8EE9-5DA8-92FC-0F4D24D2E73A}"/>
              </a:ext>
            </a:extLst>
          </p:cNvPr>
          <p:cNvSpPr/>
          <p:nvPr/>
        </p:nvSpPr>
        <p:spPr>
          <a:xfrm>
            <a:off x="1672940" y="990100"/>
            <a:ext cx="1966727" cy="1407323"/>
          </a:xfrm>
          <a:custGeom>
            <a:avLst/>
            <a:gdLst>
              <a:gd name="connsiteX0" fmla="*/ 0 w 3415862"/>
              <a:gd name="connsiteY0" fmla="*/ 0 h 2678886"/>
              <a:gd name="connsiteX1" fmla="*/ 3415862 w 3415862"/>
              <a:gd name="connsiteY1" fmla="*/ 0 h 2678886"/>
              <a:gd name="connsiteX2" fmla="*/ 3415862 w 3415862"/>
              <a:gd name="connsiteY2" fmla="*/ 2158624 h 2678886"/>
              <a:gd name="connsiteX3" fmla="*/ 1707931 w 3415862"/>
              <a:gd name="connsiteY3" fmla="*/ 2678886 h 2678886"/>
              <a:gd name="connsiteX4" fmla="*/ 0 w 3415862"/>
              <a:gd name="connsiteY4" fmla="*/ 2158624 h 26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862" h="2678886">
                <a:moveTo>
                  <a:pt x="0" y="0"/>
                </a:moveTo>
                <a:lnTo>
                  <a:pt x="3415862" y="0"/>
                </a:lnTo>
                <a:lnTo>
                  <a:pt x="3415862" y="2158624"/>
                </a:lnTo>
                <a:cubicBezTo>
                  <a:pt x="3415862" y="2445957"/>
                  <a:pt x="2651195" y="2678886"/>
                  <a:pt x="1707931" y="2678886"/>
                </a:cubicBezTo>
                <a:cubicBezTo>
                  <a:pt x="764667" y="2678886"/>
                  <a:pt x="0" y="2445957"/>
                  <a:pt x="0" y="2158624"/>
                </a:cubicBezTo>
                <a:close/>
              </a:path>
            </a:pathLst>
          </a:custGeom>
          <a:gradFill>
            <a:gsLst>
              <a:gs pos="8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E4F658A0-4742-DB8F-AE28-511FCF8D85B0}"/>
              </a:ext>
            </a:extLst>
          </p:cNvPr>
          <p:cNvSpPr/>
          <p:nvPr/>
        </p:nvSpPr>
        <p:spPr>
          <a:xfrm>
            <a:off x="1288763" y="1707245"/>
            <a:ext cx="2735081" cy="936850"/>
          </a:xfrm>
          <a:prstGeom prst="ellipse">
            <a:avLst/>
          </a:prstGeom>
          <a:gradFill>
            <a:gsLst>
              <a:gs pos="71000">
                <a:schemeClr val="accent2">
                  <a:alpha val="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6350">
            <a:gradFill>
              <a:gsLst>
                <a:gs pos="1300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5400000" scaled="1"/>
            </a:gradFill>
          </a:ln>
          <a:effectLst>
            <a:outerShdw blurRad="508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0" name="Shape 597">
            <a:extLst>
              <a:ext uri="{FF2B5EF4-FFF2-40B4-BE49-F238E27FC236}">
                <a16:creationId xmlns:a16="http://schemas.microsoft.com/office/drawing/2014/main" id="{3FF2CC4C-2316-C8B2-9754-98CA0A6D4C24}"/>
              </a:ext>
            </a:extLst>
          </p:cNvPr>
          <p:cNvSpPr txBox="1"/>
          <p:nvPr/>
        </p:nvSpPr>
        <p:spPr>
          <a:xfrm>
            <a:off x="1794980" y="1700585"/>
            <a:ext cx="1817872" cy="311537"/>
          </a:xfrm>
          <a:prstGeom prst="rect">
            <a:avLst/>
          </a:prstGeom>
          <a:noFill/>
          <a:ln w="9525">
            <a:noFill/>
          </a:ln>
        </p:spPr>
        <p:txBody>
          <a:bodyPr lIns="45713" tIns="22850" rIns="45713" bIns="2285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n-ea"/>
                <a:sym typeface="Montserrat"/>
              </a:rPr>
              <a:t>智能运维场景调度</a:t>
            </a: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2F2CF108-A820-BAEE-3E06-14DF2125C9D2}"/>
              </a:ext>
            </a:extLst>
          </p:cNvPr>
          <p:cNvSpPr/>
          <p:nvPr/>
        </p:nvSpPr>
        <p:spPr>
          <a:xfrm>
            <a:off x="1672940" y="1829675"/>
            <a:ext cx="1966727" cy="546628"/>
          </a:xfrm>
          <a:prstGeom prst="ellipse">
            <a:avLst/>
          </a:prstGeom>
          <a:noFill/>
          <a:ln w="19050">
            <a:gradFill>
              <a:gsLst>
                <a:gs pos="9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508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05A87494-565B-64CF-3721-96768DC36206}"/>
              </a:ext>
            </a:extLst>
          </p:cNvPr>
          <p:cNvSpPr/>
          <p:nvPr/>
        </p:nvSpPr>
        <p:spPr>
          <a:xfrm>
            <a:off x="1850339" y="1748779"/>
            <a:ext cx="1594380" cy="413556"/>
          </a:xfrm>
          <a:prstGeom prst="ellipse">
            <a:avLst/>
          </a:prstGeom>
          <a:noFill/>
          <a:ln w="6350">
            <a:gradFill>
              <a:gsLst>
                <a:gs pos="36000">
                  <a:schemeClr val="accent2">
                    <a:alpha val="0"/>
                  </a:schemeClr>
                </a:gs>
                <a:gs pos="100000">
                  <a:schemeClr val="accent2">
                    <a:alpha val="1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E1F8C55F-70CB-EF53-6467-16966EEAECFC}"/>
              </a:ext>
            </a:extLst>
          </p:cNvPr>
          <p:cNvSpPr/>
          <p:nvPr/>
        </p:nvSpPr>
        <p:spPr>
          <a:xfrm>
            <a:off x="1531509" y="4806934"/>
            <a:ext cx="2249588" cy="1609731"/>
          </a:xfrm>
          <a:custGeom>
            <a:avLst/>
            <a:gdLst>
              <a:gd name="connsiteX0" fmla="*/ 0 w 3415862"/>
              <a:gd name="connsiteY0" fmla="*/ 0 h 2678886"/>
              <a:gd name="connsiteX1" fmla="*/ 3415862 w 3415862"/>
              <a:gd name="connsiteY1" fmla="*/ 0 h 2678886"/>
              <a:gd name="connsiteX2" fmla="*/ 3415862 w 3415862"/>
              <a:gd name="connsiteY2" fmla="*/ 2158624 h 2678886"/>
              <a:gd name="connsiteX3" fmla="*/ 1707931 w 3415862"/>
              <a:gd name="connsiteY3" fmla="*/ 2678886 h 2678886"/>
              <a:gd name="connsiteX4" fmla="*/ 0 w 3415862"/>
              <a:gd name="connsiteY4" fmla="*/ 2158624 h 26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862" h="2678886">
                <a:moveTo>
                  <a:pt x="0" y="0"/>
                </a:moveTo>
                <a:lnTo>
                  <a:pt x="3415862" y="0"/>
                </a:lnTo>
                <a:lnTo>
                  <a:pt x="3415862" y="2158624"/>
                </a:lnTo>
                <a:cubicBezTo>
                  <a:pt x="3415862" y="2445957"/>
                  <a:pt x="2651195" y="2678886"/>
                  <a:pt x="1707931" y="2678886"/>
                </a:cubicBezTo>
                <a:cubicBezTo>
                  <a:pt x="764667" y="2678886"/>
                  <a:pt x="0" y="2445957"/>
                  <a:pt x="0" y="2158624"/>
                </a:cubicBezTo>
                <a:close/>
              </a:path>
            </a:pathLst>
          </a:custGeom>
          <a:gradFill>
            <a:gsLst>
              <a:gs pos="23000">
                <a:schemeClr val="accent2"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EA29E5DB-3EDA-F5C2-3A9C-2F6B6B31772C}"/>
              </a:ext>
            </a:extLst>
          </p:cNvPr>
          <p:cNvSpPr/>
          <p:nvPr/>
        </p:nvSpPr>
        <p:spPr>
          <a:xfrm>
            <a:off x="1672940" y="4853120"/>
            <a:ext cx="1966727" cy="1407323"/>
          </a:xfrm>
          <a:custGeom>
            <a:avLst/>
            <a:gdLst>
              <a:gd name="connsiteX0" fmla="*/ 0 w 3415862"/>
              <a:gd name="connsiteY0" fmla="*/ 0 h 2678886"/>
              <a:gd name="connsiteX1" fmla="*/ 3415862 w 3415862"/>
              <a:gd name="connsiteY1" fmla="*/ 0 h 2678886"/>
              <a:gd name="connsiteX2" fmla="*/ 3415862 w 3415862"/>
              <a:gd name="connsiteY2" fmla="*/ 2158624 h 2678886"/>
              <a:gd name="connsiteX3" fmla="*/ 1707931 w 3415862"/>
              <a:gd name="connsiteY3" fmla="*/ 2678886 h 2678886"/>
              <a:gd name="connsiteX4" fmla="*/ 0 w 3415862"/>
              <a:gd name="connsiteY4" fmla="*/ 2158624 h 26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862" h="2678886">
                <a:moveTo>
                  <a:pt x="0" y="0"/>
                </a:moveTo>
                <a:lnTo>
                  <a:pt x="3415862" y="0"/>
                </a:lnTo>
                <a:lnTo>
                  <a:pt x="3415862" y="2158624"/>
                </a:lnTo>
                <a:cubicBezTo>
                  <a:pt x="3415862" y="2445957"/>
                  <a:pt x="2651195" y="2678886"/>
                  <a:pt x="1707931" y="2678886"/>
                </a:cubicBezTo>
                <a:cubicBezTo>
                  <a:pt x="764667" y="2678886"/>
                  <a:pt x="0" y="2445957"/>
                  <a:pt x="0" y="2158624"/>
                </a:cubicBezTo>
                <a:close/>
              </a:path>
            </a:pathLst>
          </a:custGeom>
          <a:gradFill>
            <a:gsLst>
              <a:gs pos="8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F559181C-4873-FF82-4F45-0B55C0CCFFCA}"/>
              </a:ext>
            </a:extLst>
          </p:cNvPr>
          <p:cNvSpPr/>
          <p:nvPr/>
        </p:nvSpPr>
        <p:spPr>
          <a:xfrm>
            <a:off x="1288763" y="5570265"/>
            <a:ext cx="2735081" cy="936850"/>
          </a:xfrm>
          <a:prstGeom prst="ellipse">
            <a:avLst/>
          </a:prstGeom>
          <a:gradFill>
            <a:gsLst>
              <a:gs pos="71000">
                <a:schemeClr val="accent2">
                  <a:alpha val="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6350">
            <a:gradFill>
              <a:gsLst>
                <a:gs pos="1300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5400000" scaled="1"/>
            </a:gradFill>
          </a:ln>
          <a:effectLst>
            <a:outerShdw blurRad="508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7" name="Shape 597">
            <a:extLst>
              <a:ext uri="{FF2B5EF4-FFF2-40B4-BE49-F238E27FC236}">
                <a16:creationId xmlns:a16="http://schemas.microsoft.com/office/drawing/2014/main" id="{281FF9F3-72D3-6113-288A-E1F24E49EAEC}"/>
              </a:ext>
            </a:extLst>
          </p:cNvPr>
          <p:cNvSpPr txBox="1"/>
          <p:nvPr/>
        </p:nvSpPr>
        <p:spPr>
          <a:xfrm>
            <a:off x="2128566" y="5468367"/>
            <a:ext cx="1037925" cy="313837"/>
          </a:xfrm>
          <a:prstGeom prst="rect">
            <a:avLst/>
          </a:prstGeom>
          <a:noFill/>
          <a:ln w="9525">
            <a:noFill/>
          </a:ln>
        </p:spPr>
        <p:txBody>
          <a:bodyPr lIns="45713" tIns="22850" rIns="45713" bIns="2285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n-ea"/>
                <a:sym typeface="Montserrat"/>
              </a:rPr>
              <a:t>推送消息</a:t>
            </a:r>
          </a:p>
        </p:txBody>
      </p:sp>
      <p:sp>
        <p:nvSpPr>
          <p:cNvPr id="68" name="Shape 593">
            <a:extLst>
              <a:ext uri="{FF2B5EF4-FFF2-40B4-BE49-F238E27FC236}">
                <a16:creationId xmlns:a16="http://schemas.microsoft.com/office/drawing/2014/main" id="{663C1E45-304D-B181-B9E7-66D421144C08}"/>
              </a:ext>
            </a:extLst>
          </p:cNvPr>
          <p:cNvSpPr txBox="1"/>
          <p:nvPr/>
        </p:nvSpPr>
        <p:spPr>
          <a:xfrm>
            <a:off x="1579894" y="4930137"/>
            <a:ext cx="2152817" cy="516925"/>
          </a:xfrm>
          <a:prstGeom prst="rect">
            <a:avLst/>
          </a:prstGeom>
          <a:noFill/>
          <a:ln w="9525">
            <a:noFill/>
          </a:ln>
        </p:spPr>
        <p:txBody>
          <a:bodyPr lIns="45713" tIns="22850" rIns="45713" bIns="22850">
            <a:noAutofit/>
          </a:bodyPr>
          <a:lstStyle/>
          <a:p>
            <a:pPr marR="0" lvl="0" indent="0" algn="ctr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25000"/>
              <a:tabLst/>
              <a:defRPr/>
            </a:pPr>
            <a:r>
              <a:rPr lang="en-US" altLang="zh-CN" sz="2400" spc="300" dirty="0">
                <a:gradFill>
                  <a:gsLst>
                    <a:gs pos="100000">
                      <a:schemeClr val="accent3"/>
                    </a:gs>
                    <a:gs pos="500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spc="300" dirty="0">
                <a:gradFill>
                  <a:gsLst>
                    <a:gs pos="100000">
                      <a:schemeClr val="accent3"/>
                    </a:gs>
                    <a:gs pos="500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万条</a:t>
            </a:r>
            <a:endParaRPr lang="en-US" altLang="zh-CN" sz="2400" spc="300" dirty="0">
              <a:gradFill>
                <a:gsLst>
                  <a:gs pos="100000">
                    <a:schemeClr val="accent3"/>
                  </a:gs>
                  <a:gs pos="5000">
                    <a:srgbClr val="FFFFFF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srgbClr val="0E1152"/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FD18507D-CCF7-8EE0-5964-54ADB30D3BA8}"/>
              </a:ext>
            </a:extLst>
          </p:cNvPr>
          <p:cNvSpPr/>
          <p:nvPr/>
        </p:nvSpPr>
        <p:spPr>
          <a:xfrm>
            <a:off x="1672940" y="5692695"/>
            <a:ext cx="1966727" cy="546628"/>
          </a:xfrm>
          <a:prstGeom prst="ellipse">
            <a:avLst/>
          </a:prstGeom>
          <a:noFill/>
          <a:ln w="19050">
            <a:gradFill>
              <a:gsLst>
                <a:gs pos="9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508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874809E0-F088-79C0-6B66-B40B11451231}"/>
              </a:ext>
            </a:extLst>
          </p:cNvPr>
          <p:cNvSpPr/>
          <p:nvPr/>
        </p:nvSpPr>
        <p:spPr>
          <a:xfrm>
            <a:off x="1850339" y="5611799"/>
            <a:ext cx="1594380" cy="413556"/>
          </a:xfrm>
          <a:prstGeom prst="ellipse">
            <a:avLst/>
          </a:prstGeom>
          <a:noFill/>
          <a:ln w="6350">
            <a:gradFill>
              <a:gsLst>
                <a:gs pos="36000">
                  <a:schemeClr val="accent2">
                    <a:alpha val="0"/>
                  </a:schemeClr>
                </a:gs>
                <a:gs pos="100000">
                  <a:schemeClr val="accent2">
                    <a:alpha val="1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8E4DC6A1-3220-3649-92A4-EC97B485FF44}"/>
              </a:ext>
            </a:extLst>
          </p:cNvPr>
          <p:cNvSpPr/>
          <p:nvPr/>
        </p:nvSpPr>
        <p:spPr>
          <a:xfrm>
            <a:off x="1531509" y="2890631"/>
            <a:ext cx="2249588" cy="1609731"/>
          </a:xfrm>
          <a:custGeom>
            <a:avLst/>
            <a:gdLst>
              <a:gd name="connsiteX0" fmla="*/ 0 w 3415862"/>
              <a:gd name="connsiteY0" fmla="*/ 0 h 2678886"/>
              <a:gd name="connsiteX1" fmla="*/ 3415862 w 3415862"/>
              <a:gd name="connsiteY1" fmla="*/ 0 h 2678886"/>
              <a:gd name="connsiteX2" fmla="*/ 3415862 w 3415862"/>
              <a:gd name="connsiteY2" fmla="*/ 2158624 h 2678886"/>
              <a:gd name="connsiteX3" fmla="*/ 1707931 w 3415862"/>
              <a:gd name="connsiteY3" fmla="*/ 2678886 h 2678886"/>
              <a:gd name="connsiteX4" fmla="*/ 0 w 3415862"/>
              <a:gd name="connsiteY4" fmla="*/ 2158624 h 26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862" h="2678886">
                <a:moveTo>
                  <a:pt x="0" y="0"/>
                </a:moveTo>
                <a:lnTo>
                  <a:pt x="3415862" y="0"/>
                </a:lnTo>
                <a:lnTo>
                  <a:pt x="3415862" y="2158624"/>
                </a:lnTo>
                <a:cubicBezTo>
                  <a:pt x="3415862" y="2445957"/>
                  <a:pt x="2651195" y="2678886"/>
                  <a:pt x="1707931" y="2678886"/>
                </a:cubicBezTo>
                <a:cubicBezTo>
                  <a:pt x="764667" y="2678886"/>
                  <a:pt x="0" y="2445957"/>
                  <a:pt x="0" y="2158624"/>
                </a:cubicBezTo>
                <a:close/>
              </a:path>
            </a:pathLst>
          </a:custGeom>
          <a:gradFill>
            <a:gsLst>
              <a:gs pos="23000">
                <a:schemeClr val="accent2"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8F1C95D3-275F-817C-2BAD-331AFA2C63DA}"/>
              </a:ext>
            </a:extLst>
          </p:cNvPr>
          <p:cNvSpPr/>
          <p:nvPr/>
        </p:nvSpPr>
        <p:spPr>
          <a:xfrm>
            <a:off x="1672940" y="2936817"/>
            <a:ext cx="1966727" cy="1407323"/>
          </a:xfrm>
          <a:custGeom>
            <a:avLst/>
            <a:gdLst>
              <a:gd name="connsiteX0" fmla="*/ 0 w 3415862"/>
              <a:gd name="connsiteY0" fmla="*/ 0 h 2678886"/>
              <a:gd name="connsiteX1" fmla="*/ 3415862 w 3415862"/>
              <a:gd name="connsiteY1" fmla="*/ 0 h 2678886"/>
              <a:gd name="connsiteX2" fmla="*/ 3415862 w 3415862"/>
              <a:gd name="connsiteY2" fmla="*/ 2158624 h 2678886"/>
              <a:gd name="connsiteX3" fmla="*/ 1707931 w 3415862"/>
              <a:gd name="connsiteY3" fmla="*/ 2678886 h 2678886"/>
              <a:gd name="connsiteX4" fmla="*/ 0 w 3415862"/>
              <a:gd name="connsiteY4" fmla="*/ 2158624 h 26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862" h="2678886">
                <a:moveTo>
                  <a:pt x="0" y="0"/>
                </a:moveTo>
                <a:lnTo>
                  <a:pt x="3415862" y="0"/>
                </a:lnTo>
                <a:lnTo>
                  <a:pt x="3415862" y="2158624"/>
                </a:lnTo>
                <a:cubicBezTo>
                  <a:pt x="3415862" y="2445957"/>
                  <a:pt x="2651195" y="2678886"/>
                  <a:pt x="1707931" y="2678886"/>
                </a:cubicBezTo>
                <a:cubicBezTo>
                  <a:pt x="764667" y="2678886"/>
                  <a:pt x="0" y="2445957"/>
                  <a:pt x="0" y="2158624"/>
                </a:cubicBezTo>
                <a:close/>
              </a:path>
            </a:pathLst>
          </a:custGeom>
          <a:gradFill>
            <a:gsLst>
              <a:gs pos="8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B3B74B6A-CCA4-6033-A043-5BF16EF8816C}"/>
              </a:ext>
            </a:extLst>
          </p:cNvPr>
          <p:cNvSpPr/>
          <p:nvPr/>
        </p:nvSpPr>
        <p:spPr>
          <a:xfrm>
            <a:off x="1288763" y="3653962"/>
            <a:ext cx="2735081" cy="936850"/>
          </a:xfrm>
          <a:prstGeom prst="ellipse">
            <a:avLst/>
          </a:prstGeom>
          <a:gradFill>
            <a:gsLst>
              <a:gs pos="71000">
                <a:schemeClr val="accent2">
                  <a:alpha val="0"/>
                </a:schemeClr>
              </a:gs>
              <a:gs pos="100000">
                <a:schemeClr val="accent2">
                  <a:alpha val="10000"/>
                </a:schemeClr>
              </a:gs>
            </a:gsLst>
            <a:lin ang="5400000" scaled="1"/>
          </a:gradFill>
          <a:ln w="6350">
            <a:gradFill>
              <a:gsLst>
                <a:gs pos="1300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5400000" scaled="1"/>
            </a:gradFill>
          </a:ln>
          <a:effectLst>
            <a:outerShdw blurRad="508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4" name="Shape 597">
            <a:extLst>
              <a:ext uri="{FF2B5EF4-FFF2-40B4-BE49-F238E27FC236}">
                <a16:creationId xmlns:a16="http://schemas.microsoft.com/office/drawing/2014/main" id="{BD93FD25-C8C9-95A6-EE21-537C6A4F7308}"/>
              </a:ext>
            </a:extLst>
          </p:cNvPr>
          <p:cNvSpPr txBox="1"/>
          <p:nvPr/>
        </p:nvSpPr>
        <p:spPr>
          <a:xfrm>
            <a:off x="1908772" y="3662102"/>
            <a:ext cx="1437018" cy="328117"/>
          </a:xfrm>
          <a:prstGeom prst="rect">
            <a:avLst/>
          </a:prstGeom>
          <a:noFill/>
          <a:ln w="9525">
            <a:noFill/>
          </a:ln>
        </p:spPr>
        <p:txBody>
          <a:bodyPr lIns="45713" tIns="22850" rIns="45713" bIns="2285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n-ea"/>
                <a:sym typeface="Montserrat"/>
              </a:rPr>
              <a:t>执行任务脚本</a:t>
            </a:r>
          </a:p>
        </p:txBody>
      </p:sp>
      <p:sp>
        <p:nvSpPr>
          <p:cNvPr id="75" name="Shape 593">
            <a:extLst>
              <a:ext uri="{FF2B5EF4-FFF2-40B4-BE49-F238E27FC236}">
                <a16:creationId xmlns:a16="http://schemas.microsoft.com/office/drawing/2014/main" id="{E93561EA-A176-5714-F1B5-2900B90051DA}"/>
              </a:ext>
            </a:extLst>
          </p:cNvPr>
          <p:cNvSpPr txBox="1"/>
          <p:nvPr/>
        </p:nvSpPr>
        <p:spPr>
          <a:xfrm>
            <a:off x="1628280" y="3137037"/>
            <a:ext cx="1984572" cy="516925"/>
          </a:xfrm>
          <a:prstGeom prst="rect">
            <a:avLst/>
          </a:prstGeom>
          <a:noFill/>
          <a:ln w="9525">
            <a:noFill/>
          </a:ln>
        </p:spPr>
        <p:txBody>
          <a:bodyPr lIns="45713" tIns="22850" rIns="45713" bIns="22850">
            <a:noAutofit/>
          </a:bodyPr>
          <a:lstStyle/>
          <a:p>
            <a:pPr marR="0" lvl="0" indent="0" algn="ctr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25000"/>
              <a:tabLst/>
              <a:defRPr/>
            </a:pPr>
            <a:r>
              <a:rPr lang="en-US" altLang="zh-CN" sz="2400" spc="3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  <a:sym typeface="Montserrat"/>
              </a:rPr>
              <a:t>105</a:t>
            </a:r>
            <a:r>
              <a:rPr lang="zh-CN" altLang="en-US" sz="2400" spc="3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  <a:sym typeface="Montserrat"/>
              </a:rPr>
              <a:t>万次</a:t>
            </a:r>
            <a:endParaRPr lang="en-US" altLang="zh-CN" sz="2400" spc="3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srgbClr val="0E1152"/>
                </a:outerShdw>
              </a:effectLst>
              <a:latin typeface="+mj-ea"/>
              <a:ea typeface="+mj-ea"/>
              <a:sym typeface="Montserra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3F4E3881-252C-1642-36E7-0E18D62CEBDE}"/>
              </a:ext>
            </a:extLst>
          </p:cNvPr>
          <p:cNvSpPr/>
          <p:nvPr/>
        </p:nvSpPr>
        <p:spPr>
          <a:xfrm>
            <a:off x="1672940" y="3776392"/>
            <a:ext cx="1966727" cy="546628"/>
          </a:xfrm>
          <a:prstGeom prst="ellipse">
            <a:avLst/>
          </a:prstGeom>
          <a:noFill/>
          <a:ln w="19050">
            <a:gradFill>
              <a:gsLst>
                <a:gs pos="9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508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0DE7205B-3A66-F41E-559D-A6416082EF60}"/>
              </a:ext>
            </a:extLst>
          </p:cNvPr>
          <p:cNvSpPr/>
          <p:nvPr/>
        </p:nvSpPr>
        <p:spPr>
          <a:xfrm>
            <a:off x="1850339" y="3695496"/>
            <a:ext cx="1594380" cy="413556"/>
          </a:xfrm>
          <a:prstGeom prst="ellipse">
            <a:avLst/>
          </a:prstGeom>
          <a:noFill/>
          <a:ln w="6350">
            <a:gradFill>
              <a:gsLst>
                <a:gs pos="36000">
                  <a:schemeClr val="accent2">
                    <a:alpha val="0"/>
                  </a:schemeClr>
                </a:gs>
                <a:gs pos="100000">
                  <a:schemeClr val="accent2">
                    <a:alpha val="1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3B49E2A-B8BF-BFC6-398E-7EBFBA4F3729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工作总结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79" name="Shape 593">
            <a:extLst>
              <a:ext uri="{FF2B5EF4-FFF2-40B4-BE49-F238E27FC236}">
                <a16:creationId xmlns:a16="http://schemas.microsoft.com/office/drawing/2014/main" id="{EF3A7D92-0860-4D0E-CCAB-D74B1D519745}"/>
              </a:ext>
            </a:extLst>
          </p:cNvPr>
          <p:cNvSpPr txBox="1"/>
          <p:nvPr/>
        </p:nvSpPr>
        <p:spPr>
          <a:xfrm>
            <a:off x="1672940" y="1130300"/>
            <a:ext cx="1984572" cy="516925"/>
          </a:xfrm>
          <a:prstGeom prst="rect">
            <a:avLst/>
          </a:prstGeom>
          <a:noFill/>
          <a:ln w="9525">
            <a:noFill/>
          </a:ln>
        </p:spPr>
        <p:txBody>
          <a:bodyPr lIns="45713" tIns="22850" rIns="45713" bIns="22850">
            <a:noAutofit/>
          </a:bodyPr>
          <a:lstStyle/>
          <a:p>
            <a:pPr marR="0" lvl="0" indent="0" algn="ctr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25000"/>
              <a:tabLst/>
              <a:defRPr/>
            </a:pPr>
            <a:r>
              <a:rPr lang="en-US" altLang="zh-CN" sz="2400" spc="3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  <a:sym typeface="Montserrat"/>
              </a:rPr>
              <a:t>58</a:t>
            </a:r>
            <a:r>
              <a:rPr lang="zh-CN" altLang="en-US" sz="2400" spc="3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  <a:sym typeface="Montserrat"/>
              </a:rPr>
              <a:t>万次</a:t>
            </a:r>
            <a:endParaRPr lang="en-US" altLang="zh-CN" sz="2400" spc="3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srgbClr val="0E1152"/>
                </a:outerShdw>
              </a:effectLst>
              <a:latin typeface="+mj-ea"/>
              <a:ea typeface="+mj-ea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669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: 形状 49" descr="e7d195523061f1c0d3ba7f298e59d031c9c3f97027ed136f882110EF8F17BAD1F2C348D17C7856EF46CB4678CC9E44EE1ABA681E3133328A7B4D22AAF822B2429426B2355AA8CC4431B8568D2CF3B73A971C260BF49B7F9C34FEEFC5971AB83A0BAFDF5A26FFF8641745B4756CCB2BA8BFACFC7F61F65251749BB40C828A6307B2956F2F5DAFD58B">
            <a:extLst>
              <a:ext uri="{FF2B5EF4-FFF2-40B4-BE49-F238E27FC236}">
                <a16:creationId xmlns:a16="http://schemas.microsoft.com/office/drawing/2014/main" id="{E43F9B9B-5D85-E80A-EB73-4B3512D278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439650" cy="6490458"/>
          </a:xfrm>
          <a:custGeom>
            <a:avLst/>
            <a:gdLst>
              <a:gd name="connsiteX0" fmla="*/ 0 w 12192000"/>
              <a:gd name="connsiteY0" fmla="*/ 0 h 6490458"/>
              <a:gd name="connsiteX1" fmla="*/ 12192000 w 12192000"/>
              <a:gd name="connsiteY1" fmla="*/ 0 h 6490458"/>
              <a:gd name="connsiteX2" fmla="*/ 12192000 w 12192000"/>
              <a:gd name="connsiteY2" fmla="*/ 4002104 h 6490458"/>
              <a:gd name="connsiteX3" fmla="*/ 11957302 w 12192000"/>
              <a:gd name="connsiteY3" fmla="*/ 4225867 h 6490458"/>
              <a:gd name="connsiteX4" fmla="*/ 6096000 w 12192000"/>
              <a:gd name="connsiteY4" fmla="*/ 6490458 h 6490458"/>
              <a:gd name="connsiteX5" fmla="*/ 234698 w 12192000"/>
              <a:gd name="connsiteY5" fmla="*/ 4225867 h 6490458"/>
              <a:gd name="connsiteX6" fmla="*/ 0 w 12192000"/>
              <a:gd name="connsiteY6" fmla="*/ 4002104 h 649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490458">
                <a:moveTo>
                  <a:pt x="0" y="0"/>
                </a:moveTo>
                <a:lnTo>
                  <a:pt x="12192000" y="0"/>
                </a:lnTo>
                <a:lnTo>
                  <a:pt x="12192000" y="4002104"/>
                </a:lnTo>
                <a:lnTo>
                  <a:pt x="11957302" y="4225867"/>
                </a:lnTo>
                <a:cubicBezTo>
                  <a:pt x="10409225" y="5632897"/>
                  <a:pt x="8352760" y="6490458"/>
                  <a:pt x="6096000" y="6490458"/>
                </a:cubicBezTo>
                <a:cubicBezTo>
                  <a:pt x="3839240" y="6490458"/>
                  <a:pt x="1782775" y="5632897"/>
                  <a:pt x="234698" y="4225867"/>
                </a:cubicBezTo>
                <a:lnTo>
                  <a:pt x="0" y="400210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20000"/>
                  <a:lumMod val="20000"/>
                  <a:lumOff val="80000"/>
                </a:schemeClr>
              </a:gs>
              <a:gs pos="63000">
                <a:schemeClr val="accent2">
                  <a:alpha val="0"/>
                  <a:lumMod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: 形状 51" descr="e7d195523061f1c0d3ba7f298e59d031c9c3f97027ed136f882110EF8F17BAD1F2C348D17C7856EF46CB4678CC9E44EE1ABA681E3133328A7B4D22AAF822B2429426B2355AA8CC4431B8568D2CF3B73A971C260BF49B7F9C34FEEFC5971AB83A0BAFDF5A26FFF8641745B4756CCB2BA8BFACFC7F61F65251749BB40C828A6307B2956F2F5DAFD58B">
            <a:extLst>
              <a:ext uri="{FF2B5EF4-FFF2-40B4-BE49-F238E27FC236}">
                <a16:creationId xmlns:a16="http://schemas.microsoft.com/office/drawing/2014/main" id="{9BE0FACD-699D-31C1-9D3F-ACBD51FB64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439650" cy="4448200"/>
          </a:xfrm>
          <a:custGeom>
            <a:avLst/>
            <a:gdLst>
              <a:gd name="connsiteX0" fmla="*/ 0 w 12192000"/>
              <a:gd name="connsiteY0" fmla="*/ 0 h 4448200"/>
              <a:gd name="connsiteX1" fmla="*/ 12192000 w 12192000"/>
              <a:gd name="connsiteY1" fmla="*/ 0 h 4448200"/>
              <a:gd name="connsiteX2" fmla="*/ 12192000 w 12192000"/>
              <a:gd name="connsiteY2" fmla="*/ 1260540 h 4448200"/>
              <a:gd name="connsiteX3" fmla="*/ 12046218 w 12192000"/>
              <a:gd name="connsiteY3" fmla="*/ 1465544 h 4448200"/>
              <a:gd name="connsiteX4" fmla="*/ 6096000 w 12192000"/>
              <a:gd name="connsiteY4" fmla="*/ 4448200 h 4448200"/>
              <a:gd name="connsiteX5" fmla="*/ 145782 w 12192000"/>
              <a:gd name="connsiteY5" fmla="*/ 1465544 h 4448200"/>
              <a:gd name="connsiteX6" fmla="*/ 0 w 12192000"/>
              <a:gd name="connsiteY6" fmla="*/ 1260540 h 44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48200">
                <a:moveTo>
                  <a:pt x="0" y="0"/>
                </a:moveTo>
                <a:lnTo>
                  <a:pt x="12192000" y="0"/>
                </a:lnTo>
                <a:lnTo>
                  <a:pt x="12192000" y="1260540"/>
                </a:lnTo>
                <a:lnTo>
                  <a:pt x="12046218" y="1465544"/>
                </a:lnTo>
                <a:cubicBezTo>
                  <a:pt x="10692111" y="3276200"/>
                  <a:pt x="8530923" y="4448200"/>
                  <a:pt x="6096000" y="4448200"/>
                </a:cubicBezTo>
                <a:cubicBezTo>
                  <a:pt x="3661077" y="4448200"/>
                  <a:pt x="1499889" y="3276200"/>
                  <a:pt x="145782" y="1465544"/>
                </a:cubicBezTo>
                <a:lnTo>
                  <a:pt x="0" y="126054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40000"/>
                  <a:lumMod val="20000"/>
                </a:schemeClr>
              </a:gs>
              <a:gs pos="63000">
                <a:schemeClr val="accent2">
                  <a:alpha val="0"/>
                  <a:lumMod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2A9E3B3A-93DF-5651-814B-43A8B2493BC1}"/>
              </a:ext>
            </a:extLst>
          </p:cNvPr>
          <p:cNvGrpSpPr/>
          <p:nvPr/>
        </p:nvGrpSpPr>
        <p:grpSpPr>
          <a:xfrm>
            <a:off x="2110116" y="5302409"/>
            <a:ext cx="7971768" cy="866773"/>
            <a:chOff x="2473051" y="1481953"/>
            <a:chExt cx="8695606" cy="866773"/>
          </a:xfrm>
        </p:grpSpPr>
        <p:sp>
          <p:nvSpPr>
            <p:cNvPr id="134" name="矩形: 圆角 133">
              <a:extLst>
                <a:ext uri="{FF2B5EF4-FFF2-40B4-BE49-F238E27FC236}">
                  <a16:creationId xmlns:a16="http://schemas.microsoft.com/office/drawing/2014/main" id="{7EEF340E-97AE-970E-C37C-5D01C587BE3B}"/>
                </a:ext>
              </a:extLst>
            </p:cNvPr>
            <p:cNvSpPr/>
            <p:nvPr/>
          </p:nvSpPr>
          <p:spPr bwMode="auto">
            <a:xfrm>
              <a:off x="2483804" y="1497826"/>
              <a:ext cx="8674100" cy="850900"/>
            </a:xfrm>
            <a:prstGeom prst="roundRect">
              <a:avLst>
                <a:gd name="adj" fmla="val 5785"/>
              </a:avLst>
            </a:prstGeom>
            <a:gradFill flip="none" rotWithShape="1">
              <a:gsLst>
                <a:gs pos="0">
                  <a:schemeClr val="accent3">
                    <a:alpha val="3000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100000">
                    <a:schemeClr val="accent3">
                      <a:alpha val="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135" name="矩形: 圆角 6">
              <a:extLst>
                <a:ext uri="{FF2B5EF4-FFF2-40B4-BE49-F238E27FC236}">
                  <a16:creationId xmlns:a16="http://schemas.microsoft.com/office/drawing/2014/main" id="{F5ECB628-A2F1-788D-198B-D21BB6F6323A}"/>
                </a:ext>
              </a:extLst>
            </p:cNvPr>
            <p:cNvSpPr/>
            <p:nvPr/>
          </p:nvSpPr>
          <p:spPr bwMode="auto">
            <a:xfrm>
              <a:off x="2473051" y="1481953"/>
              <a:ext cx="300577" cy="265372"/>
            </a:xfrm>
            <a:custGeom>
              <a:avLst/>
              <a:gdLst>
                <a:gd name="connsiteX0" fmla="*/ 0 w 353653"/>
                <a:gd name="connsiteY0" fmla="*/ 53076 h 318448"/>
                <a:gd name="connsiteX1" fmla="*/ 53076 w 353653"/>
                <a:gd name="connsiteY1" fmla="*/ 0 h 318448"/>
                <a:gd name="connsiteX2" fmla="*/ 300577 w 353653"/>
                <a:gd name="connsiteY2" fmla="*/ 0 h 318448"/>
                <a:gd name="connsiteX3" fmla="*/ 353653 w 353653"/>
                <a:gd name="connsiteY3" fmla="*/ 53076 h 318448"/>
                <a:gd name="connsiteX4" fmla="*/ 353653 w 353653"/>
                <a:gd name="connsiteY4" fmla="*/ 265372 h 318448"/>
                <a:gd name="connsiteX5" fmla="*/ 300577 w 353653"/>
                <a:gd name="connsiteY5" fmla="*/ 318448 h 318448"/>
                <a:gd name="connsiteX6" fmla="*/ 53076 w 353653"/>
                <a:gd name="connsiteY6" fmla="*/ 318448 h 318448"/>
                <a:gd name="connsiteX7" fmla="*/ 0 w 353653"/>
                <a:gd name="connsiteY7" fmla="*/ 265372 h 318448"/>
                <a:gd name="connsiteX8" fmla="*/ 0 w 353653"/>
                <a:gd name="connsiteY8" fmla="*/ 53076 h 318448"/>
                <a:gd name="connsiteX0" fmla="*/ 0 w 353653"/>
                <a:gd name="connsiteY0" fmla="*/ 53076 h 318448"/>
                <a:gd name="connsiteX1" fmla="*/ 53076 w 353653"/>
                <a:gd name="connsiteY1" fmla="*/ 0 h 318448"/>
                <a:gd name="connsiteX2" fmla="*/ 300577 w 353653"/>
                <a:gd name="connsiteY2" fmla="*/ 0 h 318448"/>
                <a:gd name="connsiteX3" fmla="*/ 353653 w 353653"/>
                <a:gd name="connsiteY3" fmla="*/ 265372 h 318448"/>
                <a:gd name="connsiteX4" fmla="*/ 300577 w 353653"/>
                <a:gd name="connsiteY4" fmla="*/ 318448 h 318448"/>
                <a:gd name="connsiteX5" fmla="*/ 53076 w 353653"/>
                <a:gd name="connsiteY5" fmla="*/ 318448 h 318448"/>
                <a:gd name="connsiteX6" fmla="*/ 0 w 353653"/>
                <a:gd name="connsiteY6" fmla="*/ 265372 h 318448"/>
                <a:gd name="connsiteX7" fmla="*/ 0 w 353653"/>
                <a:gd name="connsiteY7" fmla="*/ 53076 h 318448"/>
                <a:gd name="connsiteX0" fmla="*/ 353653 w 445093"/>
                <a:gd name="connsiteY0" fmla="*/ 265372 h 356812"/>
                <a:gd name="connsiteX1" fmla="*/ 300577 w 445093"/>
                <a:gd name="connsiteY1" fmla="*/ 318448 h 356812"/>
                <a:gd name="connsiteX2" fmla="*/ 53076 w 445093"/>
                <a:gd name="connsiteY2" fmla="*/ 318448 h 356812"/>
                <a:gd name="connsiteX3" fmla="*/ 0 w 445093"/>
                <a:gd name="connsiteY3" fmla="*/ 265372 h 356812"/>
                <a:gd name="connsiteX4" fmla="*/ 0 w 445093"/>
                <a:gd name="connsiteY4" fmla="*/ 53076 h 356812"/>
                <a:gd name="connsiteX5" fmla="*/ 53076 w 445093"/>
                <a:gd name="connsiteY5" fmla="*/ 0 h 356812"/>
                <a:gd name="connsiteX6" fmla="*/ 300577 w 445093"/>
                <a:gd name="connsiteY6" fmla="*/ 0 h 356812"/>
                <a:gd name="connsiteX7" fmla="*/ 445093 w 445093"/>
                <a:gd name="connsiteY7" fmla="*/ 356812 h 356812"/>
                <a:gd name="connsiteX0" fmla="*/ 353653 w 353653"/>
                <a:gd name="connsiteY0" fmla="*/ 265372 h 318448"/>
                <a:gd name="connsiteX1" fmla="*/ 300577 w 353653"/>
                <a:gd name="connsiteY1" fmla="*/ 318448 h 318448"/>
                <a:gd name="connsiteX2" fmla="*/ 53076 w 353653"/>
                <a:gd name="connsiteY2" fmla="*/ 318448 h 318448"/>
                <a:gd name="connsiteX3" fmla="*/ 0 w 353653"/>
                <a:gd name="connsiteY3" fmla="*/ 265372 h 318448"/>
                <a:gd name="connsiteX4" fmla="*/ 0 w 353653"/>
                <a:gd name="connsiteY4" fmla="*/ 53076 h 318448"/>
                <a:gd name="connsiteX5" fmla="*/ 53076 w 353653"/>
                <a:gd name="connsiteY5" fmla="*/ 0 h 318448"/>
                <a:gd name="connsiteX6" fmla="*/ 300577 w 353653"/>
                <a:gd name="connsiteY6" fmla="*/ 0 h 318448"/>
                <a:gd name="connsiteX0" fmla="*/ 353653 w 353653"/>
                <a:gd name="connsiteY0" fmla="*/ 265372 h 318448"/>
                <a:gd name="connsiteX1" fmla="*/ 300577 w 353653"/>
                <a:gd name="connsiteY1" fmla="*/ 318448 h 318448"/>
                <a:gd name="connsiteX2" fmla="*/ 0 w 353653"/>
                <a:gd name="connsiteY2" fmla="*/ 265372 h 318448"/>
                <a:gd name="connsiteX3" fmla="*/ 0 w 353653"/>
                <a:gd name="connsiteY3" fmla="*/ 53076 h 318448"/>
                <a:gd name="connsiteX4" fmla="*/ 53076 w 353653"/>
                <a:gd name="connsiteY4" fmla="*/ 0 h 318448"/>
                <a:gd name="connsiteX5" fmla="*/ 300577 w 353653"/>
                <a:gd name="connsiteY5" fmla="*/ 0 h 318448"/>
                <a:gd name="connsiteX0" fmla="*/ 353653 w 353653"/>
                <a:gd name="connsiteY0" fmla="*/ 265372 h 281097"/>
                <a:gd name="connsiteX1" fmla="*/ 0 w 353653"/>
                <a:gd name="connsiteY1" fmla="*/ 265372 h 281097"/>
                <a:gd name="connsiteX2" fmla="*/ 0 w 353653"/>
                <a:gd name="connsiteY2" fmla="*/ 53076 h 281097"/>
                <a:gd name="connsiteX3" fmla="*/ 53076 w 353653"/>
                <a:gd name="connsiteY3" fmla="*/ 0 h 281097"/>
                <a:gd name="connsiteX4" fmla="*/ 300577 w 353653"/>
                <a:gd name="connsiteY4" fmla="*/ 0 h 281097"/>
                <a:gd name="connsiteX0" fmla="*/ 0 w 300577"/>
                <a:gd name="connsiteY0" fmla="*/ 265372 h 265372"/>
                <a:gd name="connsiteX1" fmla="*/ 0 w 300577"/>
                <a:gd name="connsiteY1" fmla="*/ 53076 h 265372"/>
                <a:gd name="connsiteX2" fmla="*/ 53076 w 300577"/>
                <a:gd name="connsiteY2" fmla="*/ 0 h 265372"/>
                <a:gd name="connsiteX3" fmla="*/ 300577 w 300577"/>
                <a:gd name="connsiteY3" fmla="*/ 0 h 2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577" h="265372">
                  <a:moveTo>
                    <a:pt x="0" y="265372"/>
                  </a:moveTo>
                  <a:lnTo>
                    <a:pt x="0" y="53076"/>
                  </a:lnTo>
                  <a:cubicBezTo>
                    <a:pt x="0" y="23763"/>
                    <a:pt x="23763" y="0"/>
                    <a:pt x="53076" y="0"/>
                  </a:cubicBezTo>
                  <a:lnTo>
                    <a:pt x="300577" y="0"/>
                  </a:ln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3"/>
                  </a:gs>
                  <a:gs pos="100000">
                    <a:schemeClr val="accent3">
                      <a:alpha val="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136" name="矩形: 圆角 6">
              <a:extLst>
                <a:ext uri="{FF2B5EF4-FFF2-40B4-BE49-F238E27FC236}">
                  <a16:creationId xmlns:a16="http://schemas.microsoft.com/office/drawing/2014/main" id="{FE72BBC4-DB94-052E-0BCA-93C1DED00F31}"/>
                </a:ext>
              </a:extLst>
            </p:cNvPr>
            <p:cNvSpPr/>
            <p:nvPr/>
          </p:nvSpPr>
          <p:spPr bwMode="auto">
            <a:xfrm rot="10800000">
              <a:off x="10868080" y="2083354"/>
              <a:ext cx="300577" cy="265372"/>
            </a:xfrm>
            <a:custGeom>
              <a:avLst/>
              <a:gdLst>
                <a:gd name="connsiteX0" fmla="*/ 0 w 353653"/>
                <a:gd name="connsiteY0" fmla="*/ 53076 h 318448"/>
                <a:gd name="connsiteX1" fmla="*/ 53076 w 353653"/>
                <a:gd name="connsiteY1" fmla="*/ 0 h 318448"/>
                <a:gd name="connsiteX2" fmla="*/ 300577 w 353653"/>
                <a:gd name="connsiteY2" fmla="*/ 0 h 318448"/>
                <a:gd name="connsiteX3" fmla="*/ 353653 w 353653"/>
                <a:gd name="connsiteY3" fmla="*/ 53076 h 318448"/>
                <a:gd name="connsiteX4" fmla="*/ 353653 w 353653"/>
                <a:gd name="connsiteY4" fmla="*/ 265372 h 318448"/>
                <a:gd name="connsiteX5" fmla="*/ 300577 w 353653"/>
                <a:gd name="connsiteY5" fmla="*/ 318448 h 318448"/>
                <a:gd name="connsiteX6" fmla="*/ 53076 w 353653"/>
                <a:gd name="connsiteY6" fmla="*/ 318448 h 318448"/>
                <a:gd name="connsiteX7" fmla="*/ 0 w 353653"/>
                <a:gd name="connsiteY7" fmla="*/ 265372 h 318448"/>
                <a:gd name="connsiteX8" fmla="*/ 0 w 353653"/>
                <a:gd name="connsiteY8" fmla="*/ 53076 h 318448"/>
                <a:gd name="connsiteX0" fmla="*/ 0 w 353653"/>
                <a:gd name="connsiteY0" fmla="*/ 53076 h 318448"/>
                <a:gd name="connsiteX1" fmla="*/ 53076 w 353653"/>
                <a:gd name="connsiteY1" fmla="*/ 0 h 318448"/>
                <a:gd name="connsiteX2" fmla="*/ 300577 w 353653"/>
                <a:gd name="connsiteY2" fmla="*/ 0 h 318448"/>
                <a:gd name="connsiteX3" fmla="*/ 353653 w 353653"/>
                <a:gd name="connsiteY3" fmla="*/ 265372 h 318448"/>
                <a:gd name="connsiteX4" fmla="*/ 300577 w 353653"/>
                <a:gd name="connsiteY4" fmla="*/ 318448 h 318448"/>
                <a:gd name="connsiteX5" fmla="*/ 53076 w 353653"/>
                <a:gd name="connsiteY5" fmla="*/ 318448 h 318448"/>
                <a:gd name="connsiteX6" fmla="*/ 0 w 353653"/>
                <a:gd name="connsiteY6" fmla="*/ 265372 h 318448"/>
                <a:gd name="connsiteX7" fmla="*/ 0 w 353653"/>
                <a:gd name="connsiteY7" fmla="*/ 53076 h 318448"/>
                <a:gd name="connsiteX0" fmla="*/ 353653 w 445093"/>
                <a:gd name="connsiteY0" fmla="*/ 265372 h 356812"/>
                <a:gd name="connsiteX1" fmla="*/ 300577 w 445093"/>
                <a:gd name="connsiteY1" fmla="*/ 318448 h 356812"/>
                <a:gd name="connsiteX2" fmla="*/ 53076 w 445093"/>
                <a:gd name="connsiteY2" fmla="*/ 318448 h 356812"/>
                <a:gd name="connsiteX3" fmla="*/ 0 w 445093"/>
                <a:gd name="connsiteY3" fmla="*/ 265372 h 356812"/>
                <a:gd name="connsiteX4" fmla="*/ 0 w 445093"/>
                <a:gd name="connsiteY4" fmla="*/ 53076 h 356812"/>
                <a:gd name="connsiteX5" fmla="*/ 53076 w 445093"/>
                <a:gd name="connsiteY5" fmla="*/ 0 h 356812"/>
                <a:gd name="connsiteX6" fmla="*/ 300577 w 445093"/>
                <a:gd name="connsiteY6" fmla="*/ 0 h 356812"/>
                <a:gd name="connsiteX7" fmla="*/ 445093 w 445093"/>
                <a:gd name="connsiteY7" fmla="*/ 356812 h 356812"/>
                <a:gd name="connsiteX0" fmla="*/ 353653 w 353653"/>
                <a:gd name="connsiteY0" fmla="*/ 265372 h 318448"/>
                <a:gd name="connsiteX1" fmla="*/ 300577 w 353653"/>
                <a:gd name="connsiteY1" fmla="*/ 318448 h 318448"/>
                <a:gd name="connsiteX2" fmla="*/ 53076 w 353653"/>
                <a:gd name="connsiteY2" fmla="*/ 318448 h 318448"/>
                <a:gd name="connsiteX3" fmla="*/ 0 w 353653"/>
                <a:gd name="connsiteY3" fmla="*/ 265372 h 318448"/>
                <a:gd name="connsiteX4" fmla="*/ 0 w 353653"/>
                <a:gd name="connsiteY4" fmla="*/ 53076 h 318448"/>
                <a:gd name="connsiteX5" fmla="*/ 53076 w 353653"/>
                <a:gd name="connsiteY5" fmla="*/ 0 h 318448"/>
                <a:gd name="connsiteX6" fmla="*/ 300577 w 353653"/>
                <a:gd name="connsiteY6" fmla="*/ 0 h 318448"/>
                <a:gd name="connsiteX0" fmla="*/ 353653 w 353653"/>
                <a:gd name="connsiteY0" fmla="*/ 265372 h 318448"/>
                <a:gd name="connsiteX1" fmla="*/ 300577 w 353653"/>
                <a:gd name="connsiteY1" fmla="*/ 318448 h 318448"/>
                <a:gd name="connsiteX2" fmla="*/ 0 w 353653"/>
                <a:gd name="connsiteY2" fmla="*/ 265372 h 318448"/>
                <a:gd name="connsiteX3" fmla="*/ 0 w 353653"/>
                <a:gd name="connsiteY3" fmla="*/ 53076 h 318448"/>
                <a:gd name="connsiteX4" fmla="*/ 53076 w 353653"/>
                <a:gd name="connsiteY4" fmla="*/ 0 h 318448"/>
                <a:gd name="connsiteX5" fmla="*/ 300577 w 353653"/>
                <a:gd name="connsiteY5" fmla="*/ 0 h 318448"/>
                <a:gd name="connsiteX0" fmla="*/ 353653 w 353653"/>
                <a:gd name="connsiteY0" fmla="*/ 265372 h 281097"/>
                <a:gd name="connsiteX1" fmla="*/ 0 w 353653"/>
                <a:gd name="connsiteY1" fmla="*/ 265372 h 281097"/>
                <a:gd name="connsiteX2" fmla="*/ 0 w 353653"/>
                <a:gd name="connsiteY2" fmla="*/ 53076 h 281097"/>
                <a:gd name="connsiteX3" fmla="*/ 53076 w 353653"/>
                <a:gd name="connsiteY3" fmla="*/ 0 h 281097"/>
                <a:gd name="connsiteX4" fmla="*/ 300577 w 353653"/>
                <a:gd name="connsiteY4" fmla="*/ 0 h 281097"/>
                <a:gd name="connsiteX0" fmla="*/ 0 w 300577"/>
                <a:gd name="connsiteY0" fmla="*/ 265372 h 265372"/>
                <a:gd name="connsiteX1" fmla="*/ 0 w 300577"/>
                <a:gd name="connsiteY1" fmla="*/ 53076 h 265372"/>
                <a:gd name="connsiteX2" fmla="*/ 53076 w 300577"/>
                <a:gd name="connsiteY2" fmla="*/ 0 h 265372"/>
                <a:gd name="connsiteX3" fmla="*/ 300577 w 300577"/>
                <a:gd name="connsiteY3" fmla="*/ 0 h 2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577" h="265372">
                  <a:moveTo>
                    <a:pt x="0" y="265372"/>
                  </a:moveTo>
                  <a:lnTo>
                    <a:pt x="0" y="53076"/>
                  </a:lnTo>
                  <a:cubicBezTo>
                    <a:pt x="0" y="23763"/>
                    <a:pt x="23763" y="0"/>
                    <a:pt x="53076" y="0"/>
                  </a:cubicBezTo>
                  <a:lnTo>
                    <a:pt x="300577" y="0"/>
                  </a:ln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3"/>
                  </a:gs>
                  <a:gs pos="100000">
                    <a:schemeClr val="accent3">
                      <a:alpha val="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sp>
        <p:nvSpPr>
          <p:cNvPr id="137" name="文本框 136">
            <a:extLst>
              <a:ext uri="{FF2B5EF4-FFF2-40B4-BE49-F238E27FC236}">
                <a16:creationId xmlns:a16="http://schemas.microsoft.com/office/drawing/2014/main" id="{41FDFB79-4769-99DB-350C-930F6B31FA19}"/>
              </a:ext>
            </a:extLst>
          </p:cNvPr>
          <p:cNvSpPr txBox="1"/>
          <p:nvPr/>
        </p:nvSpPr>
        <p:spPr>
          <a:xfrm>
            <a:off x="2450978" y="5402982"/>
            <a:ext cx="7290044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以智能运维为核心，构建远程运维体系，人员最小化现场值守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，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所纳管业务系统实现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“零”故障运行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，有效保障业务可用性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AEC61DD8-C302-4934-A12F-DADC40B9E1F6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工作总结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DB391F0F-CE23-2E7C-24A4-8F63A9AF2010}"/>
              </a:ext>
            </a:extLst>
          </p:cNvPr>
          <p:cNvGrpSpPr/>
          <p:nvPr/>
        </p:nvGrpSpPr>
        <p:grpSpPr>
          <a:xfrm>
            <a:off x="963130" y="2563296"/>
            <a:ext cx="2570085" cy="1108523"/>
            <a:chOff x="5874231" y="2094031"/>
            <a:chExt cx="4515498" cy="2369495"/>
          </a:xfrm>
        </p:grpSpPr>
        <p:sp>
          <p:nvSpPr>
            <p:cNvPr id="140" name="PA-椭圆 7">
              <a:extLst>
                <a:ext uri="{FF2B5EF4-FFF2-40B4-BE49-F238E27FC236}">
                  <a16:creationId xmlns:a16="http://schemas.microsoft.com/office/drawing/2014/main" id="{5A4E5FF3-E787-4E80-8CD5-7031480A25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PA-椭圆 8">
              <a:extLst>
                <a:ext uri="{FF2B5EF4-FFF2-40B4-BE49-F238E27FC236}">
                  <a16:creationId xmlns:a16="http://schemas.microsoft.com/office/drawing/2014/main" id="{EB1E58B3-5BFF-FE1D-4F2E-5C0723B1494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PA-椭圆 9">
              <a:extLst>
                <a:ext uri="{FF2B5EF4-FFF2-40B4-BE49-F238E27FC236}">
                  <a16:creationId xmlns:a16="http://schemas.microsoft.com/office/drawing/2014/main" id="{01D78E22-02BD-E4C4-ABBE-25F4C64D8F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3" name="PA-椭圆 16">
              <a:extLst>
                <a:ext uri="{FF2B5EF4-FFF2-40B4-BE49-F238E27FC236}">
                  <a16:creationId xmlns:a16="http://schemas.microsoft.com/office/drawing/2014/main" id="{B8960701-3B0D-65AF-54E1-7C3EC1470EE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562F4DFD-A7FE-CAF7-980D-6FC1553D86CF}"/>
              </a:ext>
            </a:extLst>
          </p:cNvPr>
          <p:cNvGrpSpPr/>
          <p:nvPr/>
        </p:nvGrpSpPr>
        <p:grpSpPr>
          <a:xfrm>
            <a:off x="3517684" y="3245157"/>
            <a:ext cx="2570085" cy="1108523"/>
            <a:chOff x="5874231" y="2094031"/>
            <a:chExt cx="4515498" cy="2369495"/>
          </a:xfrm>
        </p:grpSpPr>
        <p:sp>
          <p:nvSpPr>
            <p:cNvPr id="145" name="PA-椭圆 7">
              <a:extLst>
                <a:ext uri="{FF2B5EF4-FFF2-40B4-BE49-F238E27FC236}">
                  <a16:creationId xmlns:a16="http://schemas.microsoft.com/office/drawing/2014/main" id="{FFAA6D35-53F6-D514-1D57-671A90B2CE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" name="PA-椭圆 8">
              <a:extLst>
                <a:ext uri="{FF2B5EF4-FFF2-40B4-BE49-F238E27FC236}">
                  <a16:creationId xmlns:a16="http://schemas.microsoft.com/office/drawing/2014/main" id="{E9467308-A6AA-D7FA-E225-B4068E180A9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PA-椭圆 9">
              <a:extLst>
                <a:ext uri="{FF2B5EF4-FFF2-40B4-BE49-F238E27FC236}">
                  <a16:creationId xmlns:a16="http://schemas.microsoft.com/office/drawing/2014/main" id="{594C86DD-78DD-6027-7B98-0ABFB989D12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8" name="PA-椭圆 16">
              <a:extLst>
                <a:ext uri="{FF2B5EF4-FFF2-40B4-BE49-F238E27FC236}">
                  <a16:creationId xmlns:a16="http://schemas.microsoft.com/office/drawing/2014/main" id="{BCE80622-8870-CF94-F111-408740F4C67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51C0FE93-AD00-33F9-8D3F-7EDB207E217B}"/>
              </a:ext>
            </a:extLst>
          </p:cNvPr>
          <p:cNvGrpSpPr/>
          <p:nvPr/>
        </p:nvGrpSpPr>
        <p:grpSpPr>
          <a:xfrm>
            <a:off x="6377283" y="3215703"/>
            <a:ext cx="2570085" cy="1108523"/>
            <a:chOff x="5874231" y="2094031"/>
            <a:chExt cx="4515498" cy="2369495"/>
          </a:xfrm>
        </p:grpSpPr>
        <p:sp>
          <p:nvSpPr>
            <p:cNvPr id="150" name="PA-椭圆 7">
              <a:extLst>
                <a:ext uri="{FF2B5EF4-FFF2-40B4-BE49-F238E27FC236}">
                  <a16:creationId xmlns:a16="http://schemas.microsoft.com/office/drawing/2014/main" id="{7BBCA9F4-6730-B69A-5290-848635EBE6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PA-椭圆 8">
              <a:extLst>
                <a:ext uri="{FF2B5EF4-FFF2-40B4-BE49-F238E27FC236}">
                  <a16:creationId xmlns:a16="http://schemas.microsoft.com/office/drawing/2014/main" id="{726B92C6-08FD-9738-CA4E-A252B669E5F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PA-椭圆 9">
              <a:extLst>
                <a:ext uri="{FF2B5EF4-FFF2-40B4-BE49-F238E27FC236}">
                  <a16:creationId xmlns:a16="http://schemas.microsoft.com/office/drawing/2014/main" id="{953E1D02-3F41-37A2-7EEF-C5B5016247C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3" name="PA-椭圆 16">
              <a:extLst>
                <a:ext uri="{FF2B5EF4-FFF2-40B4-BE49-F238E27FC236}">
                  <a16:creationId xmlns:a16="http://schemas.microsoft.com/office/drawing/2014/main" id="{FFE55258-4B7C-5417-0C21-527CD6ED3D9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47833567-8563-2EF8-24C2-40242B552ECB}"/>
              </a:ext>
            </a:extLst>
          </p:cNvPr>
          <p:cNvGrpSpPr/>
          <p:nvPr/>
        </p:nvGrpSpPr>
        <p:grpSpPr>
          <a:xfrm>
            <a:off x="8658785" y="2504320"/>
            <a:ext cx="2570085" cy="1108523"/>
            <a:chOff x="5874231" y="2094031"/>
            <a:chExt cx="4515498" cy="2369495"/>
          </a:xfrm>
        </p:grpSpPr>
        <p:sp>
          <p:nvSpPr>
            <p:cNvPr id="155" name="PA-椭圆 7">
              <a:extLst>
                <a:ext uri="{FF2B5EF4-FFF2-40B4-BE49-F238E27FC236}">
                  <a16:creationId xmlns:a16="http://schemas.microsoft.com/office/drawing/2014/main" id="{0DB98F82-632E-9FF8-939E-513AB940B6C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77201" y="2094031"/>
              <a:ext cx="2709558" cy="502920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PA-椭圆 8">
              <a:extLst>
                <a:ext uri="{FF2B5EF4-FFF2-40B4-BE49-F238E27FC236}">
                  <a16:creationId xmlns:a16="http://schemas.microsoft.com/office/drawing/2014/main" id="{6F8E1674-59AF-D527-A466-62E0C5D07E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V="1">
              <a:off x="6798791" y="3960608"/>
              <a:ext cx="2666378" cy="502918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PA-椭圆 9">
              <a:extLst>
                <a:ext uri="{FF2B5EF4-FFF2-40B4-BE49-F238E27FC236}">
                  <a16:creationId xmlns:a16="http://schemas.microsoft.com/office/drawing/2014/main" id="{5293C085-79D7-08E6-08C9-E29A9ADE143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5874231" y="3053016"/>
              <a:ext cx="4515498" cy="50292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2">
                      <a:alpha val="60000"/>
                    </a:schemeClr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8" name="PA-椭圆 16">
              <a:extLst>
                <a:ext uri="{FF2B5EF4-FFF2-40B4-BE49-F238E27FC236}">
                  <a16:creationId xmlns:a16="http://schemas.microsoft.com/office/drawing/2014/main" id="{0459D43D-7024-D327-A9CE-D4BD0D7467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32614" y="3343392"/>
              <a:ext cx="3398733" cy="470367"/>
            </a:xfrm>
            <a:prstGeom prst="ellipse">
              <a:avLst/>
            </a:prstGeom>
            <a:gradFill>
              <a:gsLst>
                <a:gs pos="900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9" name="PA-矩形 156">
            <a:extLst>
              <a:ext uri="{FF2B5EF4-FFF2-40B4-BE49-F238E27FC236}">
                <a16:creationId xmlns:a16="http://schemas.microsoft.com/office/drawing/2014/main" id="{DD34E9F7-0B76-48AC-AEFD-440D29229B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69241" y="2826073"/>
            <a:ext cx="1043876" cy="5140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2400" spc="150" dirty="0">
                <a:solidFill>
                  <a:schemeClr val="bg1"/>
                </a:solidFill>
                <a:latin typeface="+mj-ea"/>
                <a:ea typeface="+mj-ea"/>
              </a:rPr>
              <a:t>7800</a:t>
            </a:r>
            <a:endParaRPr lang="zh-CN" altLang="en-US" sz="2400" spc="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62054FE7-819D-066A-162D-F4E319EB0FFB}"/>
              </a:ext>
            </a:extLst>
          </p:cNvPr>
          <p:cNvSpPr txBox="1"/>
          <p:nvPr/>
        </p:nvSpPr>
        <p:spPr>
          <a:xfrm>
            <a:off x="2459165" y="3032347"/>
            <a:ext cx="582211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1400" spc="150" dirty="0">
                <a:solidFill>
                  <a:schemeClr val="bg1"/>
                </a:solidFill>
                <a:latin typeface="+mj-ea"/>
                <a:ea typeface="+mj-ea"/>
              </a:rPr>
              <a:t>余次</a:t>
            </a:r>
            <a:endParaRPr lang="zh-CN" altLang="en-US" sz="1400" dirty="0"/>
          </a:p>
        </p:txBody>
      </p:sp>
      <p:sp>
        <p:nvSpPr>
          <p:cNvPr id="161" name="PA-矩形 160">
            <a:extLst>
              <a:ext uri="{FF2B5EF4-FFF2-40B4-BE49-F238E27FC236}">
                <a16:creationId xmlns:a16="http://schemas.microsoft.com/office/drawing/2014/main" id="{91AAF5FB-4534-BF16-F689-C85DF4702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19730" y="3742563"/>
            <a:ext cx="182614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914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+mn-ea"/>
              </a:rPr>
              <a:t>智能运维场景调度</a:t>
            </a:r>
          </a:p>
        </p:txBody>
      </p:sp>
      <p:sp>
        <p:nvSpPr>
          <p:cNvPr id="162" name="PA-矩形 160">
            <a:extLst>
              <a:ext uri="{FF2B5EF4-FFF2-40B4-BE49-F238E27FC236}">
                <a16:creationId xmlns:a16="http://schemas.microsoft.com/office/drawing/2014/main" id="{AEFBCAA4-7B36-52E2-971E-E9001787E9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94839" y="4412593"/>
            <a:ext cx="1415773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914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+mn-ea"/>
              </a:rPr>
              <a:t>执行任务脚本</a:t>
            </a:r>
          </a:p>
        </p:txBody>
      </p:sp>
      <p:sp>
        <p:nvSpPr>
          <p:cNvPr id="163" name="PA-矩形 160">
            <a:extLst>
              <a:ext uri="{FF2B5EF4-FFF2-40B4-BE49-F238E27FC236}">
                <a16:creationId xmlns:a16="http://schemas.microsoft.com/office/drawing/2014/main" id="{6F425998-CC26-4997-42A0-62B2AE0FEE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59623" y="4412593"/>
            <a:ext cx="1005403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914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+mn-ea"/>
              </a:rPr>
              <a:t>推送消息</a:t>
            </a:r>
          </a:p>
        </p:txBody>
      </p:sp>
      <p:sp>
        <p:nvSpPr>
          <p:cNvPr id="164" name="PA-矩形 160">
            <a:extLst>
              <a:ext uri="{FF2B5EF4-FFF2-40B4-BE49-F238E27FC236}">
                <a16:creationId xmlns:a16="http://schemas.microsoft.com/office/drawing/2014/main" id="{BBEA8F6B-D46F-AB4C-5EFD-628FD2849BC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50623" y="3685265"/>
            <a:ext cx="1005403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914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+mn-ea"/>
              </a:rPr>
              <a:t>处理问题</a:t>
            </a:r>
          </a:p>
        </p:txBody>
      </p:sp>
      <p:sp>
        <p:nvSpPr>
          <p:cNvPr id="165" name="PA-矩形 156">
            <a:extLst>
              <a:ext uri="{FF2B5EF4-FFF2-40B4-BE49-F238E27FC236}">
                <a16:creationId xmlns:a16="http://schemas.microsoft.com/office/drawing/2014/main" id="{CCCB81F7-66A9-7684-9654-C9A1C1C00D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07023" y="3490986"/>
            <a:ext cx="1199367" cy="5140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2400" spc="150" dirty="0">
                <a:solidFill>
                  <a:schemeClr val="bg1"/>
                </a:solidFill>
                <a:latin typeface="+mj-ea"/>
                <a:ea typeface="+mj-ea"/>
              </a:rPr>
              <a:t>10000</a:t>
            </a:r>
            <a:endParaRPr lang="zh-CN" altLang="en-US" sz="2400" spc="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1302177-3832-5A00-A3A2-7B901AD3F1B2}"/>
              </a:ext>
            </a:extLst>
          </p:cNvPr>
          <p:cNvSpPr txBox="1"/>
          <p:nvPr/>
        </p:nvSpPr>
        <p:spPr>
          <a:xfrm>
            <a:off x="5074692" y="3697260"/>
            <a:ext cx="582211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1400" spc="150" dirty="0">
                <a:solidFill>
                  <a:schemeClr val="bg1"/>
                </a:solidFill>
                <a:latin typeface="+mj-ea"/>
                <a:ea typeface="+mj-ea"/>
              </a:rPr>
              <a:t>余次</a:t>
            </a:r>
            <a:endParaRPr lang="zh-CN" altLang="en-US" sz="1400" dirty="0"/>
          </a:p>
        </p:txBody>
      </p:sp>
      <p:sp>
        <p:nvSpPr>
          <p:cNvPr id="167" name="PA-矩形 156">
            <a:extLst>
              <a:ext uri="{FF2B5EF4-FFF2-40B4-BE49-F238E27FC236}">
                <a16:creationId xmlns:a16="http://schemas.microsoft.com/office/drawing/2014/main" id="{5CA2F446-D4BA-3700-FECA-F2AE6E7EFBD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914536" y="3450920"/>
            <a:ext cx="1043876" cy="5140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2400" spc="150" dirty="0">
                <a:solidFill>
                  <a:schemeClr val="bg1"/>
                </a:solidFill>
                <a:latin typeface="+mj-ea"/>
                <a:ea typeface="+mj-ea"/>
              </a:rPr>
              <a:t>4500</a:t>
            </a:r>
            <a:endParaRPr lang="zh-CN" altLang="en-US" sz="2400" spc="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33FBDEB-95F7-D79C-CBDF-6090029DFB6E}"/>
              </a:ext>
            </a:extLst>
          </p:cNvPr>
          <p:cNvSpPr txBox="1"/>
          <p:nvPr/>
        </p:nvSpPr>
        <p:spPr>
          <a:xfrm>
            <a:off x="7904459" y="3657194"/>
            <a:ext cx="582211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1400" spc="150" dirty="0">
                <a:solidFill>
                  <a:schemeClr val="bg1"/>
                </a:solidFill>
                <a:latin typeface="+mj-ea"/>
                <a:ea typeface="+mj-ea"/>
              </a:rPr>
              <a:t>余条</a:t>
            </a:r>
            <a:endParaRPr lang="zh-CN" altLang="en-US" sz="1400" dirty="0"/>
          </a:p>
        </p:txBody>
      </p:sp>
      <p:sp>
        <p:nvSpPr>
          <p:cNvPr id="169" name="PA-矩形 156">
            <a:extLst>
              <a:ext uri="{FF2B5EF4-FFF2-40B4-BE49-F238E27FC236}">
                <a16:creationId xmlns:a16="http://schemas.microsoft.com/office/drawing/2014/main" id="{CE012514-DA84-649C-CE4D-73DEF7AB08F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347422" y="2733170"/>
            <a:ext cx="829074" cy="5140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2400" spc="150" dirty="0">
                <a:solidFill>
                  <a:schemeClr val="bg1"/>
                </a:solidFill>
                <a:latin typeface="+mj-ea"/>
                <a:ea typeface="+mj-ea"/>
              </a:rPr>
              <a:t>200</a:t>
            </a:r>
            <a:endParaRPr lang="zh-CN" altLang="en-US" sz="2400" spc="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F3546743-294A-5F9F-4987-CB0661144F2A}"/>
              </a:ext>
            </a:extLst>
          </p:cNvPr>
          <p:cNvSpPr txBox="1"/>
          <p:nvPr/>
        </p:nvSpPr>
        <p:spPr>
          <a:xfrm>
            <a:off x="10229944" y="2939444"/>
            <a:ext cx="582211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1400" spc="150" dirty="0">
                <a:solidFill>
                  <a:schemeClr val="bg1"/>
                </a:solidFill>
                <a:latin typeface="+mj-ea"/>
                <a:ea typeface="+mj-ea"/>
              </a:rPr>
              <a:t>余次</a:t>
            </a:r>
            <a:endParaRPr lang="zh-CN" altLang="en-US" sz="1400" dirty="0"/>
          </a:p>
        </p:txBody>
      </p:sp>
      <p:sp>
        <p:nvSpPr>
          <p:cNvPr id="173" name="矩形: 圆角 172">
            <a:extLst>
              <a:ext uri="{FF2B5EF4-FFF2-40B4-BE49-F238E27FC236}">
                <a16:creationId xmlns:a16="http://schemas.microsoft.com/office/drawing/2014/main" id="{B1BEB344-45B9-C40C-F83D-F07797A4B2DD}"/>
              </a:ext>
            </a:extLst>
          </p:cNvPr>
          <p:cNvSpPr/>
          <p:nvPr/>
        </p:nvSpPr>
        <p:spPr>
          <a:xfrm>
            <a:off x="4315351" y="1244070"/>
            <a:ext cx="3561299" cy="6171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1">
                  <a:alpha val="19000"/>
                </a:schemeClr>
              </a:gs>
              <a:gs pos="100000">
                <a:schemeClr val="accent2">
                  <a:alpha val="16000"/>
                </a:schemeClr>
              </a:gs>
            </a:gsLst>
            <a:lin ang="0" scaled="1"/>
            <a:tileRect/>
          </a:gradFill>
          <a:ln w="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1"/>
                </a:gs>
                <a:gs pos="78000">
                  <a:schemeClr val="accent2"/>
                </a:gs>
              </a:gsLst>
              <a:lin ang="0" scaled="1"/>
              <a:tileRect/>
            </a:gradFill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2400" kern="0" dirty="0">
                <a:solidFill>
                  <a:schemeClr val="bg1"/>
                </a:solidFill>
                <a:latin typeface="+mj-ea"/>
                <a:ea typeface="+mj-ea"/>
              </a:rPr>
              <a:t>疫情期间</a:t>
            </a:r>
          </a:p>
        </p:txBody>
      </p:sp>
    </p:spTree>
    <p:extLst>
      <p:ext uri="{BB962C8B-B14F-4D97-AF65-F5344CB8AC3E}">
        <p14:creationId xmlns:p14="http://schemas.microsoft.com/office/powerpoint/2010/main" val="374885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5FB3D8B-5116-036A-3B5B-8703542E9D8E}"/>
              </a:ext>
            </a:extLst>
          </p:cNvPr>
          <p:cNvSpPr/>
          <p:nvPr/>
        </p:nvSpPr>
        <p:spPr>
          <a:xfrm>
            <a:off x="1052620" y="1130300"/>
            <a:ext cx="10466278" cy="5323663"/>
          </a:xfrm>
          <a:prstGeom prst="roundRect">
            <a:avLst>
              <a:gd name="adj" fmla="val 2529"/>
            </a:avLst>
          </a:prstGeom>
          <a:gradFill flip="none" rotWithShape="1">
            <a:gsLst>
              <a:gs pos="18000">
                <a:schemeClr val="accent3"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9098EEB6-36E5-9535-642F-915E3F3C5809}"/>
              </a:ext>
            </a:extLst>
          </p:cNvPr>
          <p:cNvSpPr/>
          <p:nvPr/>
        </p:nvSpPr>
        <p:spPr>
          <a:xfrm>
            <a:off x="1052621" y="1130300"/>
            <a:ext cx="10466277" cy="602807"/>
          </a:xfrm>
          <a:prstGeom prst="round2SameRect">
            <a:avLst>
              <a:gd name="adj1" fmla="val 23722"/>
              <a:gd name="adj2" fmla="val 0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D24CC83-3209-9E15-5A13-163AE474E534}"/>
              </a:ext>
            </a:extLst>
          </p:cNvPr>
          <p:cNvCxnSpPr/>
          <p:nvPr/>
        </p:nvCxnSpPr>
        <p:spPr>
          <a:xfrm>
            <a:off x="7085122" y="2424225"/>
            <a:ext cx="4433776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779A45A-ECB7-3A07-30A5-F32A5FAE4AF5}"/>
              </a:ext>
            </a:extLst>
          </p:cNvPr>
          <p:cNvCxnSpPr/>
          <p:nvPr/>
        </p:nvCxnSpPr>
        <p:spPr>
          <a:xfrm>
            <a:off x="7085122" y="3104708"/>
            <a:ext cx="4433776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D7929DC-5369-0029-C0B5-C36C43888EEE}"/>
              </a:ext>
            </a:extLst>
          </p:cNvPr>
          <p:cNvCxnSpPr/>
          <p:nvPr/>
        </p:nvCxnSpPr>
        <p:spPr>
          <a:xfrm>
            <a:off x="7085122" y="3763927"/>
            <a:ext cx="4433776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24A60B9-ADD2-F5DC-0F53-65A46ED7A327}"/>
              </a:ext>
            </a:extLst>
          </p:cNvPr>
          <p:cNvCxnSpPr/>
          <p:nvPr/>
        </p:nvCxnSpPr>
        <p:spPr>
          <a:xfrm>
            <a:off x="7085122" y="4433778"/>
            <a:ext cx="4433776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B121CA7-A201-2BDB-C62B-AA47B2E6487F}"/>
              </a:ext>
            </a:extLst>
          </p:cNvPr>
          <p:cNvCxnSpPr/>
          <p:nvPr/>
        </p:nvCxnSpPr>
        <p:spPr>
          <a:xfrm>
            <a:off x="7085122" y="5114262"/>
            <a:ext cx="4433776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566360C-78CB-0D88-A17E-554902C814FC}"/>
              </a:ext>
            </a:extLst>
          </p:cNvPr>
          <p:cNvCxnSpPr/>
          <p:nvPr/>
        </p:nvCxnSpPr>
        <p:spPr>
          <a:xfrm>
            <a:off x="7085122" y="5784114"/>
            <a:ext cx="4433776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0A9A57C-0B2D-55FA-565D-BE422E09CA3F}"/>
              </a:ext>
            </a:extLst>
          </p:cNvPr>
          <p:cNvCxnSpPr/>
          <p:nvPr/>
        </p:nvCxnSpPr>
        <p:spPr>
          <a:xfrm>
            <a:off x="7085122" y="1754371"/>
            <a:ext cx="4433776" cy="0"/>
          </a:xfrm>
          <a:prstGeom prst="line">
            <a:avLst/>
          </a:prstGeom>
          <a:ln w="3810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F98BE946-7186-4DC0-EF2D-14365FABB493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工作总结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3191F1B-4C84-7109-24D8-4E628A8F7AD9}"/>
              </a:ext>
            </a:extLst>
          </p:cNvPr>
          <p:cNvCxnSpPr/>
          <p:nvPr/>
        </p:nvCxnSpPr>
        <p:spPr>
          <a:xfrm>
            <a:off x="7085122" y="6453961"/>
            <a:ext cx="4433776" cy="0"/>
          </a:xfrm>
          <a:prstGeom prst="line">
            <a:avLst/>
          </a:prstGeom>
          <a:ln w="38100">
            <a:gradFill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: 圆顶角 4">
            <a:extLst>
              <a:ext uri="{FF2B5EF4-FFF2-40B4-BE49-F238E27FC236}">
                <a16:creationId xmlns:a16="http://schemas.microsoft.com/office/drawing/2014/main" id="{F2DF6DFE-EAA9-E5D4-B129-3B7FE225E650}"/>
              </a:ext>
            </a:extLst>
          </p:cNvPr>
          <p:cNvSpPr/>
          <p:nvPr/>
        </p:nvSpPr>
        <p:spPr>
          <a:xfrm rot="5400000">
            <a:off x="6603732" y="1605077"/>
            <a:ext cx="5461889" cy="4455041"/>
          </a:xfrm>
          <a:prstGeom prst="round2SameRect">
            <a:avLst>
              <a:gd name="adj1" fmla="val 5302"/>
              <a:gd name="adj2" fmla="val 3981"/>
            </a:avLst>
          </a:prstGeom>
          <a:gradFill>
            <a:gsLst>
              <a:gs pos="0">
                <a:schemeClr val="accent3">
                  <a:lumMod val="75000"/>
                  <a:alpha val="95000"/>
                </a:schemeClr>
              </a:gs>
              <a:gs pos="100000">
                <a:schemeClr val="accent3">
                  <a:alpha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0880BC4-DFDA-8179-FB88-D50CB8350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92884"/>
              </p:ext>
            </p:extLst>
          </p:nvPr>
        </p:nvGraphicFramePr>
        <p:xfrm>
          <a:off x="1073886" y="1299245"/>
          <a:ext cx="10466277" cy="51429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78116">
                  <a:extLst>
                    <a:ext uri="{9D8B030D-6E8A-4147-A177-3AD203B41FA5}">
                      <a16:colId xmlns:a16="http://schemas.microsoft.com/office/drawing/2014/main" val="2860683490"/>
                    </a:ext>
                  </a:extLst>
                </a:gridCol>
                <a:gridCol w="4035921">
                  <a:extLst>
                    <a:ext uri="{9D8B030D-6E8A-4147-A177-3AD203B41FA5}">
                      <a16:colId xmlns:a16="http://schemas.microsoft.com/office/drawing/2014/main" val="3099614145"/>
                    </a:ext>
                  </a:extLst>
                </a:gridCol>
                <a:gridCol w="4352240">
                  <a:extLst>
                    <a:ext uri="{9D8B030D-6E8A-4147-A177-3AD203B41FA5}">
                      <a16:colId xmlns:a16="http://schemas.microsoft.com/office/drawing/2014/main" val="898395158"/>
                    </a:ext>
                  </a:extLst>
                </a:gridCol>
              </a:tblGrid>
              <a:tr h="452179">
                <a:tc>
                  <a:txBody>
                    <a:bodyPr/>
                    <a:lstStyle/>
                    <a:p>
                      <a:pPr indent="0" algn="ctr"/>
                      <a:r>
                        <a:rPr lang="zh-CN" sz="24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运维对象</a:t>
                      </a:r>
                      <a:endParaRPr lang="zh-CN" sz="2400" kern="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6821" marR="8682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24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传统运维</a:t>
                      </a:r>
                      <a:endParaRPr lang="zh-CN" sz="2400" kern="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6821" marR="8682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24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智能运维</a:t>
                      </a:r>
                      <a:endParaRPr lang="zh-CN" sz="2400" kern="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6821" marR="8682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82399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基础硬件层</a:t>
                      </a:r>
                    </a:p>
                  </a:txBody>
                  <a:tcPr marL="86821" marR="8682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故障告警不能远程推送，依赖人工发现，</a:t>
                      </a:r>
                      <a:endParaRPr lang="en-US" altLang="zh-CN" sz="1600" kern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响应被动，且响应时间长，故障人工处置</a:t>
                      </a:r>
                    </a:p>
                  </a:txBody>
                  <a:tcPr marL="86821" marR="8682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物理服务器、虚拟机、操作系统运行状态实时采集，故障告警实时远程推送</a:t>
                      </a:r>
                    </a:p>
                  </a:txBody>
                  <a:tcPr marL="86821" marR="8682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24905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中间件数据库层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故障依赖人工发现，响应被动，</a:t>
                      </a:r>
                      <a:endParaRPr lang="en-US" altLang="zh-CN" sz="1600" kern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且响应时间长，故障人工处置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定时巡检中间件、数据库运行状态，发现故障可远程推送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385854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业务应用层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业务系统关键进程、</a:t>
                      </a:r>
                      <a:r>
                        <a:rPr 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服务状态实时拨测，故障实时推送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261495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网络安全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智能封禁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从</a:t>
                      </a:r>
                      <a:r>
                        <a:rPr 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地址扫描、定位、通告主机负责人</a:t>
                      </a:r>
                      <a:endParaRPr lang="en-US" altLang="zh-CN" sz="1600" kern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完全依赖人工处置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扫描、定位、通知均可自动完成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24598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云平台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云平台健康巡检状态实时推送，云平台告警实时推送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059308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云组件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目前运维、运行数据均可实时采集，故障告警实时远程推送，运行指标定时报送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918525"/>
                  </a:ext>
                </a:extLst>
              </a:tr>
              <a:tr h="6701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云应用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ECS</a:t>
                      </a:r>
                      <a:r>
                        <a:rPr lang="zh-CN" altLang="en-US" sz="16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应用资源使用率实时监测 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8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93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顶角 4">
            <a:extLst>
              <a:ext uri="{FF2B5EF4-FFF2-40B4-BE49-F238E27FC236}">
                <a16:creationId xmlns:a16="http://schemas.microsoft.com/office/drawing/2014/main" id="{D57B73EB-304D-EF91-357B-44E3712F643E}"/>
              </a:ext>
            </a:extLst>
          </p:cNvPr>
          <p:cNvSpPr/>
          <p:nvPr/>
        </p:nvSpPr>
        <p:spPr>
          <a:xfrm>
            <a:off x="1084521" y="1130300"/>
            <a:ext cx="10090298" cy="619347"/>
          </a:xfrm>
          <a:prstGeom prst="round2Same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0BF6E78-5BBC-F117-BE1F-8E6DBADFAAD9}"/>
              </a:ext>
            </a:extLst>
          </p:cNvPr>
          <p:cNvSpPr/>
          <p:nvPr/>
        </p:nvSpPr>
        <p:spPr>
          <a:xfrm>
            <a:off x="4942367" y="1028700"/>
            <a:ext cx="2128284" cy="5308305"/>
          </a:xfrm>
          <a:prstGeom prst="roundRect">
            <a:avLst>
              <a:gd name="adj" fmla="val 6623"/>
            </a:avLst>
          </a:prstGeom>
          <a:gradFill flip="none" rotWithShape="1">
            <a:gsLst>
              <a:gs pos="100000">
                <a:schemeClr val="accent3">
                  <a:alpha val="30000"/>
                </a:schemeClr>
              </a:gs>
              <a:gs pos="0">
                <a:schemeClr val="accent3">
                  <a:alpha val="90000"/>
                </a:schemeClr>
              </a:gs>
            </a:gsLst>
            <a:lin ang="5400000" scaled="0"/>
            <a:tileRect/>
          </a:gra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0880BC4-DFDA-8179-FB88-D50CB8350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00340"/>
              </p:ext>
            </p:extLst>
          </p:nvPr>
        </p:nvGraphicFramePr>
        <p:xfrm>
          <a:off x="1066800" y="1042200"/>
          <a:ext cx="10090298" cy="513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02149">
                  <a:extLst>
                    <a:ext uri="{9D8B030D-6E8A-4147-A177-3AD203B41FA5}">
                      <a16:colId xmlns:a16="http://schemas.microsoft.com/office/drawing/2014/main" val="1180900801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val="3099614145"/>
                    </a:ext>
                  </a:extLst>
                </a:gridCol>
                <a:gridCol w="4125433">
                  <a:extLst>
                    <a:ext uri="{9D8B030D-6E8A-4147-A177-3AD203B41FA5}">
                      <a16:colId xmlns:a16="http://schemas.microsoft.com/office/drawing/2014/main" val="89839515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indent="0" algn="ctr"/>
                      <a:r>
                        <a:rPr lang="zh-CN" sz="24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传统运维</a:t>
                      </a:r>
                      <a:endParaRPr lang="zh-CN" sz="2400" kern="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6821" marR="8682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28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运维对象</a:t>
                      </a:r>
                      <a:endParaRPr lang="zh-CN" sz="2800" kern="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6821" marR="8682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24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智能运维</a:t>
                      </a:r>
                      <a:endParaRPr lang="zh-CN" sz="2400" kern="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6821" marR="8682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8239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故障告警不能远程推送，依赖人工发现，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响应被动，且响应时间长，故障人工处置</a:t>
                      </a:r>
                    </a:p>
                  </a:txBody>
                  <a:tcPr marL="86821" marR="8682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基础硬件层</a:t>
                      </a:r>
                    </a:p>
                  </a:txBody>
                  <a:tcPr marL="86821" marR="8682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物理服务器、虚拟机、操作系统运行状态实时采集，故障告警实时远程推送</a:t>
                      </a:r>
                    </a:p>
                  </a:txBody>
                  <a:tcPr marL="86821" marR="8682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24905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故障依赖人工发现，响应被动，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且响应时间长，故障人工处置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中间件数据库层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定时巡检中间件、数据库运行状态，发现故障可远程推送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385854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业务应用层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业务系统关键进程、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服务状态实时拨测，故障实时推送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261495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从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地址扫描、定位、通告主机负责人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完全依赖人工处置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网络安全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智能封禁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扫描、定位、通知均可自动完成，部分操作需人工干预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24598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云平台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云平台健康巡检状态实时推送，云平台告警实时推送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059308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云组件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目前运维、运行数据均可实时采集，故障告警实时远程推送，运行指标定时报送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918525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人工运维，人工处置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云应用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ECS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应用资源使用率实时监测 </a:t>
                      </a:r>
                    </a:p>
                  </a:txBody>
                  <a:tcPr marL="86821" marR="8682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86303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EA1CF509-89DE-C9E8-7B73-A26BE60E3720}"/>
              </a:ext>
            </a:extLst>
          </p:cNvPr>
          <p:cNvSpPr/>
          <p:nvPr/>
        </p:nvSpPr>
        <p:spPr>
          <a:xfrm>
            <a:off x="1078171" y="2405794"/>
            <a:ext cx="3857846" cy="619347"/>
          </a:xfrm>
          <a:prstGeom prst="rect">
            <a:avLst/>
          </a:pr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C98A6C-9629-D5DD-981C-8C58ADD6DA4E}"/>
              </a:ext>
            </a:extLst>
          </p:cNvPr>
          <p:cNvSpPr/>
          <p:nvPr/>
        </p:nvSpPr>
        <p:spPr>
          <a:xfrm>
            <a:off x="1065471" y="3669900"/>
            <a:ext cx="3857846" cy="619347"/>
          </a:xfrm>
          <a:prstGeom prst="rect">
            <a:avLst/>
          </a:pr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9E06674-BF6A-EDED-36AD-018AE950F8D1}"/>
              </a:ext>
            </a:extLst>
          </p:cNvPr>
          <p:cNvSpPr/>
          <p:nvPr/>
        </p:nvSpPr>
        <p:spPr>
          <a:xfrm>
            <a:off x="1078171" y="4927663"/>
            <a:ext cx="3857846" cy="619347"/>
          </a:xfrm>
          <a:prstGeom prst="rect">
            <a:avLst/>
          </a:pr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AF46F6-ED8C-6857-3DE6-7FBF5F7FF762}"/>
              </a:ext>
            </a:extLst>
          </p:cNvPr>
          <p:cNvSpPr/>
          <p:nvPr/>
        </p:nvSpPr>
        <p:spPr>
          <a:xfrm flipH="1">
            <a:off x="7073826" y="2396934"/>
            <a:ext cx="4104168" cy="619347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E07C03-DF69-F937-B734-75276778DB2B}"/>
              </a:ext>
            </a:extLst>
          </p:cNvPr>
          <p:cNvSpPr/>
          <p:nvPr/>
        </p:nvSpPr>
        <p:spPr>
          <a:xfrm flipH="1">
            <a:off x="7061126" y="3663568"/>
            <a:ext cx="4104168" cy="619347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AC05129-D741-723A-8D52-0D5EF17778B7}"/>
              </a:ext>
            </a:extLst>
          </p:cNvPr>
          <p:cNvSpPr/>
          <p:nvPr/>
        </p:nvSpPr>
        <p:spPr>
          <a:xfrm flipH="1">
            <a:off x="7061126" y="4902262"/>
            <a:ext cx="4104168" cy="619347"/>
          </a:xfrm>
          <a:prstGeom prst="rect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3AA417-DD04-9230-A48F-DECF82D3776E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工作总结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28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文本框 216">
            <a:extLst>
              <a:ext uri="{FF2B5EF4-FFF2-40B4-BE49-F238E27FC236}">
                <a16:creationId xmlns:a16="http://schemas.microsoft.com/office/drawing/2014/main" id="{4CE43F74-11F0-F82B-D877-AD7273008CE3}"/>
              </a:ext>
            </a:extLst>
          </p:cNvPr>
          <p:cNvSpPr txBox="1"/>
          <p:nvPr/>
        </p:nvSpPr>
        <p:spPr>
          <a:xfrm>
            <a:off x="2451412" y="205040"/>
            <a:ext cx="728917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1300" spc="-300" dirty="0">
                <a:ln>
                  <a:gradFill>
                    <a:gsLst>
                      <a:gs pos="0">
                        <a:schemeClr val="accent3"/>
                      </a:gs>
                      <a:gs pos="40000">
                        <a:schemeClr val="accent3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3">
                        <a:alpha val="50000"/>
                      </a:schemeClr>
                    </a:gs>
                    <a:gs pos="80000">
                      <a:schemeClr val="accent3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04</a:t>
            </a:r>
            <a:endParaRPr lang="zh-CN" altLang="en-US" sz="41300" spc="-300" dirty="0">
              <a:ln>
                <a:gradFill>
                  <a:gsLst>
                    <a:gs pos="0">
                      <a:schemeClr val="accent3"/>
                    </a:gs>
                    <a:gs pos="4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3">
                      <a:alpha val="50000"/>
                    </a:schemeClr>
                  </a:gs>
                  <a:gs pos="80000">
                    <a:schemeClr val="accent3">
                      <a:alpha val="0"/>
                    </a:schemeClr>
                  </a:gs>
                </a:gsLst>
                <a:lin ang="54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A987EFFA-2C4A-6F68-9A06-40BF1E6337CE}"/>
              </a:ext>
            </a:extLst>
          </p:cNvPr>
          <p:cNvSpPr txBox="1"/>
          <p:nvPr/>
        </p:nvSpPr>
        <p:spPr>
          <a:xfrm>
            <a:off x="4464785" y="2627086"/>
            <a:ext cx="326243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zh-CN" altLang="en-US" sz="5400" spc="600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effectLst>
                  <a:outerShdw blurRad="215900" dist="190500" dir="2700000" algn="tl">
                    <a:srgbClr val="000000">
                      <a:alpha val="3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下步计划</a:t>
            </a:r>
          </a:p>
        </p:txBody>
      </p: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id="{EF9B7643-EBED-9F5F-06AD-0F9847AC660E}"/>
              </a:ext>
            </a:extLst>
          </p:cNvPr>
          <p:cNvCxnSpPr/>
          <p:nvPr/>
        </p:nvCxnSpPr>
        <p:spPr>
          <a:xfrm>
            <a:off x="713540" y="43109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4" name="直接连接符 223">
            <a:extLst>
              <a:ext uri="{FF2B5EF4-FFF2-40B4-BE49-F238E27FC236}">
                <a16:creationId xmlns:a16="http://schemas.microsoft.com/office/drawing/2014/main" id="{412C1EA7-3F5A-3E08-B90F-5D38A3D76A1F}"/>
              </a:ext>
            </a:extLst>
          </p:cNvPr>
          <p:cNvCxnSpPr/>
          <p:nvPr/>
        </p:nvCxnSpPr>
        <p:spPr>
          <a:xfrm>
            <a:off x="9314926" y="5370471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id="{69414B82-BE21-20C2-5936-C3DE4A67156E}"/>
              </a:ext>
            </a:extLst>
          </p:cNvPr>
          <p:cNvCxnSpPr/>
          <p:nvPr/>
        </p:nvCxnSpPr>
        <p:spPr>
          <a:xfrm>
            <a:off x="11163585" y="3567875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6" name="直接连接符 225">
            <a:extLst>
              <a:ext uri="{FF2B5EF4-FFF2-40B4-BE49-F238E27FC236}">
                <a16:creationId xmlns:a16="http://schemas.microsoft.com/office/drawing/2014/main" id="{AA84CC11-7B97-C92B-FF1E-AE82948E98D1}"/>
              </a:ext>
            </a:extLst>
          </p:cNvPr>
          <p:cNvCxnSpPr/>
          <p:nvPr/>
        </p:nvCxnSpPr>
        <p:spPr>
          <a:xfrm>
            <a:off x="9724857" y="27194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7" name="直接连接符 226">
            <a:extLst>
              <a:ext uri="{FF2B5EF4-FFF2-40B4-BE49-F238E27FC236}">
                <a16:creationId xmlns:a16="http://schemas.microsoft.com/office/drawing/2014/main" id="{65F8DEB0-1AE5-DA62-454C-B84E34D82EB2}"/>
              </a:ext>
            </a:extLst>
          </p:cNvPr>
          <p:cNvCxnSpPr/>
          <p:nvPr/>
        </p:nvCxnSpPr>
        <p:spPr>
          <a:xfrm>
            <a:off x="1671243" y="2385657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06DCBFC9-1A26-5230-2BEC-34D492B85222}"/>
              </a:ext>
            </a:extLst>
          </p:cNvPr>
          <p:cNvCxnSpPr>
            <a:cxnSpLocks/>
          </p:cNvCxnSpPr>
          <p:nvPr/>
        </p:nvCxnSpPr>
        <p:spPr>
          <a:xfrm>
            <a:off x="2324385" y="4089546"/>
            <a:ext cx="0" cy="52167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sp>
        <p:nvSpPr>
          <p:cNvPr id="230" name="PA-菱形 40">
            <a:extLst>
              <a:ext uri="{FF2B5EF4-FFF2-40B4-BE49-F238E27FC236}">
                <a16:creationId xmlns:a16="http://schemas.microsoft.com/office/drawing/2014/main" id="{441FF8F1-5E71-3C91-FA23-5010AFD4B7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1879044" y="4234730"/>
            <a:ext cx="8433912" cy="330707"/>
          </a:xfrm>
          <a:prstGeom prst="diamond">
            <a:avLst/>
          </a:prstGeom>
          <a:gradFill>
            <a:gsLst>
              <a:gs pos="0">
                <a:schemeClr val="accent3">
                  <a:alpha val="13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2800" kern="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7BAEC50F-7882-C0E3-1A89-7780B6EF30ED}"/>
              </a:ext>
            </a:extLst>
          </p:cNvPr>
          <p:cNvSpPr txBox="1"/>
          <p:nvPr/>
        </p:nvSpPr>
        <p:spPr>
          <a:xfrm>
            <a:off x="4543425" y="3614190"/>
            <a:ext cx="3108325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NEXT PLAN</a:t>
            </a:r>
          </a:p>
        </p:txBody>
      </p:sp>
    </p:spTree>
    <p:extLst>
      <p:ext uri="{BB962C8B-B14F-4D97-AF65-F5344CB8AC3E}">
        <p14:creationId xmlns:p14="http://schemas.microsoft.com/office/powerpoint/2010/main" val="364284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-图片 4">
            <a:extLst>
              <a:ext uri="{FF2B5EF4-FFF2-40B4-BE49-F238E27FC236}">
                <a16:creationId xmlns:a16="http://schemas.microsoft.com/office/drawing/2014/main" id="{E6961229-CEF3-CECB-1B27-059AA1AE8F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duotone>
              <a:prstClr val="black"/>
              <a:srgbClr val="5B9BD5">
                <a:tint val="45000"/>
                <a:satMod val="400000"/>
              </a:srgbClr>
            </a:duotone>
            <a:alphaModFix amt="49000"/>
          </a:blip>
          <a:stretch>
            <a:fillRect/>
          </a:stretch>
        </p:blipFill>
        <p:spPr>
          <a:xfrm>
            <a:off x="-13612227" y="5092313"/>
            <a:ext cx="39124353" cy="1879987"/>
          </a:xfrm>
          <a:prstGeom prst="rect">
            <a:avLst/>
          </a:prstGeom>
        </p:spPr>
      </p:pic>
      <p:sp>
        <p:nvSpPr>
          <p:cNvPr id="192" name="PA-椭圆 8">
            <a:extLst>
              <a:ext uri="{FF2B5EF4-FFF2-40B4-BE49-F238E27FC236}">
                <a16:creationId xmlns:a16="http://schemas.microsoft.com/office/drawing/2014/main" id="{7ACBF6E4-DE07-2967-1381-5B1F4D29DF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V="1">
            <a:off x="8511390" y="5198665"/>
            <a:ext cx="2322134" cy="360006"/>
          </a:xfrm>
          <a:prstGeom prst="ellipse">
            <a:avLst/>
          </a:prstGeom>
          <a:gradFill>
            <a:gsLst>
              <a:gs pos="0">
                <a:schemeClr val="accent3">
                  <a:alpha val="59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D1590B87-AD22-3311-571F-AA22C1D2CEC0}"/>
              </a:ext>
            </a:extLst>
          </p:cNvPr>
          <p:cNvCxnSpPr>
            <a:cxnSpLocks/>
            <a:endCxn id="192" idx="2"/>
          </p:cNvCxnSpPr>
          <p:nvPr/>
        </p:nvCxnSpPr>
        <p:spPr>
          <a:xfrm>
            <a:off x="7766017" y="5378668"/>
            <a:ext cx="745373" cy="0"/>
          </a:xfrm>
          <a:prstGeom prst="line">
            <a:avLst/>
          </a:prstGeom>
          <a:ln cap="rnd">
            <a:solidFill>
              <a:schemeClr val="accent3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PA-菱形 40">
            <a:extLst>
              <a:ext uri="{FF2B5EF4-FFF2-40B4-BE49-F238E27FC236}">
                <a16:creationId xmlns:a16="http://schemas.microsoft.com/office/drawing/2014/main" id="{049B6B24-DEC3-0060-83C4-BF5AFA6DD7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3426578" y="5766511"/>
            <a:ext cx="5069721" cy="330707"/>
          </a:xfrm>
          <a:prstGeom prst="diamond">
            <a:avLst/>
          </a:prstGeom>
          <a:gradFill>
            <a:gsLst>
              <a:gs pos="0">
                <a:schemeClr val="accent3">
                  <a:alpha val="13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2800" kern="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7343330-A3BC-3C7E-16BC-04A00D022320}"/>
              </a:ext>
            </a:extLst>
          </p:cNvPr>
          <p:cNvSpPr txBox="1"/>
          <p:nvPr/>
        </p:nvSpPr>
        <p:spPr>
          <a:xfrm>
            <a:off x="8511390" y="4441302"/>
            <a:ext cx="2448677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全场景巡检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B27CD0-B0FA-D5F4-9B93-576DC1A7C9DC}"/>
              </a:ext>
            </a:extLst>
          </p:cNvPr>
          <p:cNvSpPr txBox="1"/>
          <p:nvPr/>
        </p:nvSpPr>
        <p:spPr>
          <a:xfrm>
            <a:off x="8467045" y="4809039"/>
            <a:ext cx="1293944" cy="7120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基础设施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硬件设备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FD3E0C7D-D3AF-39DA-129E-8DB998FD55C4}"/>
              </a:ext>
            </a:extLst>
          </p:cNvPr>
          <p:cNvSpPr txBox="1"/>
          <p:nvPr/>
        </p:nvSpPr>
        <p:spPr>
          <a:xfrm>
            <a:off x="9651644" y="4815246"/>
            <a:ext cx="1293944" cy="7120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数据库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业务应用</a:t>
            </a:r>
          </a:p>
        </p:txBody>
      </p:sp>
      <p:sp>
        <p:nvSpPr>
          <p:cNvPr id="138" name="PA-椭圆 8">
            <a:extLst>
              <a:ext uri="{FF2B5EF4-FFF2-40B4-BE49-F238E27FC236}">
                <a16:creationId xmlns:a16="http://schemas.microsoft.com/office/drawing/2014/main" id="{67AFD85D-9F65-4223-9835-AB221CD0FC5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7877172" y="3811384"/>
            <a:ext cx="2322134" cy="360006"/>
          </a:xfrm>
          <a:prstGeom prst="ellipse">
            <a:avLst/>
          </a:prstGeom>
          <a:gradFill>
            <a:gsLst>
              <a:gs pos="0">
                <a:schemeClr val="accent3">
                  <a:alpha val="59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ECE1C07F-7EEA-A54A-FC6C-443C1E294944}"/>
              </a:ext>
            </a:extLst>
          </p:cNvPr>
          <p:cNvCxnSpPr>
            <a:cxnSpLocks/>
          </p:cNvCxnSpPr>
          <p:nvPr/>
        </p:nvCxnSpPr>
        <p:spPr>
          <a:xfrm>
            <a:off x="7131799" y="3991387"/>
            <a:ext cx="745373" cy="0"/>
          </a:xfrm>
          <a:prstGeom prst="line">
            <a:avLst/>
          </a:prstGeom>
          <a:ln cap="rnd">
            <a:solidFill>
              <a:schemeClr val="accent3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>
            <a:extLst>
              <a:ext uri="{FF2B5EF4-FFF2-40B4-BE49-F238E27FC236}">
                <a16:creationId xmlns:a16="http://schemas.microsoft.com/office/drawing/2014/main" id="{E98A134A-84BE-2416-E722-62FF77010AC9}"/>
              </a:ext>
            </a:extLst>
          </p:cNvPr>
          <p:cNvSpPr txBox="1"/>
          <p:nvPr/>
        </p:nvSpPr>
        <p:spPr>
          <a:xfrm>
            <a:off x="7877172" y="3054021"/>
            <a:ext cx="2448677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故障定位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90365764-0CF9-91F2-50F4-FE73964D129C}"/>
              </a:ext>
            </a:extLst>
          </p:cNvPr>
          <p:cNvSpPr txBox="1"/>
          <p:nvPr/>
        </p:nvSpPr>
        <p:spPr>
          <a:xfrm>
            <a:off x="7862693" y="3417779"/>
            <a:ext cx="2319866" cy="7120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对故障进行关联分析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定位根告警</a:t>
            </a:r>
          </a:p>
        </p:txBody>
      </p:sp>
      <p:sp>
        <p:nvSpPr>
          <p:cNvPr id="149" name="PA-椭圆 8">
            <a:extLst>
              <a:ext uri="{FF2B5EF4-FFF2-40B4-BE49-F238E27FC236}">
                <a16:creationId xmlns:a16="http://schemas.microsoft.com/office/drawing/2014/main" id="{6D26FC62-86FF-A2A8-D487-CE764DFE3DA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7260252" y="2433665"/>
            <a:ext cx="2322134" cy="360006"/>
          </a:xfrm>
          <a:prstGeom prst="ellipse">
            <a:avLst/>
          </a:prstGeom>
          <a:gradFill>
            <a:gsLst>
              <a:gs pos="0">
                <a:schemeClr val="accent3">
                  <a:alpha val="59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DD05B28-94DF-C60B-653C-DA4CA258053B}"/>
              </a:ext>
            </a:extLst>
          </p:cNvPr>
          <p:cNvCxnSpPr>
            <a:cxnSpLocks/>
            <a:endCxn id="149" idx="2"/>
          </p:cNvCxnSpPr>
          <p:nvPr/>
        </p:nvCxnSpPr>
        <p:spPr>
          <a:xfrm>
            <a:off x="6514879" y="2613668"/>
            <a:ext cx="745373" cy="0"/>
          </a:xfrm>
          <a:prstGeom prst="line">
            <a:avLst/>
          </a:prstGeom>
          <a:ln cap="rnd">
            <a:solidFill>
              <a:schemeClr val="accent3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本框 150">
            <a:extLst>
              <a:ext uri="{FF2B5EF4-FFF2-40B4-BE49-F238E27FC236}">
                <a16:creationId xmlns:a16="http://schemas.microsoft.com/office/drawing/2014/main" id="{C59466ED-72A3-5E3C-E147-B939760F9C07}"/>
              </a:ext>
            </a:extLst>
          </p:cNvPr>
          <p:cNvSpPr txBox="1"/>
          <p:nvPr/>
        </p:nvSpPr>
        <p:spPr>
          <a:xfrm>
            <a:off x="7260252" y="1705636"/>
            <a:ext cx="2448677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故障自愈</a:t>
            </a: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28915CF1-EB49-C246-30BD-C3C336708920}"/>
              </a:ext>
            </a:extLst>
          </p:cNvPr>
          <p:cNvSpPr txBox="1"/>
          <p:nvPr/>
        </p:nvSpPr>
        <p:spPr>
          <a:xfrm>
            <a:off x="7216223" y="2153905"/>
            <a:ext cx="2525050" cy="3919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预测到缺陷后自动处置</a:t>
            </a:r>
          </a:p>
        </p:txBody>
      </p: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8FF98CBE-554F-A7AC-FB8C-65859567F917}"/>
              </a:ext>
            </a:extLst>
          </p:cNvPr>
          <p:cNvGrpSpPr/>
          <p:nvPr/>
        </p:nvGrpSpPr>
        <p:grpSpPr>
          <a:xfrm>
            <a:off x="6339889" y="981634"/>
            <a:ext cx="2505530" cy="734761"/>
            <a:chOff x="5339002" y="495020"/>
            <a:chExt cx="2505530" cy="734761"/>
          </a:xfrm>
        </p:grpSpPr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07F50264-5181-D7DC-71C4-296F428A4E72}"/>
                </a:ext>
              </a:extLst>
            </p:cNvPr>
            <p:cNvSpPr/>
            <p:nvPr/>
          </p:nvSpPr>
          <p:spPr>
            <a:xfrm>
              <a:off x="5339002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E0EB0985-63E4-7CAC-4A8C-57FE9FD9ABDB}"/>
                </a:ext>
              </a:extLst>
            </p:cNvPr>
            <p:cNvSpPr/>
            <p:nvPr/>
          </p:nvSpPr>
          <p:spPr>
            <a:xfrm>
              <a:off x="5418888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D734D1A-9C93-5C60-5F9F-FD0C3EE716BB}"/>
                </a:ext>
              </a:extLst>
            </p:cNvPr>
            <p:cNvSpPr/>
            <p:nvPr/>
          </p:nvSpPr>
          <p:spPr>
            <a:xfrm flipH="1">
              <a:off x="7235317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E221CC22-93DE-FE04-726E-50F6405ACE9F}"/>
              </a:ext>
            </a:extLst>
          </p:cNvPr>
          <p:cNvGrpSpPr/>
          <p:nvPr/>
        </p:nvGrpSpPr>
        <p:grpSpPr>
          <a:xfrm>
            <a:off x="3103295" y="981634"/>
            <a:ext cx="2505530" cy="734761"/>
            <a:chOff x="4385079" y="495020"/>
            <a:chExt cx="2505530" cy="734761"/>
          </a:xfrm>
        </p:grpSpPr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F1BB0255-28E6-AF14-0184-508C56C8AD10}"/>
                </a:ext>
              </a:extLst>
            </p:cNvPr>
            <p:cNvSpPr/>
            <p:nvPr/>
          </p:nvSpPr>
          <p:spPr>
            <a:xfrm flipH="1">
              <a:off x="5027684" y="495020"/>
              <a:ext cx="1862925" cy="734761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99000">
                    <a:schemeClr val="accent2"/>
                  </a:gs>
                  <a:gs pos="95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0CC77C04-E783-F6FB-0D01-A090EC0F4C1D}"/>
                </a:ext>
              </a:extLst>
            </p:cNvPr>
            <p:cNvSpPr/>
            <p:nvPr/>
          </p:nvSpPr>
          <p:spPr>
            <a:xfrm flipH="1">
              <a:off x="5107570" y="526528"/>
              <a:ext cx="1703153" cy="671745"/>
            </a:xfrm>
            <a:prstGeom prst="ellipse">
              <a:avLst/>
            </a:prstGeom>
            <a:noFill/>
            <a:ln w="9525" cap="flat" cmpd="sng" algn="ctr">
              <a:gradFill>
                <a:gsLst>
                  <a:gs pos="100000">
                    <a:schemeClr val="accent2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2E202E18-E9CC-2BCF-4A6D-3FB729473DB3}"/>
                </a:ext>
              </a:extLst>
            </p:cNvPr>
            <p:cNvSpPr/>
            <p:nvPr/>
          </p:nvSpPr>
          <p:spPr>
            <a:xfrm>
              <a:off x="4385079" y="793328"/>
              <a:ext cx="609215" cy="138144"/>
            </a:xfrm>
            <a:custGeom>
              <a:avLst/>
              <a:gdLst>
                <a:gd name="connsiteX0" fmla="*/ 0 w 1781175"/>
                <a:gd name="connsiteY0" fmla="*/ 488950 h 695325"/>
                <a:gd name="connsiteX1" fmla="*/ 663575 w 1781175"/>
                <a:gd name="connsiteY1" fmla="*/ 488950 h 695325"/>
                <a:gd name="connsiteX2" fmla="*/ 815975 w 1781175"/>
                <a:gd name="connsiteY2" fmla="*/ 0 h 695325"/>
                <a:gd name="connsiteX3" fmla="*/ 965200 w 1781175"/>
                <a:gd name="connsiteY3" fmla="*/ 695325 h 695325"/>
                <a:gd name="connsiteX4" fmla="*/ 1057275 w 1781175"/>
                <a:gd name="connsiteY4" fmla="*/ 298450 h 695325"/>
                <a:gd name="connsiteX5" fmla="*/ 1781175 w 1781175"/>
                <a:gd name="connsiteY5" fmla="*/ 2984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695325">
                  <a:moveTo>
                    <a:pt x="0" y="488950"/>
                  </a:moveTo>
                  <a:lnTo>
                    <a:pt x="663575" y="488950"/>
                  </a:lnTo>
                  <a:lnTo>
                    <a:pt x="815975" y="0"/>
                  </a:lnTo>
                  <a:lnTo>
                    <a:pt x="965200" y="695325"/>
                  </a:lnTo>
                  <a:lnTo>
                    <a:pt x="1057275" y="298450"/>
                  </a:lnTo>
                  <a:lnTo>
                    <a:pt x="1781175" y="298450"/>
                  </a:lnTo>
                </a:path>
              </a:pathLst>
            </a:custGeom>
            <a:noFill/>
            <a:ln w="6350" cap="flat" cmpd="sng" algn="ctr">
              <a:gradFill flip="none" rotWithShape="1">
                <a:gsLst>
                  <a:gs pos="54000">
                    <a:schemeClr val="accent2"/>
                  </a:gs>
                  <a:gs pos="0">
                    <a:srgbClr val="0293F2">
                      <a:alpha val="0"/>
                    </a:srgb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72" name="文本框 171">
            <a:extLst>
              <a:ext uri="{FF2B5EF4-FFF2-40B4-BE49-F238E27FC236}">
                <a16:creationId xmlns:a16="http://schemas.microsoft.com/office/drawing/2014/main" id="{29A14164-6BA5-8346-625F-9D6A3ED56129}"/>
              </a:ext>
            </a:extLst>
          </p:cNvPr>
          <p:cNvSpPr txBox="1"/>
          <p:nvPr/>
        </p:nvSpPr>
        <p:spPr>
          <a:xfrm>
            <a:off x="4125164" y="1130300"/>
            <a:ext cx="376606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dirty="0">
                <a:gradFill>
                  <a:gsLst>
                    <a:gs pos="55000">
                      <a:schemeClr val="accent2"/>
                    </a:gs>
                    <a:gs pos="0">
                      <a:schemeClr val="bg1"/>
                    </a:gs>
                  </a:gsLst>
                  <a:lin ang="2700000" scaled="0"/>
                </a:gradFill>
                <a:latin typeface="+mj-ea"/>
                <a:ea typeface="+mj-ea"/>
              </a:rPr>
              <a:t>实现</a:t>
            </a:r>
            <a:r>
              <a:rPr lang="en-US" altLang="zh-CN" sz="2400" dirty="0">
                <a:gradFill>
                  <a:gsLst>
                    <a:gs pos="55000">
                      <a:schemeClr val="accent2"/>
                    </a:gs>
                    <a:gs pos="0">
                      <a:schemeClr val="bg1"/>
                    </a:gs>
                  </a:gsLst>
                  <a:lin ang="2700000" scaled="0"/>
                </a:gradFill>
                <a:latin typeface="+mj-ea"/>
                <a:ea typeface="+mj-ea"/>
              </a:rPr>
              <a:t>7×24</a:t>
            </a:r>
            <a:r>
              <a:rPr lang="zh-CN" altLang="en-US" sz="2400" dirty="0">
                <a:gradFill>
                  <a:gsLst>
                    <a:gs pos="55000">
                      <a:schemeClr val="accent2"/>
                    </a:gs>
                    <a:gs pos="0">
                      <a:schemeClr val="bg1"/>
                    </a:gs>
                  </a:gsLst>
                  <a:lin ang="2700000" scaled="0"/>
                </a:gradFill>
                <a:latin typeface="+mj-ea"/>
                <a:ea typeface="+mj-ea"/>
              </a:rPr>
              <a:t>小时不间断运行</a:t>
            </a: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EE51E49B-1DD1-DBD1-EE59-49F44A6BD278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下步计划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A23E2DB-8EEC-FE41-41D0-1F8757FB808A}"/>
              </a:ext>
            </a:extLst>
          </p:cNvPr>
          <p:cNvGrpSpPr/>
          <p:nvPr/>
        </p:nvGrpSpPr>
        <p:grpSpPr>
          <a:xfrm>
            <a:off x="4231203" y="1911796"/>
            <a:ext cx="3599044" cy="3528475"/>
            <a:chOff x="2032000" y="719666"/>
            <a:chExt cx="5527039" cy="5418666"/>
          </a:xfrm>
          <a:gradFill>
            <a:gsLst>
              <a:gs pos="100000">
                <a:schemeClr val="accent3"/>
              </a:gs>
              <a:gs pos="63000">
                <a:schemeClr val="accent2">
                  <a:alpha val="2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isometricOffAxis2Left" zoom="95000"/>
            <a:lightRig rig="flat" dir="t"/>
          </a:scene3d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16BB387-195F-3B0D-35F4-3A6625BD2700}"/>
                </a:ext>
              </a:extLst>
            </p:cNvPr>
            <p:cNvSpPr/>
            <p:nvPr/>
          </p:nvSpPr>
          <p:spPr>
            <a:xfrm>
              <a:off x="4242816" y="719666"/>
              <a:ext cx="1105407" cy="1083733"/>
            </a:xfrm>
            <a:custGeom>
              <a:avLst/>
              <a:gdLst>
                <a:gd name="connsiteX0" fmla="*/ 0 w 1105407"/>
                <a:gd name="connsiteY0" fmla="*/ 1083733 h 1083733"/>
                <a:gd name="connsiteX1" fmla="*/ 552704 w 1105407"/>
                <a:gd name="connsiteY1" fmla="*/ 0 h 1083733"/>
                <a:gd name="connsiteX2" fmla="*/ 552704 w 1105407"/>
                <a:gd name="connsiteY2" fmla="*/ 0 h 1083733"/>
                <a:gd name="connsiteX3" fmla="*/ 1105407 w 1105407"/>
                <a:gd name="connsiteY3" fmla="*/ 1083733 h 1083733"/>
                <a:gd name="connsiteX4" fmla="*/ 0 w 1105407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407" h="1083733">
                  <a:moveTo>
                    <a:pt x="0" y="1083733"/>
                  </a:moveTo>
                  <a:lnTo>
                    <a:pt x="552704" y="0"/>
                  </a:lnTo>
                  <a:lnTo>
                    <a:pt x="552704" y="0"/>
                  </a:lnTo>
                  <a:lnTo>
                    <a:pt x="1105407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  <a:ln>
              <a:gradFill>
                <a:gsLst>
                  <a:gs pos="81000">
                    <a:schemeClr val="accent3">
                      <a:alpha val="4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400" kern="1200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01265CD-30D5-188F-151B-F434BA56A03B}"/>
                </a:ext>
              </a:extLst>
            </p:cNvPr>
            <p:cNvSpPr/>
            <p:nvPr/>
          </p:nvSpPr>
          <p:spPr>
            <a:xfrm>
              <a:off x="3690112" y="1803399"/>
              <a:ext cx="2210815" cy="1083733"/>
            </a:xfrm>
            <a:custGeom>
              <a:avLst/>
              <a:gdLst>
                <a:gd name="connsiteX0" fmla="*/ 0 w 2210815"/>
                <a:gd name="connsiteY0" fmla="*/ 1083733 h 1083733"/>
                <a:gd name="connsiteX1" fmla="*/ 552704 w 2210815"/>
                <a:gd name="connsiteY1" fmla="*/ 0 h 1083733"/>
                <a:gd name="connsiteX2" fmla="*/ 1658111 w 2210815"/>
                <a:gd name="connsiteY2" fmla="*/ 0 h 1083733"/>
                <a:gd name="connsiteX3" fmla="*/ 2210815 w 2210815"/>
                <a:gd name="connsiteY3" fmla="*/ 1083733 h 1083733"/>
                <a:gd name="connsiteX4" fmla="*/ 0 w 2210815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815" h="1083733">
                  <a:moveTo>
                    <a:pt x="0" y="1083733"/>
                  </a:moveTo>
                  <a:lnTo>
                    <a:pt x="552704" y="0"/>
                  </a:lnTo>
                  <a:lnTo>
                    <a:pt x="1658111" y="0"/>
                  </a:lnTo>
                  <a:lnTo>
                    <a:pt x="2210815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  <a:ln>
              <a:gradFill>
                <a:gsLst>
                  <a:gs pos="81000">
                    <a:schemeClr val="accent3">
                      <a:alpha val="4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6582" tIns="59690" rIns="446583" bIns="5969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700" kern="1200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C4818BA-7211-CF75-427E-45C8868D7CEB}"/>
                </a:ext>
              </a:extLst>
            </p:cNvPr>
            <p:cNvSpPr/>
            <p:nvPr/>
          </p:nvSpPr>
          <p:spPr>
            <a:xfrm>
              <a:off x="3137408" y="2887132"/>
              <a:ext cx="3316223" cy="1083733"/>
            </a:xfrm>
            <a:custGeom>
              <a:avLst/>
              <a:gdLst>
                <a:gd name="connsiteX0" fmla="*/ 0 w 3316223"/>
                <a:gd name="connsiteY0" fmla="*/ 1083733 h 1083733"/>
                <a:gd name="connsiteX1" fmla="*/ 552704 w 3316223"/>
                <a:gd name="connsiteY1" fmla="*/ 0 h 1083733"/>
                <a:gd name="connsiteX2" fmla="*/ 2763519 w 3316223"/>
                <a:gd name="connsiteY2" fmla="*/ 0 h 1083733"/>
                <a:gd name="connsiteX3" fmla="*/ 3316223 w 3316223"/>
                <a:gd name="connsiteY3" fmla="*/ 1083733 h 1083733"/>
                <a:gd name="connsiteX4" fmla="*/ 0 w 3316223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223" h="1083733">
                  <a:moveTo>
                    <a:pt x="0" y="1083733"/>
                  </a:moveTo>
                  <a:lnTo>
                    <a:pt x="552704" y="0"/>
                  </a:lnTo>
                  <a:lnTo>
                    <a:pt x="2763519" y="0"/>
                  </a:lnTo>
                  <a:lnTo>
                    <a:pt x="3316223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  <a:ln>
              <a:gradFill>
                <a:gsLst>
                  <a:gs pos="81000">
                    <a:schemeClr val="accent3">
                      <a:alpha val="4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29" tIns="59690" rIns="640029" bIns="5969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700" kern="120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C5D4388-3128-DCC2-7EE6-EAA834B2AF1E}"/>
                </a:ext>
              </a:extLst>
            </p:cNvPr>
            <p:cNvSpPr/>
            <p:nvPr/>
          </p:nvSpPr>
          <p:spPr>
            <a:xfrm>
              <a:off x="2584704" y="3970866"/>
              <a:ext cx="4421631" cy="1083733"/>
            </a:xfrm>
            <a:custGeom>
              <a:avLst/>
              <a:gdLst>
                <a:gd name="connsiteX0" fmla="*/ 0 w 4421631"/>
                <a:gd name="connsiteY0" fmla="*/ 1083733 h 1083733"/>
                <a:gd name="connsiteX1" fmla="*/ 552704 w 4421631"/>
                <a:gd name="connsiteY1" fmla="*/ 0 h 1083733"/>
                <a:gd name="connsiteX2" fmla="*/ 3868927 w 4421631"/>
                <a:gd name="connsiteY2" fmla="*/ 0 h 1083733"/>
                <a:gd name="connsiteX3" fmla="*/ 4421631 w 4421631"/>
                <a:gd name="connsiteY3" fmla="*/ 1083733 h 1083733"/>
                <a:gd name="connsiteX4" fmla="*/ 0 w 4421631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631" h="1083733">
                  <a:moveTo>
                    <a:pt x="0" y="1083733"/>
                  </a:moveTo>
                  <a:lnTo>
                    <a:pt x="552704" y="0"/>
                  </a:lnTo>
                  <a:lnTo>
                    <a:pt x="3868927" y="0"/>
                  </a:lnTo>
                  <a:lnTo>
                    <a:pt x="4421631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  <a:ln>
              <a:gradFill>
                <a:gsLst>
                  <a:gs pos="81000">
                    <a:schemeClr val="accent3">
                      <a:alpha val="4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475" tIns="59690" rIns="833476" bIns="5969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700" kern="120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8C898225-A5D0-D518-6348-A0EBCDFB075C}"/>
                </a:ext>
              </a:extLst>
            </p:cNvPr>
            <p:cNvSpPr/>
            <p:nvPr/>
          </p:nvSpPr>
          <p:spPr>
            <a:xfrm>
              <a:off x="2032000" y="5054599"/>
              <a:ext cx="5527039" cy="1083733"/>
            </a:xfrm>
            <a:custGeom>
              <a:avLst/>
              <a:gdLst>
                <a:gd name="connsiteX0" fmla="*/ 0 w 5527039"/>
                <a:gd name="connsiteY0" fmla="*/ 1083733 h 1083733"/>
                <a:gd name="connsiteX1" fmla="*/ 552704 w 5527039"/>
                <a:gd name="connsiteY1" fmla="*/ 0 h 1083733"/>
                <a:gd name="connsiteX2" fmla="*/ 4974335 w 5527039"/>
                <a:gd name="connsiteY2" fmla="*/ 0 h 1083733"/>
                <a:gd name="connsiteX3" fmla="*/ 5527039 w 5527039"/>
                <a:gd name="connsiteY3" fmla="*/ 1083733 h 1083733"/>
                <a:gd name="connsiteX4" fmla="*/ 0 w 5527039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39" h="1083733">
                  <a:moveTo>
                    <a:pt x="0" y="1083733"/>
                  </a:moveTo>
                  <a:lnTo>
                    <a:pt x="552704" y="0"/>
                  </a:lnTo>
                  <a:lnTo>
                    <a:pt x="4974335" y="0"/>
                  </a:lnTo>
                  <a:lnTo>
                    <a:pt x="5527039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  <a:ln>
              <a:gradFill>
                <a:gsLst>
                  <a:gs pos="81000">
                    <a:schemeClr val="accent3">
                      <a:alpha val="4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6922" tIns="59690" rIns="1026922" bIns="5969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700" kern="1200"/>
            </a:p>
          </p:txBody>
        </p:sp>
      </p:grp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5F56083-69F6-7E8F-7067-93D0AA85E960}"/>
              </a:ext>
            </a:extLst>
          </p:cNvPr>
          <p:cNvSpPr txBox="1"/>
          <p:nvPr/>
        </p:nvSpPr>
        <p:spPr>
          <a:xfrm>
            <a:off x="2340777" y="2228390"/>
            <a:ext cx="2448677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故障预测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23A98F9-2848-7FC1-9A10-27B4B74ADF6A}"/>
              </a:ext>
            </a:extLst>
          </p:cNvPr>
          <p:cNvSpPr txBox="1"/>
          <p:nvPr/>
        </p:nvSpPr>
        <p:spPr>
          <a:xfrm>
            <a:off x="2296432" y="2596127"/>
            <a:ext cx="2525050" cy="7120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开展大数据分析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关联分析算法预测故障</a:t>
            </a: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4B1678B2-1141-4EB8-7D54-366CC093D63F}"/>
              </a:ext>
            </a:extLst>
          </p:cNvPr>
          <p:cNvGrpSpPr/>
          <p:nvPr/>
        </p:nvGrpSpPr>
        <p:grpSpPr>
          <a:xfrm flipH="1">
            <a:off x="2347879" y="3042889"/>
            <a:ext cx="3067507" cy="360006"/>
            <a:chOff x="1106304" y="4148494"/>
            <a:chExt cx="3067507" cy="360006"/>
          </a:xfrm>
        </p:grpSpPr>
        <p:sp>
          <p:nvSpPr>
            <p:cNvPr id="147" name="PA-椭圆 8">
              <a:extLst>
                <a:ext uri="{FF2B5EF4-FFF2-40B4-BE49-F238E27FC236}">
                  <a16:creationId xmlns:a16="http://schemas.microsoft.com/office/drawing/2014/main" id="{4B3F7FEC-587A-CB1A-A23B-5B1EEA90F9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1851677" y="4148494"/>
              <a:ext cx="2322134" cy="360006"/>
            </a:xfrm>
            <a:prstGeom prst="ellipse">
              <a:avLst/>
            </a:prstGeom>
            <a:gradFill>
              <a:gsLst>
                <a:gs pos="0">
                  <a:schemeClr val="accent3">
                    <a:alpha val="59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3"/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84A9B98-57A9-0DC4-AAB4-C835ECCED977}"/>
                </a:ext>
              </a:extLst>
            </p:cNvPr>
            <p:cNvCxnSpPr>
              <a:cxnSpLocks/>
              <a:endCxn id="147" idx="2"/>
            </p:cNvCxnSpPr>
            <p:nvPr/>
          </p:nvCxnSpPr>
          <p:spPr>
            <a:xfrm>
              <a:off x="1106304" y="4328497"/>
              <a:ext cx="745373" cy="0"/>
            </a:xfrm>
            <a:prstGeom prst="line">
              <a:avLst/>
            </a:prstGeom>
            <a:ln cap="rnd">
              <a:solidFill>
                <a:schemeClr val="accent3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id="{895411ED-8761-C994-CD66-452E2FF03138}"/>
              </a:ext>
            </a:extLst>
          </p:cNvPr>
          <p:cNvSpPr txBox="1"/>
          <p:nvPr/>
        </p:nvSpPr>
        <p:spPr>
          <a:xfrm>
            <a:off x="1693497" y="3460802"/>
            <a:ext cx="2448677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多维度分析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022A4D18-7138-586B-46B9-5631B6F4B585}"/>
              </a:ext>
            </a:extLst>
          </p:cNvPr>
          <p:cNvSpPr txBox="1"/>
          <p:nvPr/>
        </p:nvSpPr>
        <p:spPr>
          <a:xfrm>
            <a:off x="1649152" y="3828539"/>
            <a:ext cx="1293944" cy="7120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系统日志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操作日志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B5EDB2CA-7054-7045-1664-FDCE43111AC4}"/>
              </a:ext>
            </a:extLst>
          </p:cNvPr>
          <p:cNvSpPr txBox="1"/>
          <p:nvPr/>
        </p:nvSpPr>
        <p:spPr>
          <a:xfrm>
            <a:off x="2833751" y="3834746"/>
            <a:ext cx="1293944" cy="7120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审计日志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安全日志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A488BB6-10A3-96BB-D478-D165DA4D6510}"/>
              </a:ext>
            </a:extLst>
          </p:cNvPr>
          <p:cNvGrpSpPr/>
          <p:nvPr/>
        </p:nvGrpSpPr>
        <p:grpSpPr>
          <a:xfrm flipH="1">
            <a:off x="1700599" y="4275301"/>
            <a:ext cx="3067507" cy="360006"/>
            <a:chOff x="1106304" y="4148494"/>
            <a:chExt cx="3067507" cy="360006"/>
          </a:xfrm>
        </p:grpSpPr>
        <p:sp>
          <p:nvSpPr>
            <p:cNvPr id="132" name="PA-椭圆 8">
              <a:extLst>
                <a:ext uri="{FF2B5EF4-FFF2-40B4-BE49-F238E27FC236}">
                  <a16:creationId xmlns:a16="http://schemas.microsoft.com/office/drawing/2014/main" id="{8C0E85F0-B197-CA37-BEC2-97DB712C438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1851677" y="4148494"/>
              <a:ext cx="2322134" cy="360006"/>
            </a:xfrm>
            <a:prstGeom prst="ellipse">
              <a:avLst/>
            </a:prstGeom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3"/>
                  </a:gs>
                  <a:gs pos="89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827B449B-62F0-F0E9-5AB7-009670624862}"/>
                </a:ext>
              </a:extLst>
            </p:cNvPr>
            <p:cNvCxnSpPr>
              <a:cxnSpLocks/>
              <a:endCxn id="132" idx="2"/>
            </p:cNvCxnSpPr>
            <p:nvPr/>
          </p:nvCxnSpPr>
          <p:spPr>
            <a:xfrm>
              <a:off x="1106304" y="4328497"/>
              <a:ext cx="745373" cy="0"/>
            </a:xfrm>
            <a:prstGeom prst="line">
              <a:avLst/>
            </a:prstGeom>
            <a:ln cap="rnd">
              <a:solidFill>
                <a:schemeClr val="accent3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961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任意多边形: 形状 152">
            <a:extLst>
              <a:ext uri="{FF2B5EF4-FFF2-40B4-BE49-F238E27FC236}">
                <a16:creationId xmlns:a16="http://schemas.microsoft.com/office/drawing/2014/main" id="{19A691E6-DF03-5987-F9FF-5C289EFF91A0}"/>
              </a:ext>
            </a:extLst>
          </p:cNvPr>
          <p:cNvSpPr/>
          <p:nvPr/>
        </p:nvSpPr>
        <p:spPr>
          <a:xfrm>
            <a:off x="293915" y="0"/>
            <a:ext cx="11604172" cy="6858000"/>
          </a:xfrm>
          <a:custGeom>
            <a:avLst/>
            <a:gdLst>
              <a:gd name="connsiteX0" fmla="*/ 1122461 w 11604172"/>
              <a:gd name="connsiteY0" fmla="*/ 0 h 6858000"/>
              <a:gd name="connsiteX1" fmla="*/ 10481711 w 11604172"/>
              <a:gd name="connsiteY1" fmla="*/ 0 h 6858000"/>
              <a:gd name="connsiteX2" fmla="*/ 10613267 w 11604172"/>
              <a:gd name="connsiteY2" fmla="*/ 185000 h 6858000"/>
              <a:gd name="connsiteX3" fmla="*/ 11604172 w 11604172"/>
              <a:gd name="connsiteY3" fmla="*/ 3429001 h 6858000"/>
              <a:gd name="connsiteX4" fmla="*/ 10613267 w 11604172"/>
              <a:gd name="connsiteY4" fmla="*/ 6673003 h 6858000"/>
              <a:gd name="connsiteX5" fmla="*/ 10481712 w 11604172"/>
              <a:gd name="connsiteY5" fmla="*/ 6858000 h 6858000"/>
              <a:gd name="connsiteX6" fmla="*/ 1122460 w 11604172"/>
              <a:gd name="connsiteY6" fmla="*/ 6858000 h 6858000"/>
              <a:gd name="connsiteX7" fmla="*/ 990905 w 11604172"/>
              <a:gd name="connsiteY7" fmla="*/ 6673003 h 6858000"/>
              <a:gd name="connsiteX8" fmla="*/ 0 w 11604172"/>
              <a:gd name="connsiteY8" fmla="*/ 3429001 h 6858000"/>
              <a:gd name="connsiteX9" fmla="*/ 990905 w 11604172"/>
              <a:gd name="connsiteY9" fmla="*/ 185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4172" h="6858000">
                <a:moveTo>
                  <a:pt x="1122461" y="0"/>
                </a:moveTo>
                <a:lnTo>
                  <a:pt x="10481711" y="0"/>
                </a:lnTo>
                <a:lnTo>
                  <a:pt x="10613267" y="185000"/>
                </a:lnTo>
                <a:cubicBezTo>
                  <a:pt x="11238873" y="1111018"/>
                  <a:pt x="11604172" y="2227350"/>
                  <a:pt x="11604172" y="3429001"/>
                </a:cubicBezTo>
                <a:cubicBezTo>
                  <a:pt x="11604172" y="4630653"/>
                  <a:pt x="11238873" y="5746984"/>
                  <a:pt x="10613267" y="6673003"/>
                </a:cubicBezTo>
                <a:lnTo>
                  <a:pt x="10481712" y="6858000"/>
                </a:lnTo>
                <a:lnTo>
                  <a:pt x="1122460" y="6858000"/>
                </a:lnTo>
                <a:lnTo>
                  <a:pt x="990905" y="6673003"/>
                </a:lnTo>
                <a:cubicBezTo>
                  <a:pt x="365299" y="5746984"/>
                  <a:pt x="0" y="4630653"/>
                  <a:pt x="0" y="3429001"/>
                </a:cubicBezTo>
                <a:cubicBezTo>
                  <a:pt x="0" y="2227350"/>
                  <a:pt x="365299" y="1111018"/>
                  <a:pt x="990905" y="18500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0000">
                  <a:schemeClr val="tx2">
                    <a:alpha val="20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659A2B0-57C8-E71A-82A4-CD780468601F}"/>
              </a:ext>
            </a:extLst>
          </p:cNvPr>
          <p:cNvSpPr/>
          <p:nvPr/>
        </p:nvSpPr>
        <p:spPr>
          <a:xfrm>
            <a:off x="3994015" y="1482000"/>
            <a:ext cx="4213316" cy="4213316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tx2">
                    <a:alpha val="20000"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81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0" name="椭圆 169">
            <a:extLst>
              <a:ext uri="{FF2B5EF4-FFF2-40B4-BE49-F238E27FC236}">
                <a16:creationId xmlns:a16="http://schemas.microsoft.com/office/drawing/2014/main" id="{02359D7D-74FB-7B97-5E5C-143B5476ED00}"/>
              </a:ext>
            </a:extLst>
          </p:cNvPr>
          <p:cNvSpPr/>
          <p:nvPr/>
        </p:nvSpPr>
        <p:spPr>
          <a:xfrm rot="18900000">
            <a:off x="4427778" y="1933493"/>
            <a:ext cx="3310332" cy="3310331"/>
          </a:xfrm>
          <a:prstGeom prst="ellipse">
            <a:avLst/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0">
                <a:schemeClr val="accent1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图形 181">
            <a:extLst>
              <a:ext uri="{FF2B5EF4-FFF2-40B4-BE49-F238E27FC236}">
                <a16:creationId xmlns:a16="http://schemas.microsoft.com/office/drawing/2014/main" id="{1361E576-4196-DDC8-9580-9C2EB9FF4654}"/>
              </a:ext>
            </a:extLst>
          </p:cNvPr>
          <p:cNvSpPr/>
          <p:nvPr/>
        </p:nvSpPr>
        <p:spPr>
          <a:xfrm>
            <a:off x="1976459" y="1275097"/>
            <a:ext cx="913284" cy="1060452"/>
          </a:xfrm>
          <a:custGeom>
            <a:avLst/>
            <a:gdLst>
              <a:gd name="connsiteX0" fmla="*/ 262063 w 524032"/>
              <a:gd name="connsiteY0" fmla="*/ 77611 h 608475"/>
              <a:gd name="connsiteX1" fmla="*/ 454868 w 524032"/>
              <a:gd name="connsiteY1" fmla="*/ 163964 h 608475"/>
              <a:gd name="connsiteX2" fmla="*/ 262063 w 524032"/>
              <a:gd name="connsiteY2" fmla="*/ 531109 h 608475"/>
              <a:gd name="connsiteX3" fmla="*/ 69162 w 524032"/>
              <a:gd name="connsiteY3" fmla="*/ 163964 h 608475"/>
              <a:gd name="connsiteX4" fmla="*/ 262063 w 524032"/>
              <a:gd name="connsiteY4" fmla="*/ 77611 h 608475"/>
              <a:gd name="connsiteX5" fmla="*/ 262069 w 524032"/>
              <a:gd name="connsiteY5" fmla="*/ 36054 h 608475"/>
              <a:gd name="connsiteX6" fmla="*/ 32655 w 524032"/>
              <a:gd name="connsiteY6" fmla="*/ 139055 h 608475"/>
              <a:gd name="connsiteX7" fmla="*/ 142739 w 524032"/>
              <a:gd name="connsiteY7" fmla="*/ 460754 h 608475"/>
              <a:gd name="connsiteX8" fmla="*/ 262069 w 524032"/>
              <a:gd name="connsiteY8" fmla="*/ 572987 h 608475"/>
              <a:gd name="connsiteX9" fmla="*/ 381303 w 524032"/>
              <a:gd name="connsiteY9" fmla="*/ 460850 h 608475"/>
              <a:gd name="connsiteX10" fmla="*/ 491387 w 524032"/>
              <a:gd name="connsiteY10" fmla="*/ 139055 h 608475"/>
              <a:gd name="connsiteX11" fmla="*/ 262069 w 524032"/>
              <a:gd name="connsiteY11" fmla="*/ 36054 h 608475"/>
              <a:gd name="connsiteX12" fmla="*/ 271700 w 524032"/>
              <a:gd name="connsiteY12" fmla="*/ 3163 h 608475"/>
              <a:gd name="connsiteX13" fmla="*/ 510168 w 524032"/>
              <a:gd name="connsiteY13" fmla="*/ 110011 h 608475"/>
              <a:gd name="connsiteX14" fmla="*/ 523170 w 524032"/>
              <a:gd name="connsiteY14" fmla="*/ 124918 h 608475"/>
              <a:gd name="connsiteX15" fmla="*/ 475303 w 524032"/>
              <a:gd name="connsiteY15" fmla="*/ 371697 h 608475"/>
              <a:gd name="connsiteX16" fmla="*/ 361944 w 524032"/>
              <a:gd name="connsiteY16" fmla="*/ 530960 h 608475"/>
              <a:gd name="connsiteX17" fmla="*/ 298090 w 524032"/>
              <a:gd name="connsiteY17" fmla="*/ 586932 h 608475"/>
              <a:gd name="connsiteX18" fmla="*/ 278153 w 524032"/>
              <a:gd name="connsiteY18" fmla="*/ 601166 h 608475"/>
              <a:gd name="connsiteX19" fmla="*/ 262262 w 524032"/>
              <a:gd name="connsiteY19" fmla="*/ 608475 h 608475"/>
              <a:gd name="connsiteX20" fmla="*/ 261588 w 524032"/>
              <a:gd name="connsiteY20" fmla="*/ 608475 h 608475"/>
              <a:gd name="connsiteX21" fmla="*/ 244829 w 524032"/>
              <a:gd name="connsiteY21" fmla="*/ 600397 h 608475"/>
              <a:gd name="connsiteX22" fmla="*/ 222196 w 524032"/>
              <a:gd name="connsiteY22" fmla="*/ 584047 h 608475"/>
              <a:gd name="connsiteX23" fmla="*/ 151118 w 524032"/>
              <a:gd name="connsiteY23" fmla="*/ 519708 h 608475"/>
              <a:gd name="connsiteX24" fmla="*/ 872 w 524032"/>
              <a:gd name="connsiteY24" fmla="*/ 124918 h 608475"/>
              <a:gd name="connsiteX25" fmla="*/ 13874 w 524032"/>
              <a:gd name="connsiteY25" fmla="*/ 110011 h 608475"/>
              <a:gd name="connsiteX26" fmla="*/ 252245 w 524032"/>
              <a:gd name="connsiteY26" fmla="*/ 3259 h 608475"/>
              <a:gd name="connsiteX27" fmla="*/ 271700 w 524032"/>
              <a:gd name="connsiteY27" fmla="*/ 3163 h 60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4032" h="608475">
                <a:moveTo>
                  <a:pt x="262063" y="77611"/>
                </a:moveTo>
                <a:cubicBezTo>
                  <a:pt x="262063" y="77611"/>
                  <a:pt x="349894" y="142905"/>
                  <a:pt x="454868" y="163964"/>
                </a:cubicBezTo>
                <a:cubicBezTo>
                  <a:pt x="468736" y="405907"/>
                  <a:pt x="262159" y="531205"/>
                  <a:pt x="262063" y="531109"/>
                </a:cubicBezTo>
                <a:cubicBezTo>
                  <a:pt x="261871" y="531205"/>
                  <a:pt x="55294" y="405907"/>
                  <a:pt x="69162" y="163964"/>
                </a:cubicBezTo>
                <a:cubicBezTo>
                  <a:pt x="174136" y="142905"/>
                  <a:pt x="256092" y="82131"/>
                  <a:pt x="262063" y="77611"/>
                </a:cubicBezTo>
                <a:close/>
                <a:moveTo>
                  <a:pt x="262069" y="36054"/>
                </a:moveTo>
                <a:cubicBezTo>
                  <a:pt x="233176" y="56250"/>
                  <a:pt x="143510" y="114050"/>
                  <a:pt x="32655" y="139055"/>
                </a:cubicBezTo>
                <a:cubicBezTo>
                  <a:pt x="28802" y="256194"/>
                  <a:pt x="65786" y="364388"/>
                  <a:pt x="142739" y="460754"/>
                </a:cubicBezTo>
                <a:cubicBezTo>
                  <a:pt x="191954" y="522400"/>
                  <a:pt x="242711" y="559908"/>
                  <a:pt x="262069" y="572987"/>
                </a:cubicBezTo>
                <a:cubicBezTo>
                  <a:pt x="281332" y="559908"/>
                  <a:pt x="332184" y="522400"/>
                  <a:pt x="381303" y="460850"/>
                </a:cubicBezTo>
                <a:cubicBezTo>
                  <a:pt x="458256" y="364388"/>
                  <a:pt x="495240" y="256194"/>
                  <a:pt x="491387" y="139055"/>
                </a:cubicBezTo>
                <a:cubicBezTo>
                  <a:pt x="382651" y="114435"/>
                  <a:pt x="291444" y="56250"/>
                  <a:pt x="262069" y="36054"/>
                </a:cubicBezTo>
                <a:close/>
                <a:moveTo>
                  <a:pt x="271700" y="3163"/>
                </a:moveTo>
                <a:cubicBezTo>
                  <a:pt x="272760" y="4028"/>
                  <a:pt x="382074" y="84429"/>
                  <a:pt x="510168" y="110011"/>
                </a:cubicBezTo>
                <a:cubicBezTo>
                  <a:pt x="517391" y="111454"/>
                  <a:pt x="522785" y="117609"/>
                  <a:pt x="523170" y="124918"/>
                </a:cubicBezTo>
                <a:cubicBezTo>
                  <a:pt x="528082" y="211281"/>
                  <a:pt x="511998" y="294278"/>
                  <a:pt x="475303" y="371697"/>
                </a:cubicBezTo>
                <a:cubicBezTo>
                  <a:pt x="448047" y="429209"/>
                  <a:pt x="409908" y="482873"/>
                  <a:pt x="361944" y="530960"/>
                </a:cubicBezTo>
                <a:cubicBezTo>
                  <a:pt x="336518" y="556638"/>
                  <a:pt x="313114" y="575584"/>
                  <a:pt x="298090" y="586932"/>
                </a:cubicBezTo>
                <a:cubicBezTo>
                  <a:pt x="289422" y="593472"/>
                  <a:pt x="282487" y="598281"/>
                  <a:pt x="278153" y="601166"/>
                </a:cubicBezTo>
                <a:cubicBezTo>
                  <a:pt x="270256" y="606456"/>
                  <a:pt x="267270" y="608475"/>
                  <a:pt x="262262" y="608475"/>
                </a:cubicBezTo>
                <a:cubicBezTo>
                  <a:pt x="262069" y="608475"/>
                  <a:pt x="261877" y="608475"/>
                  <a:pt x="261588" y="608475"/>
                </a:cubicBezTo>
                <a:cubicBezTo>
                  <a:pt x="256579" y="608379"/>
                  <a:pt x="253979" y="606648"/>
                  <a:pt x="244829" y="600397"/>
                </a:cubicBezTo>
                <a:cubicBezTo>
                  <a:pt x="239918" y="597127"/>
                  <a:pt x="232020" y="591645"/>
                  <a:pt x="222196" y="584047"/>
                </a:cubicBezTo>
                <a:cubicBezTo>
                  <a:pt x="205149" y="570968"/>
                  <a:pt x="178952" y="549233"/>
                  <a:pt x="151118" y="519708"/>
                </a:cubicBezTo>
                <a:cubicBezTo>
                  <a:pt x="76766" y="441134"/>
                  <a:pt x="-9626" y="308800"/>
                  <a:pt x="872" y="124918"/>
                </a:cubicBezTo>
                <a:cubicBezTo>
                  <a:pt x="1257" y="117609"/>
                  <a:pt x="6651" y="111454"/>
                  <a:pt x="13874" y="110011"/>
                </a:cubicBezTo>
                <a:cubicBezTo>
                  <a:pt x="145147" y="83756"/>
                  <a:pt x="247911" y="6529"/>
                  <a:pt x="252245" y="3259"/>
                </a:cubicBezTo>
                <a:cubicBezTo>
                  <a:pt x="257928" y="-1069"/>
                  <a:pt x="265922" y="-1069"/>
                  <a:pt x="271700" y="3163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7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523684-DDD7-9321-A75F-80E5E80F365C}"/>
              </a:ext>
            </a:extLst>
          </p:cNvPr>
          <p:cNvSpPr txBox="1"/>
          <p:nvPr/>
        </p:nvSpPr>
        <p:spPr>
          <a:xfrm>
            <a:off x="1505564" y="2030769"/>
            <a:ext cx="1855074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自动化</a:t>
            </a:r>
          </a:p>
        </p:txBody>
      </p:sp>
      <p:sp>
        <p:nvSpPr>
          <p:cNvPr id="39" name="图形 181">
            <a:extLst>
              <a:ext uri="{FF2B5EF4-FFF2-40B4-BE49-F238E27FC236}">
                <a16:creationId xmlns:a16="http://schemas.microsoft.com/office/drawing/2014/main" id="{5CE9E7AA-2F81-AB61-0777-AEC2DDC2BE4D}"/>
              </a:ext>
            </a:extLst>
          </p:cNvPr>
          <p:cNvSpPr/>
          <p:nvPr/>
        </p:nvSpPr>
        <p:spPr>
          <a:xfrm>
            <a:off x="1939986" y="4064632"/>
            <a:ext cx="986230" cy="1005520"/>
          </a:xfrm>
          <a:custGeom>
            <a:avLst/>
            <a:gdLst>
              <a:gd name="connsiteX0" fmla="*/ 97679 w 511349"/>
              <a:gd name="connsiteY0" fmla="*/ 134045 h 521350"/>
              <a:gd name="connsiteX1" fmla="*/ 131290 w 511349"/>
              <a:gd name="connsiteY1" fmla="*/ 193432 h 521350"/>
              <a:gd name="connsiteX2" fmla="*/ 105435 w 511349"/>
              <a:gd name="connsiteY2" fmla="*/ 273475 h 521350"/>
              <a:gd name="connsiteX3" fmla="*/ 128704 w 511349"/>
              <a:gd name="connsiteY3" fmla="*/ 281221 h 521350"/>
              <a:gd name="connsiteX4" fmla="*/ 144217 w 511349"/>
              <a:gd name="connsiteY4" fmla="*/ 214088 h 521350"/>
              <a:gd name="connsiteX5" fmla="*/ 170071 w 511349"/>
              <a:gd name="connsiteY5" fmla="*/ 214088 h 521350"/>
              <a:gd name="connsiteX6" fmla="*/ 198511 w 511349"/>
              <a:gd name="connsiteY6" fmla="*/ 203760 h 521350"/>
              <a:gd name="connsiteX7" fmla="*/ 250220 w 511349"/>
              <a:gd name="connsiteY7" fmla="*/ 242490 h 521350"/>
              <a:gd name="connsiteX8" fmla="*/ 263147 w 511349"/>
              <a:gd name="connsiteY8" fmla="*/ 242490 h 521350"/>
              <a:gd name="connsiteX9" fmla="*/ 296758 w 511349"/>
              <a:gd name="connsiteY9" fmla="*/ 232162 h 521350"/>
              <a:gd name="connsiteX10" fmla="*/ 296758 w 511349"/>
              <a:gd name="connsiteY10" fmla="*/ 242490 h 521350"/>
              <a:gd name="connsiteX11" fmla="*/ 348467 w 511349"/>
              <a:gd name="connsiteY11" fmla="*/ 281221 h 521350"/>
              <a:gd name="connsiteX12" fmla="*/ 363979 w 511349"/>
              <a:gd name="connsiteY12" fmla="*/ 281221 h 521350"/>
              <a:gd name="connsiteX13" fmla="*/ 397590 w 511349"/>
              <a:gd name="connsiteY13" fmla="*/ 270893 h 521350"/>
              <a:gd name="connsiteX14" fmla="*/ 397590 w 511349"/>
              <a:gd name="connsiteY14" fmla="*/ 294131 h 521350"/>
              <a:gd name="connsiteX15" fmla="*/ 449299 w 511349"/>
              <a:gd name="connsiteY15" fmla="*/ 335444 h 521350"/>
              <a:gd name="connsiteX16" fmla="*/ 462226 w 511349"/>
              <a:gd name="connsiteY16" fmla="*/ 335444 h 521350"/>
              <a:gd name="connsiteX17" fmla="*/ 511349 w 511349"/>
              <a:gd name="connsiteY17" fmla="*/ 304459 h 521350"/>
              <a:gd name="connsiteX18" fmla="*/ 469982 w 511349"/>
              <a:gd name="connsiteY18" fmla="*/ 472291 h 521350"/>
              <a:gd name="connsiteX19" fmla="*/ 454470 w 511349"/>
              <a:gd name="connsiteY19" fmla="*/ 521350 h 521350"/>
              <a:gd name="connsiteX20" fmla="*/ 162315 w 511349"/>
              <a:gd name="connsiteY20" fmla="*/ 518768 h 521350"/>
              <a:gd name="connsiteX21" fmla="*/ 146802 w 511349"/>
              <a:gd name="connsiteY21" fmla="*/ 467127 h 521350"/>
              <a:gd name="connsiteX22" fmla="*/ 17531 w 511349"/>
              <a:gd name="connsiteY22" fmla="*/ 286385 h 521350"/>
              <a:gd name="connsiteX23" fmla="*/ 9774 w 511349"/>
              <a:gd name="connsiteY23" fmla="*/ 193432 h 521350"/>
              <a:gd name="connsiteX24" fmla="*/ 12360 w 511349"/>
              <a:gd name="connsiteY24" fmla="*/ 193432 h 521350"/>
              <a:gd name="connsiteX25" fmla="*/ 43385 w 511349"/>
              <a:gd name="connsiteY25" fmla="*/ 159865 h 521350"/>
              <a:gd name="connsiteX26" fmla="*/ 84752 w 511349"/>
              <a:gd name="connsiteY26" fmla="*/ 136627 h 521350"/>
              <a:gd name="connsiteX27" fmla="*/ 97679 w 511349"/>
              <a:gd name="connsiteY27" fmla="*/ 134045 h 521350"/>
              <a:gd name="connsiteX28" fmla="*/ 449554 w 511349"/>
              <a:gd name="connsiteY28" fmla="*/ 95191 h 521350"/>
              <a:gd name="connsiteX29" fmla="*/ 462471 w 511349"/>
              <a:gd name="connsiteY29" fmla="*/ 95191 h 521350"/>
              <a:gd name="connsiteX30" fmla="*/ 496055 w 511349"/>
              <a:gd name="connsiteY30" fmla="*/ 118465 h 521350"/>
              <a:gd name="connsiteX31" fmla="*/ 496055 w 511349"/>
              <a:gd name="connsiteY31" fmla="*/ 271042 h 521350"/>
              <a:gd name="connsiteX32" fmla="*/ 462471 w 511349"/>
              <a:gd name="connsiteY32" fmla="*/ 296903 h 521350"/>
              <a:gd name="connsiteX33" fmla="*/ 449554 w 511349"/>
              <a:gd name="connsiteY33" fmla="*/ 296903 h 521350"/>
              <a:gd name="connsiteX34" fmla="*/ 413386 w 511349"/>
              <a:gd name="connsiteY34" fmla="*/ 271042 h 521350"/>
              <a:gd name="connsiteX35" fmla="*/ 413386 w 511349"/>
              <a:gd name="connsiteY35" fmla="*/ 219321 h 521350"/>
              <a:gd name="connsiteX36" fmla="*/ 413386 w 511349"/>
              <a:gd name="connsiteY36" fmla="*/ 118465 h 521350"/>
              <a:gd name="connsiteX37" fmla="*/ 449554 w 511349"/>
              <a:gd name="connsiteY37" fmla="*/ 95191 h 521350"/>
              <a:gd name="connsiteX38" fmla="*/ 348594 w 511349"/>
              <a:gd name="connsiteY38" fmla="*/ 43523 h 521350"/>
              <a:gd name="connsiteX39" fmla="*/ 364095 w 511349"/>
              <a:gd name="connsiteY39" fmla="*/ 43523 h 521350"/>
              <a:gd name="connsiteX40" fmla="*/ 397679 w 511349"/>
              <a:gd name="connsiteY40" fmla="*/ 66762 h 521350"/>
              <a:gd name="connsiteX41" fmla="*/ 397679 w 511349"/>
              <a:gd name="connsiteY41" fmla="*/ 118403 h 521350"/>
              <a:gd name="connsiteX42" fmla="*/ 397679 w 511349"/>
              <a:gd name="connsiteY42" fmla="*/ 219103 h 521350"/>
              <a:gd name="connsiteX43" fmla="*/ 364095 w 511349"/>
              <a:gd name="connsiteY43" fmla="*/ 242342 h 521350"/>
              <a:gd name="connsiteX44" fmla="*/ 348594 w 511349"/>
              <a:gd name="connsiteY44" fmla="*/ 242342 h 521350"/>
              <a:gd name="connsiteX45" fmla="*/ 315010 w 511349"/>
              <a:gd name="connsiteY45" fmla="*/ 219103 h 521350"/>
              <a:gd name="connsiteX46" fmla="*/ 315010 w 511349"/>
              <a:gd name="connsiteY46" fmla="*/ 180372 h 521350"/>
              <a:gd name="connsiteX47" fmla="*/ 315010 w 511349"/>
              <a:gd name="connsiteY47" fmla="*/ 66762 h 521350"/>
              <a:gd name="connsiteX48" fmla="*/ 348594 w 511349"/>
              <a:gd name="connsiteY48" fmla="*/ 43523 h 521350"/>
              <a:gd name="connsiteX49" fmla="*/ 250262 w 511349"/>
              <a:gd name="connsiteY49" fmla="*/ 2188 h 521350"/>
              <a:gd name="connsiteX50" fmla="*/ 263195 w 511349"/>
              <a:gd name="connsiteY50" fmla="*/ 2188 h 521350"/>
              <a:gd name="connsiteX51" fmla="*/ 296823 w 511349"/>
              <a:gd name="connsiteY51" fmla="*/ 28049 h 521350"/>
              <a:gd name="connsiteX52" fmla="*/ 296823 w 511349"/>
              <a:gd name="connsiteY52" fmla="*/ 66839 h 521350"/>
              <a:gd name="connsiteX53" fmla="*/ 296823 w 511349"/>
              <a:gd name="connsiteY53" fmla="*/ 180626 h 521350"/>
              <a:gd name="connsiteX54" fmla="*/ 263195 w 511349"/>
              <a:gd name="connsiteY54" fmla="*/ 203900 h 521350"/>
              <a:gd name="connsiteX55" fmla="*/ 250262 w 511349"/>
              <a:gd name="connsiteY55" fmla="*/ 203900 h 521350"/>
              <a:gd name="connsiteX56" fmla="*/ 216634 w 511349"/>
              <a:gd name="connsiteY56" fmla="*/ 180626 h 521350"/>
              <a:gd name="connsiteX57" fmla="*/ 216634 w 511349"/>
              <a:gd name="connsiteY57" fmla="*/ 28049 h 521350"/>
              <a:gd name="connsiteX58" fmla="*/ 250262 w 511349"/>
              <a:gd name="connsiteY58" fmla="*/ 2188 h 521350"/>
              <a:gd name="connsiteX59" fmla="*/ 164728 w 511349"/>
              <a:gd name="connsiteY59" fmla="*/ 11 h 521350"/>
              <a:gd name="connsiteX60" fmla="*/ 193284 w 511349"/>
              <a:gd name="connsiteY60" fmla="*/ 4875 h 521350"/>
              <a:gd name="connsiteX61" fmla="*/ 198446 w 511349"/>
              <a:gd name="connsiteY61" fmla="*/ 28126 h 521350"/>
              <a:gd name="connsiteX62" fmla="*/ 198446 w 511349"/>
              <a:gd name="connsiteY62" fmla="*/ 154713 h 521350"/>
              <a:gd name="connsiteX63" fmla="*/ 170056 w 511349"/>
              <a:gd name="connsiteY63" fmla="*/ 175380 h 521350"/>
              <a:gd name="connsiteX64" fmla="*/ 146828 w 511349"/>
              <a:gd name="connsiteY64" fmla="*/ 175380 h 521350"/>
              <a:gd name="connsiteX65" fmla="*/ 136505 w 511349"/>
              <a:gd name="connsiteY65" fmla="*/ 126295 h 521350"/>
              <a:gd name="connsiteX66" fmla="*/ 105534 w 511349"/>
              <a:gd name="connsiteY66" fmla="*/ 110795 h 521350"/>
              <a:gd name="connsiteX67" fmla="*/ 92630 w 511349"/>
              <a:gd name="connsiteY67" fmla="*/ 113378 h 521350"/>
              <a:gd name="connsiteX68" fmla="*/ 97792 w 511349"/>
              <a:gd name="connsiteY68" fmla="*/ 64293 h 521350"/>
              <a:gd name="connsiteX69" fmla="*/ 164728 w 511349"/>
              <a:gd name="connsiteY69" fmla="*/ 11 h 52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1349" h="521350">
                <a:moveTo>
                  <a:pt x="97679" y="134045"/>
                </a:moveTo>
                <a:cubicBezTo>
                  <a:pt x="113192" y="134045"/>
                  <a:pt x="139046" y="154701"/>
                  <a:pt x="131290" y="193432"/>
                </a:cubicBezTo>
                <a:cubicBezTo>
                  <a:pt x="131290" y="193432"/>
                  <a:pt x="133875" y="242490"/>
                  <a:pt x="105435" y="273475"/>
                </a:cubicBezTo>
                <a:cubicBezTo>
                  <a:pt x="105435" y="273475"/>
                  <a:pt x="118363" y="291549"/>
                  <a:pt x="128704" y="281221"/>
                </a:cubicBezTo>
                <a:cubicBezTo>
                  <a:pt x="144217" y="265729"/>
                  <a:pt x="141631" y="226998"/>
                  <a:pt x="144217" y="214088"/>
                </a:cubicBezTo>
                <a:lnTo>
                  <a:pt x="170071" y="214088"/>
                </a:lnTo>
                <a:cubicBezTo>
                  <a:pt x="180413" y="214088"/>
                  <a:pt x="190755" y="208924"/>
                  <a:pt x="198511" y="203760"/>
                </a:cubicBezTo>
                <a:cubicBezTo>
                  <a:pt x="198511" y="224416"/>
                  <a:pt x="221780" y="242490"/>
                  <a:pt x="250220" y="242490"/>
                </a:cubicBezTo>
                <a:lnTo>
                  <a:pt x="263147" y="242490"/>
                </a:lnTo>
                <a:cubicBezTo>
                  <a:pt x="276074" y="242490"/>
                  <a:pt x="289001" y="237326"/>
                  <a:pt x="296758" y="232162"/>
                </a:cubicBezTo>
                <a:lnTo>
                  <a:pt x="296758" y="242490"/>
                </a:lnTo>
                <a:cubicBezTo>
                  <a:pt x="296758" y="263147"/>
                  <a:pt x="320027" y="281221"/>
                  <a:pt x="348467" y="281221"/>
                </a:cubicBezTo>
                <a:lnTo>
                  <a:pt x="363979" y="281221"/>
                </a:lnTo>
                <a:cubicBezTo>
                  <a:pt x="376906" y="281221"/>
                  <a:pt x="387248" y="278639"/>
                  <a:pt x="397590" y="270893"/>
                </a:cubicBezTo>
                <a:lnTo>
                  <a:pt x="397590" y="294131"/>
                </a:lnTo>
                <a:cubicBezTo>
                  <a:pt x="397590" y="317369"/>
                  <a:pt x="420859" y="335444"/>
                  <a:pt x="449299" y="335444"/>
                </a:cubicBezTo>
                <a:lnTo>
                  <a:pt x="462226" y="335444"/>
                </a:lnTo>
                <a:cubicBezTo>
                  <a:pt x="485495" y="335444"/>
                  <a:pt x="506178" y="322533"/>
                  <a:pt x="511349" y="304459"/>
                </a:cubicBezTo>
                <a:cubicBezTo>
                  <a:pt x="508764" y="356100"/>
                  <a:pt x="495837" y="420651"/>
                  <a:pt x="469982" y="472291"/>
                </a:cubicBezTo>
                <a:lnTo>
                  <a:pt x="454470" y="521350"/>
                </a:lnTo>
                <a:lnTo>
                  <a:pt x="162315" y="518768"/>
                </a:lnTo>
                <a:cubicBezTo>
                  <a:pt x="162315" y="518768"/>
                  <a:pt x="185584" y="500694"/>
                  <a:pt x="146802" y="467127"/>
                </a:cubicBezTo>
                <a:cubicBezTo>
                  <a:pt x="146802" y="467127"/>
                  <a:pt x="61483" y="363846"/>
                  <a:pt x="17531" y="286385"/>
                </a:cubicBezTo>
                <a:cubicBezTo>
                  <a:pt x="17531" y="286385"/>
                  <a:pt x="-16080" y="239908"/>
                  <a:pt x="9774" y="193432"/>
                </a:cubicBezTo>
                <a:lnTo>
                  <a:pt x="12360" y="193432"/>
                </a:lnTo>
                <a:cubicBezTo>
                  <a:pt x="12360" y="190850"/>
                  <a:pt x="33043" y="167611"/>
                  <a:pt x="43385" y="159865"/>
                </a:cubicBezTo>
                <a:cubicBezTo>
                  <a:pt x="56312" y="149537"/>
                  <a:pt x="84752" y="136627"/>
                  <a:pt x="84752" y="136627"/>
                </a:cubicBezTo>
                <a:cubicBezTo>
                  <a:pt x="89923" y="134045"/>
                  <a:pt x="92508" y="134045"/>
                  <a:pt x="97679" y="134045"/>
                </a:cubicBezTo>
                <a:close/>
                <a:moveTo>
                  <a:pt x="449554" y="95191"/>
                </a:moveTo>
                <a:lnTo>
                  <a:pt x="462471" y="95191"/>
                </a:lnTo>
                <a:cubicBezTo>
                  <a:pt x="480555" y="95191"/>
                  <a:pt x="496055" y="105535"/>
                  <a:pt x="496055" y="118465"/>
                </a:cubicBezTo>
                <a:lnTo>
                  <a:pt x="496055" y="271042"/>
                </a:lnTo>
                <a:cubicBezTo>
                  <a:pt x="496055" y="283973"/>
                  <a:pt x="480555" y="296903"/>
                  <a:pt x="462471" y="296903"/>
                </a:cubicBezTo>
                <a:lnTo>
                  <a:pt x="449554" y="296903"/>
                </a:lnTo>
                <a:cubicBezTo>
                  <a:pt x="428887" y="296903"/>
                  <a:pt x="413386" y="283973"/>
                  <a:pt x="413386" y="271042"/>
                </a:cubicBezTo>
                <a:lnTo>
                  <a:pt x="413386" y="219321"/>
                </a:lnTo>
                <a:lnTo>
                  <a:pt x="413386" y="118465"/>
                </a:lnTo>
                <a:cubicBezTo>
                  <a:pt x="413386" y="105535"/>
                  <a:pt x="428887" y="95191"/>
                  <a:pt x="449554" y="95191"/>
                </a:cubicBezTo>
                <a:close/>
                <a:moveTo>
                  <a:pt x="348594" y="43523"/>
                </a:moveTo>
                <a:lnTo>
                  <a:pt x="364095" y="43523"/>
                </a:lnTo>
                <a:cubicBezTo>
                  <a:pt x="382179" y="43523"/>
                  <a:pt x="397679" y="53851"/>
                  <a:pt x="397679" y="66762"/>
                </a:cubicBezTo>
                <a:lnTo>
                  <a:pt x="397679" y="118403"/>
                </a:lnTo>
                <a:lnTo>
                  <a:pt x="397679" y="219103"/>
                </a:lnTo>
                <a:cubicBezTo>
                  <a:pt x="397679" y="232014"/>
                  <a:pt x="382179" y="242342"/>
                  <a:pt x="364095" y="242342"/>
                </a:cubicBezTo>
                <a:lnTo>
                  <a:pt x="348594" y="242342"/>
                </a:lnTo>
                <a:cubicBezTo>
                  <a:pt x="330511" y="242342"/>
                  <a:pt x="315010" y="232014"/>
                  <a:pt x="315010" y="219103"/>
                </a:cubicBezTo>
                <a:lnTo>
                  <a:pt x="315010" y="180372"/>
                </a:lnTo>
                <a:lnTo>
                  <a:pt x="315010" y="66762"/>
                </a:lnTo>
                <a:cubicBezTo>
                  <a:pt x="315010" y="53851"/>
                  <a:pt x="330511" y="43523"/>
                  <a:pt x="348594" y="43523"/>
                </a:cubicBezTo>
                <a:close/>
                <a:moveTo>
                  <a:pt x="250262" y="2188"/>
                </a:moveTo>
                <a:lnTo>
                  <a:pt x="263195" y="2188"/>
                </a:lnTo>
                <a:cubicBezTo>
                  <a:pt x="281302" y="2188"/>
                  <a:pt x="296823" y="15118"/>
                  <a:pt x="296823" y="28049"/>
                </a:cubicBezTo>
                <a:lnTo>
                  <a:pt x="296823" y="66839"/>
                </a:lnTo>
                <a:lnTo>
                  <a:pt x="296823" y="180626"/>
                </a:lnTo>
                <a:cubicBezTo>
                  <a:pt x="296823" y="193556"/>
                  <a:pt x="281302" y="203900"/>
                  <a:pt x="263195" y="203900"/>
                </a:cubicBezTo>
                <a:lnTo>
                  <a:pt x="250262" y="203900"/>
                </a:lnTo>
                <a:cubicBezTo>
                  <a:pt x="232154" y="203900"/>
                  <a:pt x="216634" y="193556"/>
                  <a:pt x="216634" y="180626"/>
                </a:cubicBezTo>
                <a:lnTo>
                  <a:pt x="216634" y="28049"/>
                </a:lnTo>
                <a:cubicBezTo>
                  <a:pt x="216634" y="15118"/>
                  <a:pt x="232154" y="2188"/>
                  <a:pt x="250262" y="2188"/>
                </a:cubicBezTo>
                <a:close/>
                <a:moveTo>
                  <a:pt x="164728" y="11"/>
                </a:moveTo>
                <a:cubicBezTo>
                  <a:pt x="173161" y="152"/>
                  <a:pt x="182638" y="1646"/>
                  <a:pt x="193284" y="4875"/>
                </a:cubicBezTo>
                <a:cubicBezTo>
                  <a:pt x="198446" y="10042"/>
                  <a:pt x="198446" y="17792"/>
                  <a:pt x="198446" y="28126"/>
                </a:cubicBezTo>
                <a:lnTo>
                  <a:pt x="198446" y="154713"/>
                </a:lnTo>
                <a:cubicBezTo>
                  <a:pt x="195865" y="167630"/>
                  <a:pt x="182961" y="175380"/>
                  <a:pt x="170056" y="175380"/>
                </a:cubicBezTo>
                <a:lnTo>
                  <a:pt x="146828" y="175380"/>
                </a:lnTo>
                <a:cubicBezTo>
                  <a:pt x="149409" y="152129"/>
                  <a:pt x="146828" y="136629"/>
                  <a:pt x="136505" y="126295"/>
                </a:cubicBezTo>
                <a:cubicBezTo>
                  <a:pt x="128762" y="115962"/>
                  <a:pt x="118439" y="110795"/>
                  <a:pt x="105534" y="110795"/>
                </a:cubicBezTo>
                <a:cubicBezTo>
                  <a:pt x="102953" y="110795"/>
                  <a:pt x="97792" y="113378"/>
                  <a:pt x="92630" y="113378"/>
                </a:cubicBezTo>
                <a:cubicBezTo>
                  <a:pt x="95211" y="92711"/>
                  <a:pt x="95211" y="74627"/>
                  <a:pt x="97792" y="64293"/>
                </a:cubicBezTo>
                <a:cubicBezTo>
                  <a:pt x="97792" y="64293"/>
                  <a:pt x="105696" y="-978"/>
                  <a:pt x="164728" y="11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7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2" name="图形 181">
            <a:extLst>
              <a:ext uri="{FF2B5EF4-FFF2-40B4-BE49-F238E27FC236}">
                <a16:creationId xmlns:a16="http://schemas.microsoft.com/office/drawing/2014/main" id="{313E7041-34B2-4BE5-F410-DA532FFD98A5}"/>
              </a:ext>
            </a:extLst>
          </p:cNvPr>
          <p:cNvSpPr/>
          <p:nvPr/>
        </p:nvSpPr>
        <p:spPr>
          <a:xfrm>
            <a:off x="9190300" y="4046574"/>
            <a:ext cx="990918" cy="1041636"/>
          </a:xfrm>
          <a:custGeom>
            <a:avLst/>
            <a:gdLst>
              <a:gd name="connsiteX0" fmla="*/ 54384 w 524442"/>
              <a:gd name="connsiteY0" fmla="*/ 518797 h 607851"/>
              <a:gd name="connsiteX1" fmla="*/ 56921 w 524442"/>
              <a:gd name="connsiteY1" fmla="*/ 518797 h 607851"/>
              <a:gd name="connsiteX2" fmla="*/ 182026 w 524442"/>
              <a:gd name="connsiteY2" fmla="*/ 518797 h 607851"/>
              <a:gd name="connsiteX3" fmla="*/ 342416 w 524442"/>
              <a:gd name="connsiteY3" fmla="*/ 518797 h 607851"/>
              <a:gd name="connsiteX4" fmla="*/ 467521 w 524442"/>
              <a:gd name="connsiteY4" fmla="*/ 518797 h 607851"/>
              <a:gd name="connsiteX5" fmla="*/ 470058 w 524442"/>
              <a:gd name="connsiteY5" fmla="*/ 518797 h 607851"/>
              <a:gd name="connsiteX6" fmla="*/ 486619 w 524442"/>
              <a:gd name="connsiteY6" fmla="*/ 535341 h 607851"/>
              <a:gd name="connsiteX7" fmla="*/ 486619 w 524442"/>
              <a:gd name="connsiteY7" fmla="*/ 591307 h 607851"/>
              <a:gd name="connsiteX8" fmla="*/ 470058 w 524442"/>
              <a:gd name="connsiteY8" fmla="*/ 607851 h 607851"/>
              <a:gd name="connsiteX9" fmla="*/ 54384 w 524442"/>
              <a:gd name="connsiteY9" fmla="*/ 607851 h 607851"/>
              <a:gd name="connsiteX10" fmla="*/ 37823 w 524442"/>
              <a:gd name="connsiteY10" fmla="*/ 591307 h 607851"/>
              <a:gd name="connsiteX11" fmla="*/ 37823 w 524442"/>
              <a:gd name="connsiteY11" fmla="*/ 535341 h 607851"/>
              <a:gd name="connsiteX12" fmla="*/ 54384 w 524442"/>
              <a:gd name="connsiteY12" fmla="*/ 518797 h 607851"/>
              <a:gd name="connsiteX13" fmla="*/ 355607 w 524442"/>
              <a:gd name="connsiteY13" fmla="*/ 287091 h 607851"/>
              <a:gd name="connsiteX14" fmla="*/ 306900 w 524442"/>
              <a:gd name="connsiteY14" fmla="*/ 335734 h 607851"/>
              <a:gd name="connsiteX15" fmla="*/ 355607 w 524442"/>
              <a:gd name="connsiteY15" fmla="*/ 384451 h 607851"/>
              <a:gd name="connsiteX16" fmla="*/ 404389 w 524442"/>
              <a:gd name="connsiteY16" fmla="*/ 335734 h 607851"/>
              <a:gd name="connsiteX17" fmla="*/ 355607 w 524442"/>
              <a:gd name="connsiteY17" fmla="*/ 287091 h 607851"/>
              <a:gd name="connsiteX18" fmla="*/ 175845 w 524442"/>
              <a:gd name="connsiteY18" fmla="*/ 287091 h 607851"/>
              <a:gd name="connsiteX19" fmla="*/ 127063 w 524442"/>
              <a:gd name="connsiteY19" fmla="*/ 335734 h 607851"/>
              <a:gd name="connsiteX20" fmla="*/ 175845 w 524442"/>
              <a:gd name="connsiteY20" fmla="*/ 384451 h 607851"/>
              <a:gd name="connsiteX21" fmla="*/ 224553 w 524442"/>
              <a:gd name="connsiteY21" fmla="*/ 335734 h 607851"/>
              <a:gd name="connsiteX22" fmla="*/ 175845 w 524442"/>
              <a:gd name="connsiteY22" fmla="*/ 287091 h 607851"/>
              <a:gd name="connsiteX23" fmla="*/ 466861 w 524442"/>
              <a:gd name="connsiteY23" fmla="*/ 277605 h 607851"/>
              <a:gd name="connsiteX24" fmla="*/ 490207 w 524442"/>
              <a:gd name="connsiteY24" fmla="*/ 277605 h 607851"/>
              <a:gd name="connsiteX25" fmla="*/ 524442 w 524442"/>
              <a:gd name="connsiteY25" fmla="*/ 311731 h 607851"/>
              <a:gd name="connsiteX26" fmla="*/ 524442 w 524442"/>
              <a:gd name="connsiteY26" fmla="*/ 378046 h 607851"/>
              <a:gd name="connsiteX27" fmla="*/ 490207 w 524442"/>
              <a:gd name="connsiteY27" fmla="*/ 412173 h 607851"/>
              <a:gd name="connsiteX28" fmla="*/ 467532 w 524442"/>
              <a:gd name="connsiteY28" fmla="*/ 412173 h 607851"/>
              <a:gd name="connsiteX29" fmla="*/ 467532 w 524442"/>
              <a:gd name="connsiteY29" fmla="*/ 294295 h 607851"/>
              <a:gd name="connsiteX30" fmla="*/ 466861 w 524442"/>
              <a:gd name="connsiteY30" fmla="*/ 277605 h 607851"/>
              <a:gd name="connsiteX31" fmla="*/ 34235 w 524442"/>
              <a:gd name="connsiteY31" fmla="*/ 277605 h 607851"/>
              <a:gd name="connsiteX32" fmla="*/ 57581 w 524442"/>
              <a:gd name="connsiteY32" fmla="*/ 277605 h 607851"/>
              <a:gd name="connsiteX33" fmla="*/ 56910 w 524442"/>
              <a:gd name="connsiteY33" fmla="*/ 294295 h 607851"/>
              <a:gd name="connsiteX34" fmla="*/ 56910 w 524442"/>
              <a:gd name="connsiteY34" fmla="*/ 412173 h 607851"/>
              <a:gd name="connsiteX35" fmla="*/ 34235 w 524442"/>
              <a:gd name="connsiteY35" fmla="*/ 412173 h 607851"/>
              <a:gd name="connsiteX36" fmla="*/ 0 w 524442"/>
              <a:gd name="connsiteY36" fmla="*/ 378046 h 607851"/>
              <a:gd name="connsiteX37" fmla="*/ 0 w 524442"/>
              <a:gd name="connsiteY37" fmla="*/ 311731 h 607851"/>
              <a:gd name="connsiteX38" fmla="*/ 34235 w 524442"/>
              <a:gd name="connsiteY38" fmla="*/ 277605 h 607851"/>
              <a:gd name="connsiteX39" fmla="*/ 262221 w 524442"/>
              <a:gd name="connsiteY39" fmla="*/ 0 h 607851"/>
              <a:gd name="connsiteX40" fmla="*/ 306900 w 524442"/>
              <a:gd name="connsiteY40" fmla="*/ 44620 h 607851"/>
              <a:gd name="connsiteX41" fmla="*/ 284299 w 524442"/>
              <a:gd name="connsiteY41" fmla="*/ 83356 h 607851"/>
              <a:gd name="connsiteX42" fmla="*/ 284299 w 524442"/>
              <a:gd name="connsiteY42" fmla="*/ 90433 h 607851"/>
              <a:gd name="connsiteX43" fmla="*/ 284299 w 524442"/>
              <a:gd name="connsiteY43" fmla="*/ 103618 h 607851"/>
              <a:gd name="connsiteX44" fmla="*/ 284299 w 524442"/>
              <a:gd name="connsiteY44" fmla="*/ 116803 h 607851"/>
              <a:gd name="connsiteX45" fmla="*/ 440566 w 524442"/>
              <a:gd name="connsiteY45" fmla="*/ 277928 h 607851"/>
              <a:gd name="connsiteX46" fmla="*/ 441386 w 524442"/>
              <a:gd name="connsiteY46" fmla="*/ 294316 h 607851"/>
              <a:gd name="connsiteX47" fmla="*/ 441386 w 524442"/>
              <a:gd name="connsiteY47" fmla="*/ 412013 h 607851"/>
              <a:gd name="connsiteX48" fmla="*/ 441386 w 524442"/>
              <a:gd name="connsiteY48" fmla="*/ 492688 h 607851"/>
              <a:gd name="connsiteX49" fmla="*/ 342405 w 524442"/>
              <a:gd name="connsiteY49" fmla="*/ 492688 h 607851"/>
              <a:gd name="connsiteX50" fmla="*/ 342405 w 524442"/>
              <a:gd name="connsiteY50" fmla="*/ 454697 h 607851"/>
              <a:gd name="connsiteX51" fmla="*/ 322788 w 524442"/>
              <a:gd name="connsiteY51" fmla="*/ 435106 h 607851"/>
              <a:gd name="connsiteX52" fmla="*/ 201653 w 524442"/>
              <a:gd name="connsiteY52" fmla="*/ 435106 h 607851"/>
              <a:gd name="connsiteX53" fmla="*/ 182036 w 524442"/>
              <a:gd name="connsiteY53" fmla="*/ 454697 h 607851"/>
              <a:gd name="connsiteX54" fmla="*/ 182036 w 524442"/>
              <a:gd name="connsiteY54" fmla="*/ 492688 h 607851"/>
              <a:gd name="connsiteX55" fmla="*/ 83055 w 524442"/>
              <a:gd name="connsiteY55" fmla="*/ 492688 h 607851"/>
              <a:gd name="connsiteX56" fmla="*/ 83055 w 524442"/>
              <a:gd name="connsiteY56" fmla="*/ 411939 h 607851"/>
              <a:gd name="connsiteX57" fmla="*/ 83055 w 524442"/>
              <a:gd name="connsiteY57" fmla="*/ 294316 h 607851"/>
              <a:gd name="connsiteX58" fmla="*/ 83801 w 524442"/>
              <a:gd name="connsiteY58" fmla="*/ 278003 h 607851"/>
              <a:gd name="connsiteX59" fmla="*/ 240142 w 524442"/>
              <a:gd name="connsiteY59" fmla="*/ 116803 h 607851"/>
              <a:gd name="connsiteX60" fmla="*/ 240142 w 524442"/>
              <a:gd name="connsiteY60" fmla="*/ 103618 h 607851"/>
              <a:gd name="connsiteX61" fmla="*/ 240142 w 524442"/>
              <a:gd name="connsiteY61" fmla="*/ 90433 h 607851"/>
              <a:gd name="connsiteX62" fmla="*/ 240142 w 524442"/>
              <a:gd name="connsiteY62" fmla="*/ 83356 h 607851"/>
              <a:gd name="connsiteX63" fmla="*/ 217541 w 524442"/>
              <a:gd name="connsiteY63" fmla="*/ 44620 h 607851"/>
              <a:gd name="connsiteX64" fmla="*/ 262221 w 524442"/>
              <a:gd name="connsiteY64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24442" h="607851">
                <a:moveTo>
                  <a:pt x="54384" y="518797"/>
                </a:moveTo>
                <a:lnTo>
                  <a:pt x="56921" y="518797"/>
                </a:lnTo>
                <a:lnTo>
                  <a:pt x="182026" y="518797"/>
                </a:lnTo>
                <a:lnTo>
                  <a:pt x="342416" y="518797"/>
                </a:lnTo>
                <a:lnTo>
                  <a:pt x="467521" y="518797"/>
                </a:lnTo>
                <a:lnTo>
                  <a:pt x="470058" y="518797"/>
                </a:lnTo>
                <a:cubicBezTo>
                  <a:pt x="479159" y="518797"/>
                  <a:pt x="486619" y="526175"/>
                  <a:pt x="486619" y="535341"/>
                </a:cubicBezTo>
                <a:lnTo>
                  <a:pt x="486619" y="591307"/>
                </a:lnTo>
                <a:cubicBezTo>
                  <a:pt x="486619" y="600474"/>
                  <a:pt x="479159" y="607851"/>
                  <a:pt x="470058" y="607851"/>
                </a:cubicBezTo>
                <a:lnTo>
                  <a:pt x="54384" y="607851"/>
                </a:lnTo>
                <a:cubicBezTo>
                  <a:pt x="45283" y="607851"/>
                  <a:pt x="37823" y="600474"/>
                  <a:pt x="37823" y="591307"/>
                </a:cubicBezTo>
                <a:lnTo>
                  <a:pt x="37823" y="535341"/>
                </a:lnTo>
                <a:cubicBezTo>
                  <a:pt x="37823" y="526175"/>
                  <a:pt x="45283" y="518797"/>
                  <a:pt x="54384" y="518797"/>
                </a:cubicBezTo>
                <a:close/>
                <a:moveTo>
                  <a:pt x="355607" y="287091"/>
                </a:moveTo>
                <a:cubicBezTo>
                  <a:pt x="328680" y="287091"/>
                  <a:pt x="306900" y="308842"/>
                  <a:pt x="306900" y="335734"/>
                </a:cubicBezTo>
                <a:cubicBezTo>
                  <a:pt x="306900" y="362625"/>
                  <a:pt x="328680" y="384451"/>
                  <a:pt x="355607" y="384451"/>
                </a:cubicBezTo>
                <a:cubicBezTo>
                  <a:pt x="382534" y="384451"/>
                  <a:pt x="404389" y="362625"/>
                  <a:pt x="404389" y="335734"/>
                </a:cubicBezTo>
                <a:cubicBezTo>
                  <a:pt x="404389" y="308842"/>
                  <a:pt x="382534" y="287091"/>
                  <a:pt x="355607" y="287091"/>
                </a:cubicBezTo>
                <a:close/>
                <a:moveTo>
                  <a:pt x="175845" y="287091"/>
                </a:moveTo>
                <a:cubicBezTo>
                  <a:pt x="148918" y="287091"/>
                  <a:pt x="127063" y="308842"/>
                  <a:pt x="127063" y="335734"/>
                </a:cubicBezTo>
                <a:cubicBezTo>
                  <a:pt x="127063" y="362625"/>
                  <a:pt x="148918" y="384451"/>
                  <a:pt x="175845" y="384451"/>
                </a:cubicBezTo>
                <a:cubicBezTo>
                  <a:pt x="202772" y="384451"/>
                  <a:pt x="224553" y="362625"/>
                  <a:pt x="224553" y="335734"/>
                </a:cubicBezTo>
                <a:cubicBezTo>
                  <a:pt x="224553" y="308842"/>
                  <a:pt x="202772" y="287091"/>
                  <a:pt x="175845" y="287091"/>
                </a:cubicBezTo>
                <a:close/>
                <a:moveTo>
                  <a:pt x="466861" y="277605"/>
                </a:moveTo>
                <a:lnTo>
                  <a:pt x="490207" y="277605"/>
                </a:lnTo>
                <a:cubicBezTo>
                  <a:pt x="509152" y="277605"/>
                  <a:pt x="524442" y="292880"/>
                  <a:pt x="524442" y="311731"/>
                </a:cubicBezTo>
                <a:lnTo>
                  <a:pt x="524442" y="378046"/>
                </a:lnTo>
                <a:cubicBezTo>
                  <a:pt x="524442" y="396898"/>
                  <a:pt x="509152" y="412173"/>
                  <a:pt x="490207" y="412173"/>
                </a:cubicBezTo>
                <a:lnTo>
                  <a:pt x="467532" y="412173"/>
                </a:lnTo>
                <a:lnTo>
                  <a:pt x="467532" y="294295"/>
                </a:lnTo>
                <a:cubicBezTo>
                  <a:pt x="467532" y="288707"/>
                  <a:pt x="467309" y="283119"/>
                  <a:pt x="466861" y="277605"/>
                </a:cubicBezTo>
                <a:close/>
                <a:moveTo>
                  <a:pt x="34235" y="277605"/>
                </a:moveTo>
                <a:lnTo>
                  <a:pt x="57581" y="277605"/>
                </a:lnTo>
                <a:cubicBezTo>
                  <a:pt x="57133" y="283119"/>
                  <a:pt x="56910" y="288707"/>
                  <a:pt x="56910" y="294295"/>
                </a:cubicBezTo>
                <a:lnTo>
                  <a:pt x="56910" y="412173"/>
                </a:lnTo>
                <a:lnTo>
                  <a:pt x="34235" y="412173"/>
                </a:lnTo>
                <a:cubicBezTo>
                  <a:pt x="15290" y="412173"/>
                  <a:pt x="0" y="396898"/>
                  <a:pt x="0" y="378046"/>
                </a:cubicBezTo>
                <a:lnTo>
                  <a:pt x="0" y="311731"/>
                </a:lnTo>
                <a:cubicBezTo>
                  <a:pt x="0" y="292880"/>
                  <a:pt x="15290" y="277605"/>
                  <a:pt x="34235" y="277605"/>
                </a:cubicBezTo>
                <a:close/>
                <a:moveTo>
                  <a:pt x="262221" y="0"/>
                </a:moveTo>
                <a:cubicBezTo>
                  <a:pt x="286910" y="0"/>
                  <a:pt x="306900" y="19964"/>
                  <a:pt x="306900" y="44620"/>
                </a:cubicBezTo>
                <a:cubicBezTo>
                  <a:pt x="306900" y="61232"/>
                  <a:pt x="297800" y="75683"/>
                  <a:pt x="284299" y="83356"/>
                </a:cubicBezTo>
                <a:lnTo>
                  <a:pt x="284299" y="90433"/>
                </a:lnTo>
                <a:lnTo>
                  <a:pt x="284299" y="103618"/>
                </a:lnTo>
                <a:lnTo>
                  <a:pt x="284299" y="116803"/>
                </a:lnTo>
                <a:cubicBezTo>
                  <a:pt x="367467" y="127008"/>
                  <a:pt x="432957" y="194051"/>
                  <a:pt x="440566" y="277928"/>
                </a:cubicBezTo>
                <a:cubicBezTo>
                  <a:pt x="441088" y="283292"/>
                  <a:pt x="441386" y="288804"/>
                  <a:pt x="441386" y="294316"/>
                </a:cubicBezTo>
                <a:lnTo>
                  <a:pt x="441386" y="412013"/>
                </a:lnTo>
                <a:lnTo>
                  <a:pt x="441386" y="492688"/>
                </a:lnTo>
                <a:lnTo>
                  <a:pt x="342405" y="492688"/>
                </a:lnTo>
                <a:lnTo>
                  <a:pt x="342405" y="454697"/>
                </a:lnTo>
                <a:cubicBezTo>
                  <a:pt x="342405" y="443896"/>
                  <a:pt x="333603" y="435106"/>
                  <a:pt x="322788" y="435106"/>
                </a:cubicBezTo>
                <a:lnTo>
                  <a:pt x="201653" y="435106"/>
                </a:lnTo>
                <a:cubicBezTo>
                  <a:pt x="190838" y="435106"/>
                  <a:pt x="182036" y="443896"/>
                  <a:pt x="182036" y="454697"/>
                </a:cubicBezTo>
                <a:lnTo>
                  <a:pt x="182036" y="492688"/>
                </a:lnTo>
                <a:lnTo>
                  <a:pt x="83055" y="492688"/>
                </a:lnTo>
                <a:lnTo>
                  <a:pt x="83055" y="411939"/>
                </a:lnTo>
                <a:lnTo>
                  <a:pt x="83055" y="294316"/>
                </a:lnTo>
                <a:cubicBezTo>
                  <a:pt x="83055" y="288804"/>
                  <a:pt x="83353" y="283366"/>
                  <a:pt x="83801" y="278003"/>
                </a:cubicBezTo>
                <a:cubicBezTo>
                  <a:pt x="91409" y="194125"/>
                  <a:pt x="156974" y="127008"/>
                  <a:pt x="240142" y="116803"/>
                </a:cubicBezTo>
                <a:lnTo>
                  <a:pt x="240142" y="103618"/>
                </a:lnTo>
                <a:lnTo>
                  <a:pt x="240142" y="90433"/>
                </a:lnTo>
                <a:lnTo>
                  <a:pt x="240142" y="83356"/>
                </a:lnTo>
                <a:cubicBezTo>
                  <a:pt x="226641" y="75683"/>
                  <a:pt x="217541" y="61232"/>
                  <a:pt x="217541" y="44620"/>
                </a:cubicBezTo>
                <a:cubicBezTo>
                  <a:pt x="217541" y="19964"/>
                  <a:pt x="237531" y="0"/>
                  <a:pt x="262221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7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9E3F954-7FDD-2B08-C00D-9BE5D3175721}"/>
              </a:ext>
            </a:extLst>
          </p:cNvPr>
          <p:cNvSpPr txBox="1"/>
          <p:nvPr/>
        </p:nvSpPr>
        <p:spPr>
          <a:xfrm>
            <a:off x="5101337" y="2984103"/>
            <a:ext cx="2051844" cy="132343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未来的</a:t>
            </a:r>
            <a:endParaRPr lang="en-US" altLang="zh-CN" sz="4000" b="1" dirty="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4800000" scaled="0"/>
              </a:gra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/>
            <a:r>
              <a:rPr lang="zh-CN" altLang="en-US" sz="4000" b="1" dirty="0">
                <a:gradFill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4800000" scaled="0"/>
                </a:gra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智能运维</a:t>
            </a:r>
          </a:p>
        </p:txBody>
      </p:sp>
      <p:sp>
        <p:nvSpPr>
          <p:cNvPr id="114" name="图形 181">
            <a:extLst>
              <a:ext uri="{FF2B5EF4-FFF2-40B4-BE49-F238E27FC236}">
                <a16:creationId xmlns:a16="http://schemas.microsoft.com/office/drawing/2014/main" id="{9800FBA5-81C0-7EC7-01F5-A494373300B4}"/>
              </a:ext>
            </a:extLst>
          </p:cNvPr>
          <p:cNvSpPr/>
          <p:nvPr/>
        </p:nvSpPr>
        <p:spPr>
          <a:xfrm>
            <a:off x="9278591" y="1280085"/>
            <a:ext cx="763064" cy="886026"/>
          </a:xfrm>
          <a:custGeom>
            <a:avLst/>
            <a:gdLst>
              <a:gd name="connsiteX0" fmla="*/ 73477 w 463796"/>
              <a:gd name="connsiteY0" fmla="*/ 376326 h 607609"/>
              <a:gd name="connsiteX1" fmla="*/ 121110 w 463796"/>
              <a:gd name="connsiteY1" fmla="*/ 541585 h 607609"/>
              <a:gd name="connsiteX2" fmla="*/ 29379 w 463796"/>
              <a:gd name="connsiteY2" fmla="*/ 604803 h 607609"/>
              <a:gd name="connsiteX3" fmla="*/ 14474 w 463796"/>
              <a:gd name="connsiteY3" fmla="*/ 606338 h 607609"/>
              <a:gd name="connsiteX4" fmla="*/ 5255 w 463796"/>
              <a:gd name="connsiteY4" fmla="*/ 594369 h 607609"/>
              <a:gd name="connsiteX5" fmla="*/ 32298 w 463796"/>
              <a:gd name="connsiteY5" fmla="*/ 412385 h 607609"/>
              <a:gd name="connsiteX6" fmla="*/ 73477 w 463796"/>
              <a:gd name="connsiteY6" fmla="*/ 376326 h 607609"/>
              <a:gd name="connsiteX7" fmla="*/ 390026 w 463796"/>
              <a:gd name="connsiteY7" fmla="*/ 376184 h 607609"/>
              <a:gd name="connsiteX8" fmla="*/ 431504 w 463796"/>
              <a:gd name="connsiteY8" fmla="*/ 412395 h 607609"/>
              <a:gd name="connsiteX9" fmla="*/ 458542 w 463796"/>
              <a:gd name="connsiteY9" fmla="*/ 594370 h 607609"/>
              <a:gd name="connsiteX10" fmla="*/ 449325 w 463796"/>
              <a:gd name="connsiteY10" fmla="*/ 606338 h 607609"/>
              <a:gd name="connsiteX11" fmla="*/ 434423 w 463796"/>
              <a:gd name="connsiteY11" fmla="*/ 604804 h 607609"/>
              <a:gd name="connsiteX12" fmla="*/ 342403 w 463796"/>
              <a:gd name="connsiteY12" fmla="*/ 541435 h 607609"/>
              <a:gd name="connsiteX13" fmla="*/ 390026 w 463796"/>
              <a:gd name="connsiteY13" fmla="*/ 376184 h 607609"/>
              <a:gd name="connsiteX14" fmla="*/ 231757 w 463796"/>
              <a:gd name="connsiteY14" fmla="*/ 160325 h 607609"/>
              <a:gd name="connsiteX15" fmla="*/ 277413 w 463796"/>
              <a:gd name="connsiteY15" fmla="*/ 205875 h 607609"/>
              <a:gd name="connsiteX16" fmla="*/ 231757 w 463796"/>
              <a:gd name="connsiteY16" fmla="*/ 251425 h 607609"/>
              <a:gd name="connsiteX17" fmla="*/ 186101 w 463796"/>
              <a:gd name="connsiteY17" fmla="*/ 205875 h 607609"/>
              <a:gd name="connsiteX18" fmla="*/ 231757 w 463796"/>
              <a:gd name="connsiteY18" fmla="*/ 160325 h 607609"/>
              <a:gd name="connsiteX19" fmla="*/ 231763 w 463796"/>
              <a:gd name="connsiteY19" fmla="*/ 130855 h 607609"/>
              <a:gd name="connsiteX20" fmla="*/ 156624 w 463796"/>
              <a:gd name="connsiteY20" fmla="*/ 205875 h 607609"/>
              <a:gd name="connsiteX21" fmla="*/ 231763 w 463796"/>
              <a:gd name="connsiteY21" fmla="*/ 280896 h 607609"/>
              <a:gd name="connsiteX22" fmla="*/ 306901 w 463796"/>
              <a:gd name="connsiteY22" fmla="*/ 205875 h 607609"/>
              <a:gd name="connsiteX23" fmla="*/ 231763 w 463796"/>
              <a:gd name="connsiteY23" fmla="*/ 130855 h 607609"/>
              <a:gd name="connsiteX24" fmla="*/ 132346 w 463796"/>
              <a:gd name="connsiteY24" fmla="*/ 105848 h 607609"/>
              <a:gd name="connsiteX25" fmla="*/ 331026 w 463796"/>
              <a:gd name="connsiteY25" fmla="*/ 105848 h 607609"/>
              <a:gd name="connsiteX26" fmla="*/ 370516 w 463796"/>
              <a:gd name="connsiteY26" fmla="*/ 208484 h 607609"/>
              <a:gd name="connsiteX27" fmla="*/ 303060 w 463796"/>
              <a:gd name="connsiteY27" fmla="*/ 561955 h 607609"/>
              <a:gd name="connsiteX28" fmla="*/ 286004 w 463796"/>
              <a:gd name="connsiteY28" fmla="*/ 573768 h 607609"/>
              <a:gd name="connsiteX29" fmla="*/ 246514 w 463796"/>
              <a:gd name="connsiteY29" fmla="*/ 573768 h 607609"/>
              <a:gd name="connsiteX30" fmla="*/ 246514 w 463796"/>
              <a:gd name="connsiteY30" fmla="*/ 381537 h 607609"/>
              <a:gd name="connsiteX31" fmla="*/ 231763 w 463796"/>
              <a:gd name="connsiteY31" fmla="*/ 366809 h 607609"/>
              <a:gd name="connsiteX32" fmla="*/ 217012 w 463796"/>
              <a:gd name="connsiteY32" fmla="*/ 381537 h 607609"/>
              <a:gd name="connsiteX33" fmla="*/ 217012 w 463796"/>
              <a:gd name="connsiteY33" fmla="*/ 573768 h 607609"/>
              <a:gd name="connsiteX34" fmla="*/ 177522 w 463796"/>
              <a:gd name="connsiteY34" fmla="*/ 573768 h 607609"/>
              <a:gd name="connsiteX35" fmla="*/ 160312 w 463796"/>
              <a:gd name="connsiteY35" fmla="*/ 561955 h 607609"/>
              <a:gd name="connsiteX36" fmla="*/ 93010 w 463796"/>
              <a:gd name="connsiteY36" fmla="*/ 208484 h 607609"/>
              <a:gd name="connsiteX37" fmla="*/ 132346 w 463796"/>
              <a:gd name="connsiteY37" fmla="*/ 105848 h 607609"/>
              <a:gd name="connsiteX38" fmla="*/ 231762 w 463796"/>
              <a:gd name="connsiteY38" fmla="*/ 0 h 607609"/>
              <a:gd name="connsiteX39" fmla="*/ 243594 w 463796"/>
              <a:gd name="connsiteY39" fmla="*/ 4297 h 607609"/>
              <a:gd name="connsiteX40" fmla="*/ 311354 w 463796"/>
              <a:gd name="connsiteY40" fmla="*/ 76422 h 607609"/>
              <a:gd name="connsiteX41" fmla="*/ 152017 w 463796"/>
              <a:gd name="connsiteY41" fmla="*/ 76422 h 607609"/>
              <a:gd name="connsiteX42" fmla="*/ 219931 w 463796"/>
              <a:gd name="connsiteY42" fmla="*/ 4297 h 607609"/>
              <a:gd name="connsiteX43" fmla="*/ 231762 w 463796"/>
              <a:gd name="connsiteY43" fmla="*/ 0 h 6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796" h="607609">
                <a:moveTo>
                  <a:pt x="73477" y="376326"/>
                </a:moveTo>
                <a:cubicBezTo>
                  <a:pt x="86231" y="438777"/>
                  <a:pt x="105745" y="498927"/>
                  <a:pt x="121110" y="541585"/>
                </a:cubicBezTo>
                <a:lnTo>
                  <a:pt x="29379" y="604803"/>
                </a:lnTo>
                <a:cubicBezTo>
                  <a:pt x="24923" y="607872"/>
                  <a:pt x="19545" y="608486"/>
                  <a:pt x="14474" y="606338"/>
                </a:cubicBezTo>
                <a:cubicBezTo>
                  <a:pt x="9404" y="604190"/>
                  <a:pt x="6024" y="599740"/>
                  <a:pt x="5255" y="594369"/>
                </a:cubicBezTo>
                <a:cubicBezTo>
                  <a:pt x="-7037" y="516880"/>
                  <a:pt x="2336" y="453968"/>
                  <a:pt x="32298" y="412385"/>
                </a:cubicBezTo>
                <a:cubicBezTo>
                  <a:pt x="47203" y="391824"/>
                  <a:pt x="63951" y="381083"/>
                  <a:pt x="73477" y="376326"/>
                </a:cubicBezTo>
                <a:close/>
                <a:moveTo>
                  <a:pt x="390026" y="376184"/>
                </a:moveTo>
                <a:cubicBezTo>
                  <a:pt x="399397" y="380787"/>
                  <a:pt x="416449" y="391528"/>
                  <a:pt x="431504" y="412395"/>
                </a:cubicBezTo>
                <a:cubicBezTo>
                  <a:pt x="461461" y="453976"/>
                  <a:pt x="470832" y="516885"/>
                  <a:pt x="458542" y="594370"/>
                </a:cubicBezTo>
                <a:cubicBezTo>
                  <a:pt x="457774" y="599740"/>
                  <a:pt x="454394" y="604190"/>
                  <a:pt x="449325" y="606338"/>
                </a:cubicBezTo>
                <a:cubicBezTo>
                  <a:pt x="444255" y="608486"/>
                  <a:pt x="438878" y="607872"/>
                  <a:pt x="434423" y="604804"/>
                </a:cubicBezTo>
                <a:lnTo>
                  <a:pt x="342403" y="541435"/>
                </a:lnTo>
                <a:cubicBezTo>
                  <a:pt x="357765" y="498626"/>
                  <a:pt x="377275" y="438632"/>
                  <a:pt x="390026" y="376184"/>
                </a:cubicBezTo>
                <a:close/>
                <a:moveTo>
                  <a:pt x="231757" y="160325"/>
                </a:moveTo>
                <a:cubicBezTo>
                  <a:pt x="256972" y="160325"/>
                  <a:pt x="277413" y="180718"/>
                  <a:pt x="277413" y="205875"/>
                </a:cubicBezTo>
                <a:cubicBezTo>
                  <a:pt x="277413" y="231032"/>
                  <a:pt x="256972" y="251425"/>
                  <a:pt x="231757" y="251425"/>
                </a:cubicBezTo>
                <a:cubicBezTo>
                  <a:pt x="206542" y="251425"/>
                  <a:pt x="186101" y="231032"/>
                  <a:pt x="186101" y="205875"/>
                </a:cubicBezTo>
                <a:cubicBezTo>
                  <a:pt x="186101" y="180718"/>
                  <a:pt x="206542" y="160325"/>
                  <a:pt x="231757" y="160325"/>
                </a:cubicBezTo>
                <a:close/>
                <a:moveTo>
                  <a:pt x="231763" y="130855"/>
                </a:moveTo>
                <a:cubicBezTo>
                  <a:pt x="190275" y="130855"/>
                  <a:pt x="156624" y="164606"/>
                  <a:pt x="156624" y="205875"/>
                </a:cubicBezTo>
                <a:cubicBezTo>
                  <a:pt x="156624" y="247298"/>
                  <a:pt x="190275" y="280896"/>
                  <a:pt x="231763" y="280896"/>
                </a:cubicBezTo>
                <a:cubicBezTo>
                  <a:pt x="273097" y="280896"/>
                  <a:pt x="306901" y="247298"/>
                  <a:pt x="306901" y="205875"/>
                </a:cubicBezTo>
                <a:cubicBezTo>
                  <a:pt x="306901" y="164606"/>
                  <a:pt x="273097" y="130855"/>
                  <a:pt x="231763" y="130855"/>
                </a:cubicBezTo>
                <a:close/>
                <a:moveTo>
                  <a:pt x="132346" y="105848"/>
                </a:moveTo>
                <a:lnTo>
                  <a:pt x="331026" y="105848"/>
                </a:lnTo>
                <a:cubicBezTo>
                  <a:pt x="348850" y="135457"/>
                  <a:pt x="363447" y="169823"/>
                  <a:pt x="370516" y="208484"/>
                </a:cubicBezTo>
                <a:cubicBezTo>
                  <a:pt x="390952" y="323086"/>
                  <a:pt x="324111" y="508106"/>
                  <a:pt x="303060" y="561955"/>
                </a:cubicBezTo>
                <a:cubicBezTo>
                  <a:pt x="300294" y="569165"/>
                  <a:pt x="293533" y="573768"/>
                  <a:pt x="286004" y="573768"/>
                </a:cubicBezTo>
                <a:lnTo>
                  <a:pt x="246514" y="573768"/>
                </a:lnTo>
                <a:lnTo>
                  <a:pt x="246514" y="381537"/>
                </a:lnTo>
                <a:cubicBezTo>
                  <a:pt x="246514" y="373406"/>
                  <a:pt x="239907" y="366809"/>
                  <a:pt x="231763" y="366809"/>
                </a:cubicBezTo>
                <a:cubicBezTo>
                  <a:pt x="223619" y="366809"/>
                  <a:pt x="217012" y="373406"/>
                  <a:pt x="217012" y="381537"/>
                </a:cubicBezTo>
                <a:lnTo>
                  <a:pt x="217012" y="573768"/>
                </a:lnTo>
                <a:lnTo>
                  <a:pt x="177522" y="573768"/>
                </a:lnTo>
                <a:cubicBezTo>
                  <a:pt x="169839" y="573768"/>
                  <a:pt x="163078" y="569165"/>
                  <a:pt x="160312" y="561955"/>
                </a:cubicBezTo>
                <a:cubicBezTo>
                  <a:pt x="139415" y="508106"/>
                  <a:pt x="72420" y="323086"/>
                  <a:pt x="93010" y="208484"/>
                </a:cubicBezTo>
                <a:cubicBezTo>
                  <a:pt x="99925" y="169823"/>
                  <a:pt x="114676" y="135457"/>
                  <a:pt x="132346" y="105848"/>
                </a:cubicBezTo>
                <a:close/>
                <a:moveTo>
                  <a:pt x="231762" y="0"/>
                </a:moveTo>
                <a:cubicBezTo>
                  <a:pt x="235911" y="0"/>
                  <a:pt x="240213" y="1381"/>
                  <a:pt x="243594" y="4297"/>
                </a:cubicBezTo>
                <a:cubicBezTo>
                  <a:pt x="262339" y="20256"/>
                  <a:pt x="287845" y="44656"/>
                  <a:pt x="311354" y="76422"/>
                </a:cubicBezTo>
                <a:lnTo>
                  <a:pt x="152017" y="76422"/>
                </a:lnTo>
                <a:cubicBezTo>
                  <a:pt x="175526" y="44656"/>
                  <a:pt x="201032" y="20256"/>
                  <a:pt x="219931" y="4297"/>
                </a:cubicBezTo>
                <a:cubicBezTo>
                  <a:pt x="223311" y="1381"/>
                  <a:pt x="227460" y="0"/>
                  <a:pt x="23176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7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820A7511-12B9-ED20-017F-963E0724ECF8}"/>
              </a:ext>
            </a:extLst>
          </p:cNvPr>
          <p:cNvSpPr txBox="1"/>
          <p:nvPr/>
        </p:nvSpPr>
        <p:spPr>
          <a:xfrm>
            <a:off x="8762811" y="2043469"/>
            <a:ext cx="1855074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移动化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8F876F21-8DDA-0DC5-43EB-8EE24827066D}"/>
              </a:ext>
            </a:extLst>
          </p:cNvPr>
          <p:cNvSpPr txBox="1"/>
          <p:nvPr/>
        </p:nvSpPr>
        <p:spPr>
          <a:xfrm>
            <a:off x="1523842" y="4811939"/>
            <a:ext cx="19973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体系化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D720DE84-CA9D-18EA-CCDA-B6483949104F}"/>
              </a:ext>
            </a:extLst>
          </p:cNvPr>
          <p:cNvSpPr txBox="1"/>
          <p:nvPr/>
        </p:nvSpPr>
        <p:spPr>
          <a:xfrm>
            <a:off x="8762811" y="4811939"/>
            <a:ext cx="1855074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6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智能化</a:t>
            </a: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24B47581-158D-2D0D-0F67-24899A3EB310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下步计划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B6DAEE27-83BB-110E-78D3-508B7DB2FE7E}"/>
              </a:ext>
            </a:extLst>
          </p:cNvPr>
          <p:cNvSpPr txBox="1"/>
          <p:nvPr/>
        </p:nvSpPr>
        <p:spPr>
          <a:xfrm>
            <a:off x="1056601" y="3032086"/>
            <a:ext cx="2778172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自主开发自动化工具，需求快速响应，减少重复性劳动</a:t>
            </a: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259FF027-3136-B5C9-3EDC-E6AF021FEC00}"/>
              </a:ext>
            </a:extLst>
          </p:cNvPr>
          <p:cNvSpPr txBox="1"/>
          <p:nvPr/>
        </p:nvSpPr>
        <p:spPr>
          <a:xfrm>
            <a:off x="8515420" y="3019159"/>
            <a:ext cx="2514680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打造运维人员随身助手，实现远程无人化运维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D64C275A-B5AC-E4DF-9C80-B0F0C505218F}"/>
              </a:ext>
            </a:extLst>
          </p:cNvPr>
          <p:cNvSpPr txBox="1"/>
          <p:nvPr/>
        </p:nvSpPr>
        <p:spPr>
          <a:xfrm>
            <a:off x="1008417" y="5774878"/>
            <a:ext cx="2778172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知识经验数字化，通用化、标准化，提升问题处置效率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F397B21B-C559-1509-8025-3536410574D0}"/>
              </a:ext>
            </a:extLst>
          </p:cNvPr>
          <p:cNvSpPr txBox="1"/>
          <p:nvPr/>
        </p:nvSpPr>
        <p:spPr>
          <a:xfrm>
            <a:off x="8515420" y="5763861"/>
            <a:ext cx="2514680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智能化运维实现业务的故障自愈、减少人工介入</a:t>
            </a:r>
          </a:p>
        </p:txBody>
      </p: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E83E8674-507A-E1BA-80BE-3D0E1B4E4C00}"/>
              </a:ext>
            </a:extLst>
          </p:cNvPr>
          <p:cNvGrpSpPr/>
          <p:nvPr/>
        </p:nvGrpSpPr>
        <p:grpSpPr>
          <a:xfrm>
            <a:off x="983099" y="1501003"/>
            <a:ext cx="2885002" cy="1550000"/>
            <a:chOff x="813380" y="1243368"/>
            <a:chExt cx="2885002" cy="1550000"/>
          </a:xfrm>
        </p:grpSpPr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2241CB0D-6800-AAD3-1BFD-19D810AB1F54}"/>
                </a:ext>
              </a:extLst>
            </p:cNvPr>
            <p:cNvGrpSpPr/>
            <p:nvPr/>
          </p:nvGrpSpPr>
          <p:grpSpPr>
            <a:xfrm>
              <a:off x="813380" y="2110200"/>
              <a:ext cx="2885002" cy="683168"/>
              <a:chOff x="1359728" y="2573672"/>
              <a:chExt cx="2885002" cy="683168"/>
            </a:xfrm>
          </p:grpSpPr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5B496897-4352-00BD-6A4E-B9D1345D4355}"/>
                  </a:ext>
                </a:extLst>
              </p:cNvPr>
              <p:cNvSpPr/>
              <p:nvPr/>
            </p:nvSpPr>
            <p:spPr>
              <a:xfrm>
                <a:off x="1359728" y="2721963"/>
                <a:ext cx="2885002" cy="534877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44B434E6-C47C-067B-FF95-470F36466CE3}"/>
                  </a:ext>
                </a:extLst>
              </p:cNvPr>
              <p:cNvSpPr/>
              <p:nvPr/>
            </p:nvSpPr>
            <p:spPr>
              <a:xfrm>
                <a:off x="1798484" y="2696550"/>
                <a:ext cx="2007491" cy="37218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9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2993A0BE-B233-794A-AD2A-79688A829621}"/>
                  </a:ext>
                </a:extLst>
              </p:cNvPr>
              <p:cNvSpPr/>
              <p:nvPr/>
            </p:nvSpPr>
            <p:spPr>
              <a:xfrm>
                <a:off x="2012222" y="2706915"/>
                <a:ext cx="1554614" cy="229649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E7E2A18E-FC1B-B8CC-D9A3-278F74FD2F7B}"/>
                  </a:ext>
                </a:extLst>
              </p:cNvPr>
              <p:cNvSpPr/>
              <p:nvPr/>
            </p:nvSpPr>
            <p:spPr>
              <a:xfrm>
                <a:off x="2008491" y="2573672"/>
                <a:ext cx="1554614" cy="288224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2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7" name="组合 186">
              <a:extLst>
                <a:ext uri="{FF2B5EF4-FFF2-40B4-BE49-F238E27FC236}">
                  <a16:creationId xmlns:a16="http://schemas.microsoft.com/office/drawing/2014/main" id="{8E66621D-28A5-F55B-0DB1-3D9C3E3C7133}"/>
                </a:ext>
              </a:extLst>
            </p:cNvPr>
            <p:cNvGrpSpPr/>
            <p:nvPr/>
          </p:nvGrpSpPr>
          <p:grpSpPr>
            <a:xfrm>
              <a:off x="917442" y="1243368"/>
              <a:ext cx="2700039" cy="1447135"/>
              <a:chOff x="917442" y="1243368"/>
              <a:chExt cx="2700039" cy="1447135"/>
            </a:xfrm>
          </p:grpSpPr>
          <p:sp>
            <p:nvSpPr>
              <p:cNvPr id="188" name="箭头: 下 187">
                <a:extLst>
                  <a:ext uri="{FF2B5EF4-FFF2-40B4-BE49-F238E27FC236}">
                    <a16:creationId xmlns:a16="http://schemas.microsoft.com/office/drawing/2014/main" id="{22495099-5C48-D499-944F-4EA73DAA8784}"/>
                  </a:ext>
                </a:extLst>
              </p:cNvPr>
              <p:cNvSpPr/>
              <p:nvPr/>
            </p:nvSpPr>
            <p:spPr>
              <a:xfrm rot="10800000">
                <a:off x="3576290" y="2150503"/>
                <a:ext cx="41191" cy="54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箭头: 下 188">
                <a:extLst>
                  <a:ext uri="{FF2B5EF4-FFF2-40B4-BE49-F238E27FC236}">
                    <a16:creationId xmlns:a16="http://schemas.microsoft.com/office/drawing/2014/main" id="{560E3CCF-8B29-9567-9A7C-82AB73193D1A}"/>
                  </a:ext>
                </a:extLst>
              </p:cNvPr>
              <p:cNvSpPr/>
              <p:nvPr/>
            </p:nvSpPr>
            <p:spPr>
              <a:xfrm rot="10800000">
                <a:off x="3337212" y="1586987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箭头: 下 189">
                <a:extLst>
                  <a:ext uri="{FF2B5EF4-FFF2-40B4-BE49-F238E27FC236}">
                    <a16:creationId xmlns:a16="http://schemas.microsoft.com/office/drawing/2014/main" id="{719686AF-E551-0DE5-C546-5A61896B7F8F}"/>
                  </a:ext>
                </a:extLst>
              </p:cNvPr>
              <p:cNvSpPr/>
              <p:nvPr/>
            </p:nvSpPr>
            <p:spPr>
              <a:xfrm rot="10800000">
                <a:off x="1201438" y="1243368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箭头: 下 190">
                <a:extLst>
                  <a:ext uri="{FF2B5EF4-FFF2-40B4-BE49-F238E27FC236}">
                    <a16:creationId xmlns:a16="http://schemas.microsoft.com/office/drawing/2014/main" id="{C2A6B90D-E74C-4019-B39E-AC483F2F3937}"/>
                  </a:ext>
                </a:extLst>
              </p:cNvPr>
              <p:cNvSpPr/>
              <p:nvPr/>
            </p:nvSpPr>
            <p:spPr>
              <a:xfrm rot="10800000">
                <a:off x="917442" y="1836881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8276B1F9-00B2-A9DA-E2D0-55F8A4F440C1}"/>
              </a:ext>
            </a:extLst>
          </p:cNvPr>
          <p:cNvGrpSpPr/>
          <p:nvPr/>
        </p:nvGrpSpPr>
        <p:grpSpPr>
          <a:xfrm>
            <a:off x="8280545" y="1501003"/>
            <a:ext cx="2885002" cy="1550000"/>
            <a:chOff x="813380" y="1243368"/>
            <a:chExt cx="2885002" cy="1550000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0184B2B0-10BF-9BC8-4501-AD01A042B07A}"/>
                </a:ext>
              </a:extLst>
            </p:cNvPr>
            <p:cNvGrpSpPr/>
            <p:nvPr/>
          </p:nvGrpSpPr>
          <p:grpSpPr>
            <a:xfrm>
              <a:off x="813380" y="2110200"/>
              <a:ext cx="2885002" cy="683168"/>
              <a:chOff x="1359728" y="2573672"/>
              <a:chExt cx="2885002" cy="683168"/>
            </a:xfrm>
          </p:grpSpPr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77F08A5B-B784-D3A8-1191-F16613D31702}"/>
                  </a:ext>
                </a:extLst>
              </p:cNvPr>
              <p:cNvSpPr/>
              <p:nvPr/>
            </p:nvSpPr>
            <p:spPr>
              <a:xfrm>
                <a:off x="1359728" y="2721963"/>
                <a:ext cx="2885002" cy="534877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40E5688E-C737-E506-F9DD-7617A82B293C}"/>
                  </a:ext>
                </a:extLst>
              </p:cNvPr>
              <p:cNvSpPr/>
              <p:nvPr/>
            </p:nvSpPr>
            <p:spPr>
              <a:xfrm>
                <a:off x="1798484" y="2696550"/>
                <a:ext cx="2007491" cy="37218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9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1F694B77-B1EA-17F8-A403-16D32F3355B1}"/>
                  </a:ext>
                </a:extLst>
              </p:cNvPr>
              <p:cNvSpPr/>
              <p:nvPr/>
            </p:nvSpPr>
            <p:spPr>
              <a:xfrm>
                <a:off x="2012222" y="2706915"/>
                <a:ext cx="1554614" cy="229649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CCE60550-3FCF-02D9-1612-EA3222C905F8}"/>
                  </a:ext>
                </a:extLst>
              </p:cNvPr>
              <p:cNvSpPr/>
              <p:nvPr/>
            </p:nvSpPr>
            <p:spPr>
              <a:xfrm>
                <a:off x="2008491" y="2573672"/>
                <a:ext cx="1554614" cy="288224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2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DB74CD4C-D5C7-F9F7-9311-F3EB671EF37D}"/>
                </a:ext>
              </a:extLst>
            </p:cNvPr>
            <p:cNvGrpSpPr/>
            <p:nvPr/>
          </p:nvGrpSpPr>
          <p:grpSpPr>
            <a:xfrm>
              <a:off x="917442" y="1243368"/>
              <a:ext cx="2700039" cy="1447135"/>
              <a:chOff x="917442" y="1243368"/>
              <a:chExt cx="2700039" cy="1447135"/>
            </a:xfrm>
          </p:grpSpPr>
          <p:sp>
            <p:nvSpPr>
              <p:cNvPr id="199" name="箭头: 下 198">
                <a:extLst>
                  <a:ext uri="{FF2B5EF4-FFF2-40B4-BE49-F238E27FC236}">
                    <a16:creationId xmlns:a16="http://schemas.microsoft.com/office/drawing/2014/main" id="{244F3DEA-0C00-94DA-56E7-418BADF74EB7}"/>
                  </a:ext>
                </a:extLst>
              </p:cNvPr>
              <p:cNvSpPr/>
              <p:nvPr/>
            </p:nvSpPr>
            <p:spPr>
              <a:xfrm rot="10800000">
                <a:off x="3576290" y="2150503"/>
                <a:ext cx="41191" cy="54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箭头: 下 199">
                <a:extLst>
                  <a:ext uri="{FF2B5EF4-FFF2-40B4-BE49-F238E27FC236}">
                    <a16:creationId xmlns:a16="http://schemas.microsoft.com/office/drawing/2014/main" id="{BE3BB0ED-19E8-028D-83A1-CB39E45F9289}"/>
                  </a:ext>
                </a:extLst>
              </p:cNvPr>
              <p:cNvSpPr/>
              <p:nvPr/>
            </p:nvSpPr>
            <p:spPr>
              <a:xfrm rot="10800000">
                <a:off x="3337212" y="1586987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箭头: 下 200">
                <a:extLst>
                  <a:ext uri="{FF2B5EF4-FFF2-40B4-BE49-F238E27FC236}">
                    <a16:creationId xmlns:a16="http://schemas.microsoft.com/office/drawing/2014/main" id="{79C47ED8-F5E3-AC88-D89C-04B0CA2AF82D}"/>
                  </a:ext>
                </a:extLst>
              </p:cNvPr>
              <p:cNvSpPr/>
              <p:nvPr/>
            </p:nvSpPr>
            <p:spPr>
              <a:xfrm rot="10800000">
                <a:off x="1201438" y="1243368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箭头: 下 201">
                <a:extLst>
                  <a:ext uri="{FF2B5EF4-FFF2-40B4-BE49-F238E27FC236}">
                    <a16:creationId xmlns:a16="http://schemas.microsoft.com/office/drawing/2014/main" id="{E55CB430-47F1-587E-96FC-84FF59A923EA}"/>
                  </a:ext>
                </a:extLst>
              </p:cNvPr>
              <p:cNvSpPr/>
              <p:nvPr/>
            </p:nvSpPr>
            <p:spPr>
              <a:xfrm rot="10800000">
                <a:off x="917442" y="1836881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19AFCBCC-2607-ECEA-3368-C7410EDA27CA}"/>
              </a:ext>
            </a:extLst>
          </p:cNvPr>
          <p:cNvGrpSpPr/>
          <p:nvPr/>
        </p:nvGrpSpPr>
        <p:grpSpPr>
          <a:xfrm>
            <a:off x="8280545" y="4224878"/>
            <a:ext cx="2885002" cy="1550000"/>
            <a:chOff x="813380" y="1243368"/>
            <a:chExt cx="2885002" cy="1550000"/>
          </a:xfrm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7A84E482-9BBC-C278-4928-F682B98FC0E7}"/>
                </a:ext>
              </a:extLst>
            </p:cNvPr>
            <p:cNvGrpSpPr/>
            <p:nvPr/>
          </p:nvGrpSpPr>
          <p:grpSpPr>
            <a:xfrm>
              <a:off x="813380" y="2110200"/>
              <a:ext cx="2885002" cy="683168"/>
              <a:chOff x="1359728" y="2573672"/>
              <a:chExt cx="2885002" cy="683168"/>
            </a:xfrm>
          </p:grpSpPr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F9A2625E-D594-9F49-BC93-1FAB526A8A84}"/>
                  </a:ext>
                </a:extLst>
              </p:cNvPr>
              <p:cNvSpPr/>
              <p:nvPr/>
            </p:nvSpPr>
            <p:spPr>
              <a:xfrm>
                <a:off x="1359728" y="2721963"/>
                <a:ext cx="2885002" cy="534877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B52DA776-0652-E9A1-57EF-7FC697485CCD}"/>
                  </a:ext>
                </a:extLst>
              </p:cNvPr>
              <p:cNvSpPr/>
              <p:nvPr/>
            </p:nvSpPr>
            <p:spPr>
              <a:xfrm>
                <a:off x="1798484" y="2696550"/>
                <a:ext cx="2007491" cy="37218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9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7F1ABAF0-F1A2-3C3B-78A8-F5F9B03AD8B7}"/>
                  </a:ext>
                </a:extLst>
              </p:cNvPr>
              <p:cNvSpPr/>
              <p:nvPr/>
            </p:nvSpPr>
            <p:spPr>
              <a:xfrm>
                <a:off x="2012222" y="2706915"/>
                <a:ext cx="1554614" cy="229649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E2121DC-82E4-BC0C-7520-8FC92FA4C764}"/>
                  </a:ext>
                </a:extLst>
              </p:cNvPr>
              <p:cNvSpPr/>
              <p:nvPr/>
            </p:nvSpPr>
            <p:spPr>
              <a:xfrm>
                <a:off x="2008491" y="2573672"/>
                <a:ext cx="1554614" cy="288224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2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47555B6A-569F-A27C-17AC-55AE475DC0F7}"/>
                </a:ext>
              </a:extLst>
            </p:cNvPr>
            <p:cNvGrpSpPr/>
            <p:nvPr/>
          </p:nvGrpSpPr>
          <p:grpSpPr>
            <a:xfrm>
              <a:off x="917442" y="1243368"/>
              <a:ext cx="2700039" cy="1447135"/>
              <a:chOff x="917442" y="1243368"/>
              <a:chExt cx="2700039" cy="1447135"/>
            </a:xfrm>
          </p:grpSpPr>
          <p:sp>
            <p:nvSpPr>
              <p:cNvPr id="210" name="箭头: 下 209">
                <a:extLst>
                  <a:ext uri="{FF2B5EF4-FFF2-40B4-BE49-F238E27FC236}">
                    <a16:creationId xmlns:a16="http://schemas.microsoft.com/office/drawing/2014/main" id="{8734D7B6-223D-F930-F898-D93BFA31CBEA}"/>
                  </a:ext>
                </a:extLst>
              </p:cNvPr>
              <p:cNvSpPr/>
              <p:nvPr/>
            </p:nvSpPr>
            <p:spPr>
              <a:xfrm rot="10800000">
                <a:off x="3576290" y="2150503"/>
                <a:ext cx="41191" cy="54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箭头: 下 210">
                <a:extLst>
                  <a:ext uri="{FF2B5EF4-FFF2-40B4-BE49-F238E27FC236}">
                    <a16:creationId xmlns:a16="http://schemas.microsoft.com/office/drawing/2014/main" id="{7EAC64BB-7BD9-05BC-B752-9223D0155324}"/>
                  </a:ext>
                </a:extLst>
              </p:cNvPr>
              <p:cNvSpPr/>
              <p:nvPr/>
            </p:nvSpPr>
            <p:spPr>
              <a:xfrm rot="10800000">
                <a:off x="3337212" y="1586987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箭头: 下 211">
                <a:extLst>
                  <a:ext uri="{FF2B5EF4-FFF2-40B4-BE49-F238E27FC236}">
                    <a16:creationId xmlns:a16="http://schemas.microsoft.com/office/drawing/2014/main" id="{59D11338-114E-A2CA-7AC4-BFF6002997A3}"/>
                  </a:ext>
                </a:extLst>
              </p:cNvPr>
              <p:cNvSpPr/>
              <p:nvPr/>
            </p:nvSpPr>
            <p:spPr>
              <a:xfrm rot="10800000">
                <a:off x="1201438" y="1243368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箭头: 下 212">
                <a:extLst>
                  <a:ext uri="{FF2B5EF4-FFF2-40B4-BE49-F238E27FC236}">
                    <a16:creationId xmlns:a16="http://schemas.microsoft.com/office/drawing/2014/main" id="{1D29F09A-C382-976C-FD69-39DBEBABAA43}"/>
                  </a:ext>
                </a:extLst>
              </p:cNvPr>
              <p:cNvSpPr/>
              <p:nvPr/>
            </p:nvSpPr>
            <p:spPr>
              <a:xfrm rot="10800000">
                <a:off x="917442" y="1836881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18" name="组合 217">
            <a:extLst>
              <a:ext uri="{FF2B5EF4-FFF2-40B4-BE49-F238E27FC236}">
                <a16:creationId xmlns:a16="http://schemas.microsoft.com/office/drawing/2014/main" id="{6E3CDF90-9C1E-A1B8-41F5-88DF60666907}"/>
              </a:ext>
            </a:extLst>
          </p:cNvPr>
          <p:cNvGrpSpPr/>
          <p:nvPr/>
        </p:nvGrpSpPr>
        <p:grpSpPr>
          <a:xfrm>
            <a:off x="983099" y="4224878"/>
            <a:ext cx="2885002" cy="1550000"/>
            <a:chOff x="813380" y="1243368"/>
            <a:chExt cx="2885002" cy="1550000"/>
          </a:xfrm>
        </p:grpSpPr>
        <p:grpSp>
          <p:nvGrpSpPr>
            <p:cNvPr id="219" name="组合 218">
              <a:extLst>
                <a:ext uri="{FF2B5EF4-FFF2-40B4-BE49-F238E27FC236}">
                  <a16:creationId xmlns:a16="http://schemas.microsoft.com/office/drawing/2014/main" id="{9093083E-8700-EAD6-1E93-17FC9B5C124C}"/>
                </a:ext>
              </a:extLst>
            </p:cNvPr>
            <p:cNvGrpSpPr/>
            <p:nvPr/>
          </p:nvGrpSpPr>
          <p:grpSpPr>
            <a:xfrm>
              <a:off x="813380" y="2110200"/>
              <a:ext cx="2885002" cy="683168"/>
              <a:chOff x="1359728" y="2573672"/>
              <a:chExt cx="2885002" cy="683168"/>
            </a:xfrm>
          </p:grpSpPr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5B593B67-1A55-0429-27E5-10F7D983F749}"/>
                  </a:ext>
                </a:extLst>
              </p:cNvPr>
              <p:cNvSpPr/>
              <p:nvPr/>
            </p:nvSpPr>
            <p:spPr>
              <a:xfrm>
                <a:off x="1359728" y="2721963"/>
                <a:ext cx="2885002" cy="534877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5EF6425-511E-5795-4C19-5C096BC3C508}"/>
                  </a:ext>
                </a:extLst>
              </p:cNvPr>
              <p:cNvSpPr/>
              <p:nvPr/>
            </p:nvSpPr>
            <p:spPr>
              <a:xfrm>
                <a:off x="1798484" y="2696550"/>
                <a:ext cx="2007491" cy="37218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9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8C7CE3A6-1BCF-8DE3-3517-C4567E309DB1}"/>
                  </a:ext>
                </a:extLst>
              </p:cNvPr>
              <p:cNvSpPr/>
              <p:nvPr/>
            </p:nvSpPr>
            <p:spPr>
              <a:xfrm>
                <a:off x="2012222" y="2706915"/>
                <a:ext cx="1554614" cy="229649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BD4E832C-1392-3E10-7C75-0504F9C121F2}"/>
                  </a:ext>
                </a:extLst>
              </p:cNvPr>
              <p:cNvSpPr/>
              <p:nvPr/>
            </p:nvSpPr>
            <p:spPr>
              <a:xfrm>
                <a:off x="2008491" y="2573672"/>
                <a:ext cx="1554614" cy="288224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8000">
                      <a:schemeClr val="accent2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F19FC479-9876-F82A-53C9-4B45589F9971}"/>
                </a:ext>
              </a:extLst>
            </p:cNvPr>
            <p:cNvGrpSpPr/>
            <p:nvPr/>
          </p:nvGrpSpPr>
          <p:grpSpPr>
            <a:xfrm>
              <a:off x="917442" y="1243368"/>
              <a:ext cx="2700039" cy="1447135"/>
              <a:chOff x="917442" y="1243368"/>
              <a:chExt cx="2700039" cy="1447135"/>
            </a:xfrm>
          </p:grpSpPr>
          <p:sp>
            <p:nvSpPr>
              <p:cNvPr id="221" name="箭头: 下 220">
                <a:extLst>
                  <a:ext uri="{FF2B5EF4-FFF2-40B4-BE49-F238E27FC236}">
                    <a16:creationId xmlns:a16="http://schemas.microsoft.com/office/drawing/2014/main" id="{9F5E0861-46A8-8BF2-7E31-F670E297AC9A}"/>
                  </a:ext>
                </a:extLst>
              </p:cNvPr>
              <p:cNvSpPr/>
              <p:nvPr/>
            </p:nvSpPr>
            <p:spPr>
              <a:xfrm rot="10800000">
                <a:off x="3576290" y="2150503"/>
                <a:ext cx="41191" cy="54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箭头: 下 221">
                <a:extLst>
                  <a:ext uri="{FF2B5EF4-FFF2-40B4-BE49-F238E27FC236}">
                    <a16:creationId xmlns:a16="http://schemas.microsoft.com/office/drawing/2014/main" id="{D5647809-6A81-E187-D998-70B3E6F395E8}"/>
                  </a:ext>
                </a:extLst>
              </p:cNvPr>
              <p:cNvSpPr/>
              <p:nvPr/>
            </p:nvSpPr>
            <p:spPr>
              <a:xfrm rot="10800000">
                <a:off x="3337212" y="1586987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箭头: 下 222">
                <a:extLst>
                  <a:ext uri="{FF2B5EF4-FFF2-40B4-BE49-F238E27FC236}">
                    <a16:creationId xmlns:a16="http://schemas.microsoft.com/office/drawing/2014/main" id="{268D4CA7-8DCC-871B-707A-9F3B5C3B7FB2}"/>
                  </a:ext>
                </a:extLst>
              </p:cNvPr>
              <p:cNvSpPr/>
              <p:nvPr/>
            </p:nvSpPr>
            <p:spPr>
              <a:xfrm rot="10800000">
                <a:off x="1201438" y="1243368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箭头: 下 223">
                <a:extLst>
                  <a:ext uri="{FF2B5EF4-FFF2-40B4-BE49-F238E27FC236}">
                    <a16:creationId xmlns:a16="http://schemas.microsoft.com/office/drawing/2014/main" id="{60862A1B-1C47-4EC6-67C1-D51CE8F42679}"/>
                  </a:ext>
                </a:extLst>
              </p:cNvPr>
              <p:cNvSpPr/>
              <p:nvPr/>
            </p:nvSpPr>
            <p:spPr>
              <a:xfrm rot="10800000">
                <a:off x="917442" y="1836881"/>
                <a:ext cx="41191" cy="720000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alpha val="0"/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5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文本框 216">
            <a:extLst>
              <a:ext uri="{FF2B5EF4-FFF2-40B4-BE49-F238E27FC236}">
                <a16:creationId xmlns:a16="http://schemas.microsoft.com/office/drawing/2014/main" id="{4CE43F74-11F0-F82B-D877-AD7273008CE3}"/>
              </a:ext>
            </a:extLst>
          </p:cNvPr>
          <p:cNvSpPr txBox="1"/>
          <p:nvPr/>
        </p:nvSpPr>
        <p:spPr>
          <a:xfrm>
            <a:off x="2879415" y="205040"/>
            <a:ext cx="643317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1300" spc="-300" dirty="0">
                <a:ln>
                  <a:gradFill>
                    <a:gsLst>
                      <a:gs pos="0">
                        <a:schemeClr val="accent3"/>
                      </a:gs>
                      <a:gs pos="40000">
                        <a:schemeClr val="accent3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3">
                        <a:alpha val="50000"/>
                      </a:schemeClr>
                    </a:gs>
                    <a:gs pos="80000">
                      <a:schemeClr val="accent3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endParaRPr lang="zh-CN" altLang="en-US" sz="41300" spc="-300" dirty="0">
              <a:ln>
                <a:gradFill>
                  <a:gsLst>
                    <a:gs pos="0">
                      <a:schemeClr val="accent3"/>
                    </a:gs>
                    <a:gs pos="4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3">
                      <a:alpha val="50000"/>
                    </a:schemeClr>
                  </a:gs>
                  <a:gs pos="80000">
                    <a:schemeClr val="accent3">
                      <a:alpha val="0"/>
                    </a:schemeClr>
                  </a:gs>
                </a:gsLst>
                <a:lin ang="54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A987EFFA-2C4A-6F68-9A06-40BF1E6337CE}"/>
              </a:ext>
            </a:extLst>
          </p:cNvPr>
          <p:cNvSpPr txBox="1"/>
          <p:nvPr/>
        </p:nvSpPr>
        <p:spPr>
          <a:xfrm>
            <a:off x="4477610" y="2627086"/>
            <a:ext cx="3236784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zh-CN" altLang="en-US" sz="5400" spc="600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</a:p>
        </p:txBody>
      </p: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id="{EF9B7643-EBED-9F5F-06AD-0F9847AC660E}"/>
              </a:ext>
            </a:extLst>
          </p:cNvPr>
          <p:cNvCxnSpPr/>
          <p:nvPr/>
        </p:nvCxnSpPr>
        <p:spPr>
          <a:xfrm>
            <a:off x="713540" y="43109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4" name="直接连接符 223">
            <a:extLst>
              <a:ext uri="{FF2B5EF4-FFF2-40B4-BE49-F238E27FC236}">
                <a16:creationId xmlns:a16="http://schemas.microsoft.com/office/drawing/2014/main" id="{412C1EA7-3F5A-3E08-B90F-5D38A3D76A1F}"/>
              </a:ext>
            </a:extLst>
          </p:cNvPr>
          <p:cNvCxnSpPr/>
          <p:nvPr/>
        </p:nvCxnSpPr>
        <p:spPr>
          <a:xfrm>
            <a:off x="9314926" y="5370471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id="{69414B82-BE21-20C2-5936-C3DE4A67156E}"/>
              </a:ext>
            </a:extLst>
          </p:cNvPr>
          <p:cNvCxnSpPr/>
          <p:nvPr/>
        </p:nvCxnSpPr>
        <p:spPr>
          <a:xfrm>
            <a:off x="11163585" y="3567875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6" name="直接连接符 225">
            <a:extLst>
              <a:ext uri="{FF2B5EF4-FFF2-40B4-BE49-F238E27FC236}">
                <a16:creationId xmlns:a16="http://schemas.microsoft.com/office/drawing/2014/main" id="{AA84CC11-7B97-C92B-FF1E-AE82948E98D1}"/>
              </a:ext>
            </a:extLst>
          </p:cNvPr>
          <p:cNvCxnSpPr/>
          <p:nvPr/>
        </p:nvCxnSpPr>
        <p:spPr>
          <a:xfrm>
            <a:off x="9724857" y="2719429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7" name="直接连接符 226">
            <a:extLst>
              <a:ext uri="{FF2B5EF4-FFF2-40B4-BE49-F238E27FC236}">
                <a16:creationId xmlns:a16="http://schemas.microsoft.com/office/drawing/2014/main" id="{65F8DEB0-1AE5-DA62-454C-B84E34D82EB2}"/>
              </a:ext>
            </a:extLst>
          </p:cNvPr>
          <p:cNvCxnSpPr/>
          <p:nvPr/>
        </p:nvCxnSpPr>
        <p:spPr>
          <a:xfrm>
            <a:off x="1671243" y="2385657"/>
            <a:ext cx="0" cy="104334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06DCBFC9-1A26-5230-2BEC-34D492B85222}"/>
              </a:ext>
            </a:extLst>
          </p:cNvPr>
          <p:cNvCxnSpPr>
            <a:cxnSpLocks/>
          </p:cNvCxnSpPr>
          <p:nvPr/>
        </p:nvCxnSpPr>
        <p:spPr>
          <a:xfrm>
            <a:off x="2324385" y="4089546"/>
            <a:ext cx="0" cy="52167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 w="sm" len="sm"/>
          </a:ln>
          <a:effectLst/>
        </p:spPr>
      </p:cxnSp>
      <p:sp>
        <p:nvSpPr>
          <p:cNvPr id="230" name="PA-菱形 40">
            <a:extLst>
              <a:ext uri="{FF2B5EF4-FFF2-40B4-BE49-F238E27FC236}">
                <a16:creationId xmlns:a16="http://schemas.microsoft.com/office/drawing/2014/main" id="{441FF8F1-5E71-3C91-FA23-5010AFD4B7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1879044" y="4234730"/>
            <a:ext cx="8433912" cy="330707"/>
          </a:xfrm>
          <a:prstGeom prst="diamond">
            <a:avLst/>
          </a:prstGeom>
          <a:gradFill>
            <a:gsLst>
              <a:gs pos="0">
                <a:schemeClr val="accent3">
                  <a:alpha val="13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3"/>
                </a:gs>
                <a:gs pos="89000">
                  <a:schemeClr val="accent3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2800" kern="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7BAEC50F-7882-C0E3-1A89-7780B6EF30ED}"/>
              </a:ext>
            </a:extLst>
          </p:cNvPr>
          <p:cNvSpPr txBox="1"/>
          <p:nvPr/>
        </p:nvSpPr>
        <p:spPr>
          <a:xfrm>
            <a:off x="4543425" y="3614190"/>
            <a:ext cx="3108325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0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WORK PROFILE</a:t>
            </a:r>
          </a:p>
        </p:txBody>
      </p:sp>
    </p:spTree>
    <p:extLst>
      <p:ext uri="{BB962C8B-B14F-4D97-AF65-F5344CB8AC3E}">
        <p14:creationId xmlns:p14="http://schemas.microsoft.com/office/powerpoint/2010/main" val="1179029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$ḻîďè">
            <a:extLst>
              <a:ext uri="{FF2B5EF4-FFF2-40B4-BE49-F238E27FC236}">
                <a16:creationId xmlns:a16="http://schemas.microsoft.com/office/drawing/2014/main" id="{6C2FB242-7AA4-CC79-9BA6-0D0CE7E01282}"/>
              </a:ext>
            </a:extLst>
          </p:cNvPr>
          <p:cNvSpPr txBox="1">
            <a:spLocks/>
          </p:cNvSpPr>
          <p:nvPr/>
        </p:nvSpPr>
        <p:spPr>
          <a:xfrm>
            <a:off x="671511" y="4446587"/>
            <a:ext cx="1084897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cs typeface="OPPOSans H" panose="00020600040101010101" pitchFamily="18" charset="-122"/>
              </a:rPr>
              <a:t>汇报人：</a:t>
            </a:r>
            <a:r>
              <a:rPr lang="en-US" altLang="zh-CN" sz="1600" dirty="0" err="1">
                <a:solidFill>
                  <a:schemeClr val="bg1"/>
                </a:solidFill>
                <a:latin typeface="+mj-ea"/>
                <a:ea typeface="+mj-ea"/>
                <a:cs typeface="OPPOSans H" panose="00020600040101010101" pitchFamily="18" charset="-122"/>
              </a:rPr>
              <a:t>OfficePLUS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11" name="íṩļîḍe">
            <a:extLst>
              <a:ext uri="{FF2B5EF4-FFF2-40B4-BE49-F238E27FC236}">
                <a16:creationId xmlns:a16="http://schemas.microsoft.com/office/drawing/2014/main" id="{2BED46F8-C781-038F-4D5B-A7D6BC07CCBB}"/>
              </a:ext>
            </a:extLst>
          </p:cNvPr>
          <p:cNvSpPr/>
          <p:nvPr userDrawn="1"/>
        </p:nvSpPr>
        <p:spPr>
          <a:xfrm rot="16200000" flipH="1">
            <a:off x="6278579" y="-1178985"/>
            <a:ext cx="26956" cy="10860086"/>
          </a:xfrm>
          <a:prstGeom prst="ellipse">
            <a:avLst/>
          </a:prstGeom>
          <a:gradFill>
            <a:gsLst>
              <a:gs pos="0">
                <a:schemeClr val="accent2"/>
              </a:gs>
              <a:gs pos="55000">
                <a:schemeClr val="accent3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2" name="ïṩḻîḍé">
            <a:extLst>
              <a:ext uri="{FF2B5EF4-FFF2-40B4-BE49-F238E27FC236}">
                <a16:creationId xmlns:a16="http://schemas.microsoft.com/office/drawing/2014/main" id="{865E32BE-3877-D97F-26A6-60AC088247B7}"/>
              </a:ext>
            </a:extLst>
          </p:cNvPr>
          <p:cNvSpPr/>
          <p:nvPr userDrawn="1"/>
        </p:nvSpPr>
        <p:spPr>
          <a:xfrm rot="16200000" flipH="1">
            <a:off x="6107878" y="355499"/>
            <a:ext cx="168874" cy="7791089"/>
          </a:xfrm>
          <a:prstGeom prst="ellipse">
            <a:avLst/>
          </a:prstGeom>
          <a:gradFill>
            <a:gsLst>
              <a:gs pos="0">
                <a:schemeClr val="accent2"/>
              </a:gs>
              <a:gs pos="41000">
                <a:schemeClr val="accent3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F1EA85-C188-4DF8-8679-34544B21413C}"/>
              </a:ext>
            </a:extLst>
          </p:cNvPr>
          <p:cNvCxnSpPr>
            <a:cxnSpLocks/>
          </p:cNvCxnSpPr>
          <p:nvPr/>
        </p:nvCxnSpPr>
        <p:spPr>
          <a:xfrm>
            <a:off x="130629" y="1984396"/>
            <a:ext cx="241067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CA6EE95-58C6-6232-C397-48C02CC58A02}"/>
              </a:ext>
            </a:extLst>
          </p:cNvPr>
          <p:cNvCxnSpPr>
            <a:cxnSpLocks/>
          </p:cNvCxnSpPr>
          <p:nvPr/>
        </p:nvCxnSpPr>
        <p:spPr>
          <a:xfrm>
            <a:off x="9887857" y="3739293"/>
            <a:ext cx="2507345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99FF3F1-E903-62A5-580F-7E05D23E73CB}"/>
              </a:ext>
            </a:extLst>
          </p:cNvPr>
          <p:cNvGrpSpPr/>
          <p:nvPr/>
        </p:nvGrpSpPr>
        <p:grpSpPr>
          <a:xfrm>
            <a:off x="2503198" y="1811769"/>
            <a:ext cx="7615816" cy="2316048"/>
            <a:chOff x="2319842" y="1898634"/>
            <a:chExt cx="7615816" cy="231604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16246A0-63AC-3A0D-029E-D135C65BC69D}"/>
                </a:ext>
              </a:extLst>
            </p:cNvPr>
            <p:cNvSpPr/>
            <p:nvPr/>
          </p:nvSpPr>
          <p:spPr>
            <a:xfrm>
              <a:off x="2357943" y="1998691"/>
              <a:ext cx="7577715" cy="22159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noAutofit/>
            </a:bodyPr>
            <a:lstStyle/>
            <a:p>
              <a:pPr algn="ctr">
                <a:defRPr/>
              </a:pPr>
              <a:r>
                <a:rPr lang="zh-CN" altLang="en-US" sz="13800" b="1" i="1" spc="600" dirty="0">
                  <a:ln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ln>
                  <a:noFill/>
                  <a:effectLst>
                    <a:outerShdw blurRad="215900" dist="190500" dir="2700000" algn="tl">
                      <a:srgbClr val="000000">
                        <a:alpha val="30000"/>
                      </a:srgbClr>
                    </a:outerShdw>
                  </a:effectLst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  <a:sym typeface="+mn-ea"/>
                </a:rPr>
                <a:t>谢谢观看</a:t>
              </a:r>
              <a:endParaRPr lang="zh-CN" altLang="en-US" sz="9600" b="1" i="1" spc="600" dirty="0">
                <a:ln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ln>
                <a:noFill/>
                <a:effectLst>
                  <a:outerShdw blurRad="215900" dist="190500" dir="2700000" algn="tl">
                    <a:srgbClr val="000000">
                      <a:alpha val="3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36A01B1-39A3-D80E-0661-6086A72FA95A}"/>
                </a:ext>
              </a:extLst>
            </p:cNvPr>
            <p:cNvSpPr/>
            <p:nvPr/>
          </p:nvSpPr>
          <p:spPr>
            <a:xfrm>
              <a:off x="2319842" y="1898634"/>
              <a:ext cx="7577715" cy="22159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noAutofit/>
            </a:bodyPr>
            <a:lstStyle/>
            <a:p>
              <a:pPr algn="ctr">
                <a:defRPr/>
              </a:pPr>
              <a:r>
                <a:rPr lang="zh-CN" altLang="en-US" sz="13800" b="1" i="1" spc="600" dirty="0">
                  <a:gradFill>
                    <a:gsLst>
                      <a:gs pos="0">
                        <a:schemeClr val="accent2">
                          <a:lumMod val="20000"/>
                          <a:lumOff val="80000"/>
                        </a:schemeClr>
                      </a:gs>
                      <a:gs pos="58000">
                        <a:prstClr val="white"/>
                      </a:gs>
                      <a:gs pos="27000">
                        <a:prstClr val="white"/>
                      </a:gs>
                      <a:gs pos="73000">
                        <a:schemeClr val="accent2">
                          <a:lumMod val="20000"/>
                          <a:lumOff val="80000"/>
                        </a:schemeClr>
                      </a:gs>
                      <a:gs pos="89000">
                        <a:prstClr val="white"/>
                      </a:gs>
                    </a:gsLst>
                    <a:lin ang="2700000" scaled="0"/>
                  </a:gradFill>
                  <a:effectLst>
                    <a:outerShdw blurRad="215900" dist="190500" dir="2700000" algn="tl">
                      <a:srgbClr val="000000">
                        <a:alpha val="30000"/>
                      </a:srgbClr>
                    </a:outerShdw>
                  </a:effectLst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  <a:sym typeface="+mn-ea"/>
                </a:rPr>
                <a:t>谢谢观看</a:t>
              </a:r>
              <a:endParaRPr lang="zh-CN" altLang="en-US" sz="9600" b="1" i="1" spc="600" dirty="0"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58000">
                      <a:prstClr val="white"/>
                    </a:gs>
                    <a:gs pos="27000">
                      <a:prstClr val="white"/>
                    </a:gs>
                    <a:gs pos="73000">
                      <a:schemeClr val="accent2">
                        <a:lumMod val="20000"/>
                        <a:lumOff val="80000"/>
                      </a:schemeClr>
                    </a:gs>
                    <a:gs pos="89000">
                      <a:prstClr val="white"/>
                    </a:gs>
                  </a:gsLst>
                  <a:lin ang="2700000" scaled="0"/>
                </a:gradFill>
                <a:effectLst>
                  <a:outerShdw blurRad="215900" dist="190500" dir="2700000" algn="tl">
                    <a:srgbClr val="000000">
                      <a:alpha val="3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4858C01-733D-6DBD-2254-2AE3C0A9B30D}"/>
              </a:ext>
            </a:extLst>
          </p:cNvPr>
          <p:cNvSpPr/>
          <p:nvPr/>
        </p:nvSpPr>
        <p:spPr>
          <a:xfrm>
            <a:off x="3977597" y="1074272"/>
            <a:ext cx="8417605" cy="468007"/>
          </a:xfrm>
          <a:custGeom>
            <a:avLst/>
            <a:gdLst>
              <a:gd name="connsiteX0" fmla="*/ 208787 w 8417605"/>
              <a:gd name="connsiteY0" fmla="*/ 0 h 468007"/>
              <a:gd name="connsiteX1" fmla="*/ 8417605 w 8417605"/>
              <a:gd name="connsiteY1" fmla="*/ 0 h 468007"/>
              <a:gd name="connsiteX2" fmla="*/ 8417605 w 8417605"/>
              <a:gd name="connsiteY2" fmla="*/ 468007 h 468007"/>
              <a:gd name="connsiteX3" fmla="*/ 0 w 8417605"/>
              <a:gd name="connsiteY3" fmla="*/ 468007 h 46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7605" h="468007">
                <a:moveTo>
                  <a:pt x="208787" y="0"/>
                </a:moveTo>
                <a:lnTo>
                  <a:pt x="8417605" y="0"/>
                </a:lnTo>
                <a:lnTo>
                  <a:pt x="8417605" y="468007"/>
                </a:lnTo>
                <a:lnTo>
                  <a:pt x="0" y="468007"/>
                </a:lnTo>
                <a:close/>
              </a:path>
            </a:pathLst>
          </a:custGeom>
          <a:gradFill flip="none" rotWithShape="1">
            <a:gsLst>
              <a:gs pos="36000">
                <a:schemeClr val="accent2">
                  <a:alpha val="0"/>
                </a:schemeClr>
              </a:gs>
              <a:gs pos="0">
                <a:schemeClr val="accent2">
                  <a:alpha val="2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12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H;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M;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H;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-US" altLang="zh-CN" dirty="0"/>
              <a:t>F</a:t>
            </a:r>
            <a:r>
              <a:rPr kumimoji="1" lang="en" altLang="zh-CN" dirty="0"/>
              <a:t>reepik</a:t>
            </a:r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熊猫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E3E306B-7CBB-3AB6-96E9-A21FEDCF8EBB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64" name="箭头: 右 63">
            <a:extLst>
              <a:ext uri="{FF2B5EF4-FFF2-40B4-BE49-F238E27FC236}">
                <a16:creationId xmlns:a16="http://schemas.microsoft.com/office/drawing/2014/main" id="{AFE7F942-4BAD-A041-925E-1A93CDAC6972}"/>
              </a:ext>
            </a:extLst>
          </p:cNvPr>
          <p:cNvSpPr/>
          <p:nvPr/>
        </p:nvSpPr>
        <p:spPr>
          <a:xfrm>
            <a:off x="5608237" y="3607212"/>
            <a:ext cx="961017" cy="751236"/>
          </a:xfrm>
          <a:prstGeom prst="rightArrow">
            <a:avLst/>
          </a:prstGeom>
          <a:gradFill flip="none" rotWithShape="1">
            <a:gsLst>
              <a:gs pos="11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4E67FE7-522F-49FA-3093-B150D049A97E}"/>
              </a:ext>
            </a:extLst>
          </p:cNvPr>
          <p:cNvSpPr/>
          <p:nvPr/>
        </p:nvSpPr>
        <p:spPr>
          <a:xfrm>
            <a:off x="2130787" y="1993724"/>
            <a:ext cx="2930842" cy="4116768"/>
          </a:xfrm>
          <a:prstGeom prst="rect">
            <a:avLst/>
          </a:prstGeom>
          <a:gradFill>
            <a:gsLst>
              <a:gs pos="1000">
                <a:schemeClr val="bg1">
                  <a:alpha val="19000"/>
                </a:schemeClr>
              </a:gs>
              <a:gs pos="84000">
                <a:schemeClr val="accent3">
                  <a:alpha val="0"/>
                </a:schemeClr>
              </a:gs>
              <a:gs pos="100000">
                <a:schemeClr val="bg1">
                  <a:alpha val="17000"/>
                </a:schemeClr>
              </a:gs>
              <a:gs pos="34000">
                <a:schemeClr val="tx1">
                  <a:alpha val="0"/>
                </a:schemeClr>
              </a:gs>
            </a:gsLst>
            <a:lin ang="8100000" scaled="0"/>
          </a:gradFill>
          <a:ln w="3175" cap="flat" cmpd="sng" algn="ctr">
            <a:gradFill>
              <a:gsLst>
                <a:gs pos="49400">
                  <a:schemeClr val="bg1">
                    <a:alpha val="0"/>
                  </a:schemeClr>
                </a:gs>
                <a:gs pos="0">
                  <a:schemeClr val="bg1">
                    <a:alpha val="51000"/>
                    <a:lumMod val="5000"/>
                    <a:lumOff val="95000"/>
                  </a:schemeClr>
                </a:gs>
                <a:gs pos="73000">
                  <a:schemeClr val="bg1">
                    <a:alpha val="2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06DE8049-55ED-41E8-4C69-AA7FE7C82923}"/>
              </a:ext>
            </a:extLst>
          </p:cNvPr>
          <p:cNvSpPr txBox="1"/>
          <p:nvPr/>
        </p:nvSpPr>
        <p:spPr>
          <a:xfrm>
            <a:off x="2496457" y="3255168"/>
            <a:ext cx="2162629" cy="167231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基于算法的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IT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运维（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Algorithmic IT Operations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），是指利用算法对运维数据做分析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3ECF0A2-B85E-C4A3-67B8-DCB138412A03}"/>
              </a:ext>
            </a:extLst>
          </p:cNvPr>
          <p:cNvSpPr txBox="1"/>
          <p:nvPr/>
        </p:nvSpPr>
        <p:spPr>
          <a:xfrm>
            <a:off x="2320915" y="2305009"/>
            <a:ext cx="255058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2400" kern="0" spc="300" dirty="0">
                <a:solidFill>
                  <a:prstClr val="white"/>
                </a:solidFill>
                <a:latin typeface="+mj-ea"/>
                <a:ea typeface="+mj-ea"/>
                <a:cs typeface="OPPOSans H" panose="00020600040101010101" pitchFamily="18" charset="-122"/>
              </a:rPr>
              <a:t>传统的</a:t>
            </a:r>
            <a:r>
              <a:rPr lang="en-US" altLang="zh-CN" sz="2400" kern="0" spc="300" dirty="0">
                <a:solidFill>
                  <a:prstClr val="white"/>
                </a:solidFill>
                <a:latin typeface="+mj-ea"/>
                <a:ea typeface="+mj-ea"/>
                <a:cs typeface="OPPOSans H" panose="00020600040101010101" pitchFamily="18" charset="-122"/>
              </a:rPr>
              <a:t>AIOps</a:t>
            </a:r>
            <a:endParaRPr lang="zh-CN" altLang="en-US" sz="2400" kern="0" spc="300" dirty="0">
              <a:solidFill>
                <a:prstClr val="white"/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150A90D-09AC-120C-785A-B919CB66BDE4}"/>
              </a:ext>
            </a:extLst>
          </p:cNvPr>
          <p:cNvCxnSpPr>
            <a:cxnSpLocks/>
          </p:cNvCxnSpPr>
          <p:nvPr/>
        </p:nvCxnSpPr>
        <p:spPr>
          <a:xfrm>
            <a:off x="3179721" y="2956534"/>
            <a:ext cx="8329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81121575-CF7B-E7B8-721B-ECC183C415A7}"/>
              </a:ext>
            </a:extLst>
          </p:cNvPr>
          <p:cNvSpPr/>
          <p:nvPr/>
        </p:nvSpPr>
        <p:spPr>
          <a:xfrm>
            <a:off x="6998299" y="1993724"/>
            <a:ext cx="2930842" cy="4116768"/>
          </a:xfrm>
          <a:prstGeom prst="rect">
            <a:avLst/>
          </a:prstGeom>
          <a:gradFill>
            <a:gsLst>
              <a:gs pos="1000">
                <a:schemeClr val="bg1">
                  <a:alpha val="19000"/>
                </a:schemeClr>
              </a:gs>
              <a:gs pos="84000">
                <a:schemeClr val="accent3">
                  <a:alpha val="0"/>
                </a:schemeClr>
              </a:gs>
              <a:gs pos="100000">
                <a:schemeClr val="bg1">
                  <a:alpha val="17000"/>
                </a:schemeClr>
              </a:gs>
              <a:gs pos="34000">
                <a:schemeClr val="tx1">
                  <a:alpha val="0"/>
                </a:schemeClr>
              </a:gs>
            </a:gsLst>
            <a:lin ang="8100000" scaled="0"/>
          </a:gradFill>
          <a:ln w="3175" cap="flat" cmpd="sng" algn="ctr">
            <a:gradFill>
              <a:gsLst>
                <a:gs pos="49400">
                  <a:schemeClr val="bg1">
                    <a:alpha val="0"/>
                  </a:schemeClr>
                </a:gs>
                <a:gs pos="0">
                  <a:schemeClr val="bg1">
                    <a:alpha val="51000"/>
                    <a:lumMod val="5000"/>
                    <a:lumOff val="95000"/>
                  </a:schemeClr>
                </a:gs>
                <a:gs pos="73000">
                  <a:schemeClr val="bg1">
                    <a:alpha val="2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50B2BC4-9C38-3DE3-5449-66FDC6AB4CE7}"/>
              </a:ext>
            </a:extLst>
          </p:cNvPr>
          <p:cNvSpPr txBox="1"/>
          <p:nvPr/>
        </p:nvSpPr>
        <p:spPr>
          <a:xfrm>
            <a:off x="7483748" y="3237455"/>
            <a:ext cx="2240751" cy="13522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人工智能运维（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AI for IT Operations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），是指利用人工智能技术来自动化管理运维事务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01CCC2F-D1D0-A676-0C7C-D69FC7C0B729}"/>
              </a:ext>
            </a:extLst>
          </p:cNvPr>
          <p:cNvSpPr txBox="1"/>
          <p:nvPr/>
        </p:nvSpPr>
        <p:spPr>
          <a:xfrm>
            <a:off x="7188427" y="2305009"/>
            <a:ext cx="255058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2400" kern="0" spc="300" dirty="0">
                <a:solidFill>
                  <a:prstClr val="white"/>
                </a:solidFill>
                <a:latin typeface="+mj-ea"/>
                <a:ea typeface="+mj-ea"/>
                <a:cs typeface="OPPOSans H" panose="00020600040101010101" pitchFamily="18" charset="-122"/>
              </a:rPr>
              <a:t>当前的</a:t>
            </a:r>
            <a:r>
              <a:rPr lang="en-US" altLang="zh-CN" sz="2400" kern="0" spc="300" dirty="0">
                <a:solidFill>
                  <a:prstClr val="white"/>
                </a:solidFill>
                <a:latin typeface="+mj-ea"/>
                <a:ea typeface="+mj-ea"/>
                <a:cs typeface="OPPOSans H" panose="00020600040101010101" pitchFamily="18" charset="-122"/>
              </a:rPr>
              <a:t>AIOps</a:t>
            </a:r>
            <a:endParaRPr lang="zh-CN" altLang="en-US" sz="2400" kern="0" spc="300" dirty="0">
              <a:solidFill>
                <a:prstClr val="white"/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6005416A-E083-5625-B606-036224B53988}"/>
              </a:ext>
            </a:extLst>
          </p:cNvPr>
          <p:cNvCxnSpPr>
            <a:cxnSpLocks/>
          </p:cNvCxnSpPr>
          <p:nvPr/>
        </p:nvCxnSpPr>
        <p:spPr>
          <a:xfrm>
            <a:off x="7989177" y="2956534"/>
            <a:ext cx="8329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梯形 99">
            <a:extLst>
              <a:ext uri="{FF2B5EF4-FFF2-40B4-BE49-F238E27FC236}">
                <a16:creationId xmlns:a16="http://schemas.microsoft.com/office/drawing/2014/main" id="{05437910-9975-DAA3-5AC4-1C032CB610FD}"/>
              </a:ext>
            </a:extLst>
          </p:cNvPr>
          <p:cNvSpPr/>
          <p:nvPr/>
        </p:nvSpPr>
        <p:spPr>
          <a:xfrm>
            <a:off x="1931121" y="5742225"/>
            <a:ext cx="3552154" cy="285537"/>
          </a:xfrm>
          <a:prstGeom prst="trapezoid">
            <a:avLst>
              <a:gd name="adj" fmla="val 139875"/>
            </a:avLst>
          </a:prstGeom>
          <a:gradFill>
            <a:gsLst>
              <a:gs pos="15000">
                <a:schemeClr val="accent3">
                  <a:alpha val="0"/>
                </a:schemeClr>
              </a:gs>
              <a:gs pos="99000">
                <a:schemeClr val="accent3">
                  <a:alpha val="77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457200">
              <a:defRPr/>
            </a:pPr>
            <a:endParaRPr lang="zh-CN" altLang="en-US" kern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BCA3F7D5-D7A9-3B67-6C2E-EE0B24D880BA}"/>
              </a:ext>
            </a:extLst>
          </p:cNvPr>
          <p:cNvSpPr/>
          <p:nvPr/>
        </p:nvSpPr>
        <p:spPr>
          <a:xfrm>
            <a:off x="1931121" y="6027762"/>
            <a:ext cx="3552154" cy="446379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30000">
                <a:schemeClr val="accent2">
                  <a:alpha val="4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2" name="梯形 101">
            <a:extLst>
              <a:ext uri="{FF2B5EF4-FFF2-40B4-BE49-F238E27FC236}">
                <a16:creationId xmlns:a16="http://schemas.microsoft.com/office/drawing/2014/main" id="{B7E228AB-B059-592D-3A11-F871447E8E8C}"/>
              </a:ext>
            </a:extLst>
          </p:cNvPr>
          <p:cNvSpPr/>
          <p:nvPr/>
        </p:nvSpPr>
        <p:spPr>
          <a:xfrm>
            <a:off x="6708725" y="5742225"/>
            <a:ext cx="3552154" cy="285537"/>
          </a:xfrm>
          <a:prstGeom prst="trapezoid">
            <a:avLst>
              <a:gd name="adj" fmla="val 139875"/>
            </a:avLst>
          </a:prstGeom>
          <a:gradFill>
            <a:gsLst>
              <a:gs pos="15000">
                <a:schemeClr val="accent3">
                  <a:alpha val="0"/>
                </a:schemeClr>
              </a:gs>
              <a:gs pos="99000">
                <a:schemeClr val="accent3">
                  <a:alpha val="77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457200">
              <a:defRPr/>
            </a:pPr>
            <a:endParaRPr lang="zh-CN" altLang="en-US" kern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FCF30D3A-BC35-85A7-5150-3884E7C0E13C}"/>
              </a:ext>
            </a:extLst>
          </p:cNvPr>
          <p:cNvSpPr/>
          <p:nvPr/>
        </p:nvSpPr>
        <p:spPr>
          <a:xfrm>
            <a:off x="6708725" y="6027762"/>
            <a:ext cx="3552154" cy="446379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30000">
                <a:schemeClr val="accent2">
                  <a:alpha val="40000"/>
                </a:schemeClr>
              </a:gs>
              <a:gs pos="0">
                <a:schemeClr val="accent3">
                  <a:alpha val="7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52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C23AFF2C-2802-A3E5-A290-212D1A86117D}"/>
              </a:ext>
            </a:extLst>
          </p:cNvPr>
          <p:cNvGrpSpPr/>
          <p:nvPr/>
        </p:nvGrpSpPr>
        <p:grpSpPr>
          <a:xfrm>
            <a:off x="1198132" y="1655731"/>
            <a:ext cx="4507457" cy="4426018"/>
            <a:chOff x="1238023" y="2383775"/>
            <a:chExt cx="3566954" cy="3560814"/>
          </a:xfrm>
        </p:grpSpPr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CE21F511-D8A4-B858-1278-4E3F83F7D3E0}"/>
                </a:ext>
              </a:extLst>
            </p:cNvPr>
            <p:cNvSpPr/>
            <p:nvPr/>
          </p:nvSpPr>
          <p:spPr>
            <a:xfrm>
              <a:off x="1819086" y="5486238"/>
              <a:ext cx="2299697" cy="458351"/>
            </a:xfrm>
            <a:prstGeom prst="diamond">
              <a:avLst/>
            </a:prstGeom>
            <a:gradFill>
              <a:gsLst>
                <a:gs pos="100000">
                  <a:schemeClr val="accent3">
                    <a:alpha val="70000"/>
                  </a:schemeClr>
                </a:gs>
                <a:gs pos="72000">
                  <a:schemeClr val="accent3">
                    <a:alpha val="34000"/>
                  </a:schemeClr>
                </a:gs>
                <a:gs pos="41000">
                  <a:schemeClr val="accent3">
                    <a:alpha val="0"/>
                  </a:schemeClr>
                </a:gs>
              </a:gsLst>
              <a:lin ang="5400000" scaled="1"/>
            </a:gradFill>
            <a:ln w="3175">
              <a:gradFill flip="none" rotWithShape="1">
                <a:gsLst>
                  <a:gs pos="0">
                    <a:schemeClr val="accent3"/>
                  </a:gs>
                  <a:gs pos="39000">
                    <a:schemeClr val="accent3"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E6E77424-02BC-2A26-332A-EA28696EE014}"/>
                </a:ext>
              </a:extLst>
            </p:cNvPr>
            <p:cNvSpPr/>
            <p:nvPr/>
          </p:nvSpPr>
          <p:spPr>
            <a:xfrm>
              <a:off x="1620774" y="5260209"/>
              <a:ext cx="2696320" cy="537402"/>
            </a:xfrm>
            <a:prstGeom prst="diamond">
              <a:avLst/>
            </a:prstGeom>
            <a:gradFill>
              <a:gsLst>
                <a:gs pos="100000">
                  <a:schemeClr val="accent3">
                    <a:alpha val="70000"/>
                  </a:schemeClr>
                </a:gs>
                <a:gs pos="57000">
                  <a:schemeClr val="accent3">
                    <a:alpha val="34000"/>
                  </a:schemeClr>
                </a:gs>
                <a:gs pos="0">
                  <a:schemeClr val="accent3">
                    <a:alpha val="2000"/>
                  </a:schemeClr>
                </a:gs>
              </a:gsLst>
              <a:lin ang="5400000" scaled="1"/>
            </a:gradFill>
            <a:ln w="3175">
              <a:gradFill flip="none" rotWithShape="1">
                <a:gsLst>
                  <a:gs pos="0">
                    <a:schemeClr val="accent3"/>
                  </a:gs>
                  <a:gs pos="75000">
                    <a:schemeClr val="accent3"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088EA62A-12B9-0E18-F91A-5CC3237C5CD6}"/>
                </a:ext>
              </a:extLst>
            </p:cNvPr>
            <p:cNvSpPr/>
            <p:nvPr/>
          </p:nvSpPr>
          <p:spPr>
            <a:xfrm>
              <a:off x="1314848" y="5217556"/>
              <a:ext cx="3308172" cy="659350"/>
            </a:xfrm>
            <a:prstGeom prst="diamond">
              <a:avLst/>
            </a:prstGeom>
            <a:noFill/>
            <a:ln w="3175">
              <a:gradFill flip="none" rotWithShape="1">
                <a:gsLst>
                  <a:gs pos="0">
                    <a:schemeClr val="accent3"/>
                  </a:gs>
                  <a:gs pos="68000">
                    <a:schemeClr val="accent3">
                      <a:alpha val="0"/>
                    </a:schemeClr>
                  </a:gs>
                </a:gsLst>
                <a:lin ang="16200000" scaled="1"/>
                <a:tileRect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梯形 39">
              <a:extLst>
                <a:ext uri="{FF2B5EF4-FFF2-40B4-BE49-F238E27FC236}">
                  <a16:creationId xmlns:a16="http://schemas.microsoft.com/office/drawing/2014/main" id="{DB9EF845-D0A9-950E-B5B9-2B0A6DE74256}"/>
                </a:ext>
              </a:extLst>
            </p:cNvPr>
            <p:cNvSpPr/>
            <p:nvPr/>
          </p:nvSpPr>
          <p:spPr>
            <a:xfrm rot="10800000">
              <a:off x="1238023" y="2383775"/>
              <a:ext cx="3566954" cy="3172559"/>
            </a:xfrm>
            <a:prstGeom prst="trapezoid">
              <a:avLst>
                <a:gd name="adj" fmla="val 16922"/>
              </a:avLst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29000">
                  <a:schemeClr val="accent3">
                    <a:alpha val="19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96914">
                <a:defRPr/>
              </a:pPr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9FC5C81-76D3-BE3F-96E4-E1C4CB22E9B6}"/>
              </a:ext>
            </a:extLst>
          </p:cNvPr>
          <p:cNvGrpSpPr/>
          <p:nvPr/>
        </p:nvGrpSpPr>
        <p:grpSpPr>
          <a:xfrm>
            <a:off x="6486412" y="1655731"/>
            <a:ext cx="4507457" cy="4426018"/>
            <a:chOff x="1238023" y="2383775"/>
            <a:chExt cx="3566954" cy="3560814"/>
          </a:xfrm>
        </p:grpSpPr>
        <p:sp>
          <p:nvSpPr>
            <p:cNvPr id="42" name="菱形 41">
              <a:extLst>
                <a:ext uri="{FF2B5EF4-FFF2-40B4-BE49-F238E27FC236}">
                  <a16:creationId xmlns:a16="http://schemas.microsoft.com/office/drawing/2014/main" id="{3AF405FF-D3B1-ADC7-67B7-CC653584461F}"/>
                </a:ext>
              </a:extLst>
            </p:cNvPr>
            <p:cNvSpPr/>
            <p:nvPr/>
          </p:nvSpPr>
          <p:spPr>
            <a:xfrm>
              <a:off x="1819086" y="5486238"/>
              <a:ext cx="2299697" cy="458351"/>
            </a:xfrm>
            <a:prstGeom prst="diamond">
              <a:avLst/>
            </a:prstGeom>
            <a:gradFill>
              <a:gsLst>
                <a:gs pos="100000">
                  <a:schemeClr val="accent2">
                    <a:lumMod val="75000"/>
                    <a:alpha val="60000"/>
                  </a:schemeClr>
                </a:gs>
                <a:gs pos="68000">
                  <a:schemeClr val="accent2">
                    <a:alpha val="34000"/>
                  </a:schemeClr>
                </a:gs>
                <a:gs pos="27000">
                  <a:schemeClr val="accent2">
                    <a:alpha val="2000"/>
                  </a:schemeClr>
                </a:gs>
              </a:gsLst>
              <a:lin ang="5400000" scaled="1"/>
            </a:gradFill>
            <a:ln w="3175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9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 dirty="0">
                <a:solidFill>
                  <a:prstClr val="white"/>
                </a:solidFill>
                <a:ea typeface="TTTGB Medium" panose="020C06030202040F0204" pitchFamily="34" charset="-122"/>
              </a:endParaRPr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C5B3F8BC-B75D-75B0-5FC7-CEE97448EE90}"/>
                </a:ext>
              </a:extLst>
            </p:cNvPr>
            <p:cNvSpPr/>
            <p:nvPr/>
          </p:nvSpPr>
          <p:spPr>
            <a:xfrm>
              <a:off x="1620774" y="5260209"/>
              <a:ext cx="2696320" cy="537402"/>
            </a:xfrm>
            <a:prstGeom prst="diamond">
              <a:avLst/>
            </a:prstGeom>
            <a:gradFill>
              <a:gsLst>
                <a:gs pos="100000">
                  <a:schemeClr val="accent2">
                    <a:lumMod val="75000"/>
                    <a:alpha val="86000"/>
                  </a:schemeClr>
                </a:gs>
                <a:gs pos="57000">
                  <a:schemeClr val="accent2">
                    <a:alpha val="34000"/>
                  </a:schemeClr>
                </a:gs>
                <a:gs pos="0">
                  <a:schemeClr val="accent2">
                    <a:alpha val="2000"/>
                  </a:schemeClr>
                </a:gs>
              </a:gsLst>
              <a:lin ang="5400000" scaled="1"/>
            </a:gradFill>
            <a:ln w="3175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BB4A4604-4E74-6F75-7B77-67E7D6C163C8}"/>
                </a:ext>
              </a:extLst>
            </p:cNvPr>
            <p:cNvSpPr/>
            <p:nvPr/>
          </p:nvSpPr>
          <p:spPr>
            <a:xfrm>
              <a:off x="1314848" y="5217556"/>
              <a:ext cx="3308172" cy="659350"/>
            </a:xfrm>
            <a:prstGeom prst="diamond">
              <a:avLst/>
            </a:prstGeom>
            <a:noFill/>
            <a:ln w="3175">
              <a:gradFill flip="none" rotWithShape="1">
                <a:gsLst>
                  <a:gs pos="0">
                    <a:schemeClr val="accent5"/>
                  </a:gs>
                  <a:gs pos="68000">
                    <a:schemeClr val="accent5">
                      <a:alpha val="0"/>
                    </a:schemeClr>
                  </a:gs>
                </a:gsLst>
                <a:lin ang="16200000" scaled="1"/>
                <a:tileRect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梯形 44">
              <a:extLst>
                <a:ext uri="{FF2B5EF4-FFF2-40B4-BE49-F238E27FC236}">
                  <a16:creationId xmlns:a16="http://schemas.microsoft.com/office/drawing/2014/main" id="{779B07C0-5128-8679-5F29-451518CED2B4}"/>
                </a:ext>
              </a:extLst>
            </p:cNvPr>
            <p:cNvSpPr/>
            <p:nvPr/>
          </p:nvSpPr>
          <p:spPr>
            <a:xfrm rot="10800000">
              <a:off x="1238023" y="2383775"/>
              <a:ext cx="3566954" cy="3172559"/>
            </a:xfrm>
            <a:prstGeom prst="trapezoid">
              <a:avLst>
                <a:gd name="adj" fmla="val 16922"/>
              </a:avLst>
            </a:prstGeom>
            <a:gradFill>
              <a:gsLst>
                <a:gs pos="100000">
                  <a:schemeClr val="accent5">
                    <a:alpha val="0"/>
                  </a:schemeClr>
                </a:gs>
                <a:gs pos="29000">
                  <a:schemeClr val="accent5">
                    <a:alpha val="19000"/>
                  </a:schemeClr>
                </a:gs>
                <a:gs pos="0">
                  <a:schemeClr val="accent5">
                    <a:alpha val="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96914">
                <a:defRPr/>
              </a:pPr>
              <a:endParaRPr lang="zh-CN" altLang="en-US" sz="1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B7BCAAF3-17EE-F5A8-006F-6D011691287E}"/>
              </a:ext>
            </a:extLst>
          </p:cNvPr>
          <p:cNvSpPr txBox="1"/>
          <p:nvPr/>
        </p:nvSpPr>
        <p:spPr>
          <a:xfrm>
            <a:off x="2624484" y="2030221"/>
            <a:ext cx="150412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传统的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AIOps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CFCA9E29-2BDF-9253-C7CA-CE1AFEF774F5}"/>
              </a:ext>
            </a:extLst>
          </p:cNvPr>
          <p:cNvGrpSpPr/>
          <p:nvPr/>
        </p:nvGrpSpPr>
        <p:grpSpPr>
          <a:xfrm>
            <a:off x="2403696" y="2280014"/>
            <a:ext cx="1945700" cy="276142"/>
            <a:chOff x="2403696" y="3716929"/>
            <a:chExt cx="1945700" cy="276142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36762519-FE2E-E03D-A07E-4635982A70DB}"/>
                </a:ext>
              </a:extLst>
            </p:cNvPr>
            <p:cNvSpPr/>
            <p:nvPr/>
          </p:nvSpPr>
          <p:spPr>
            <a:xfrm rot="16200000">
              <a:off x="2359350" y="3761275"/>
              <a:ext cx="276142" cy="187450"/>
            </a:xfrm>
            <a:prstGeom prst="triangle">
              <a:avLst/>
            </a:prstGeom>
            <a:gradFill flip="none" rotWithShape="1">
              <a:gsLst>
                <a:gs pos="100000">
                  <a:schemeClr val="accent3">
                    <a:alpha val="70000"/>
                  </a:schemeClr>
                </a:gs>
                <a:gs pos="57000">
                  <a:schemeClr val="accent3">
                    <a:alpha val="34000"/>
                  </a:schemeClr>
                </a:gs>
                <a:gs pos="0">
                  <a:schemeClr val="accent3">
                    <a:alpha val="2000"/>
                  </a:schemeClr>
                </a:gs>
              </a:gsLst>
              <a:lin ang="16800000" scaled="0"/>
              <a:tileRect/>
            </a:gradFill>
            <a:ln w="3175">
              <a:gradFill flip="none" rotWithShape="1">
                <a:gsLst>
                  <a:gs pos="0">
                    <a:schemeClr val="accent3"/>
                  </a:gs>
                  <a:gs pos="75000">
                    <a:schemeClr val="accent3">
                      <a:alpha val="0"/>
                    </a:schemeClr>
                  </a:gs>
                </a:gsLst>
                <a:lin ang="60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>
                <a:solidFill>
                  <a:prstClr val="white"/>
                </a:solidFill>
                <a:ea typeface="TTTGB Medium" panose="020C06030202040F0204" pitchFamily="34" charset="-122"/>
              </a:endParaRPr>
            </a:p>
          </p:txBody>
        </p:sp>
        <p:sp>
          <p:nvSpPr>
            <p:cNvPr id="93" name="等腰三角形 92">
              <a:extLst>
                <a:ext uri="{FF2B5EF4-FFF2-40B4-BE49-F238E27FC236}">
                  <a16:creationId xmlns:a16="http://schemas.microsoft.com/office/drawing/2014/main" id="{1CF2F6C6-A3D3-6246-412B-619E19C64075}"/>
                </a:ext>
              </a:extLst>
            </p:cNvPr>
            <p:cNvSpPr/>
            <p:nvPr/>
          </p:nvSpPr>
          <p:spPr>
            <a:xfrm rot="5400000" flipH="1">
              <a:off x="4117600" y="3761275"/>
              <a:ext cx="276142" cy="187450"/>
            </a:xfrm>
            <a:prstGeom prst="triangle">
              <a:avLst/>
            </a:prstGeom>
            <a:gradFill flip="none" rotWithShape="1">
              <a:gsLst>
                <a:gs pos="100000">
                  <a:schemeClr val="accent3">
                    <a:alpha val="70000"/>
                  </a:schemeClr>
                </a:gs>
                <a:gs pos="57000">
                  <a:schemeClr val="accent3">
                    <a:alpha val="34000"/>
                  </a:schemeClr>
                </a:gs>
                <a:gs pos="0">
                  <a:schemeClr val="accent3">
                    <a:alpha val="2000"/>
                  </a:schemeClr>
                </a:gs>
              </a:gsLst>
              <a:lin ang="16800000" scaled="0"/>
              <a:tileRect/>
            </a:gradFill>
            <a:ln w="3175">
              <a:gradFill flip="none" rotWithShape="1">
                <a:gsLst>
                  <a:gs pos="0">
                    <a:schemeClr val="accent3"/>
                  </a:gs>
                  <a:gs pos="75000">
                    <a:schemeClr val="accent3">
                      <a:alpha val="0"/>
                    </a:schemeClr>
                  </a:gs>
                </a:gsLst>
                <a:lin ang="60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>
                <a:solidFill>
                  <a:prstClr val="white"/>
                </a:solidFill>
                <a:ea typeface="TTTGB Medium" panose="020C06030202040F0204" pitchFamily="34" charset="-122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4FE86A22-420E-8008-DFA5-7A9E42CC5AF2}"/>
              </a:ext>
            </a:extLst>
          </p:cNvPr>
          <p:cNvSpPr txBox="1"/>
          <p:nvPr/>
        </p:nvSpPr>
        <p:spPr>
          <a:xfrm>
            <a:off x="7988078" y="2030220"/>
            <a:ext cx="150412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当前的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AIOps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E44DF2BB-0655-5274-6220-4DDA451C0742}"/>
              </a:ext>
            </a:extLst>
          </p:cNvPr>
          <p:cNvGrpSpPr/>
          <p:nvPr/>
        </p:nvGrpSpPr>
        <p:grpSpPr>
          <a:xfrm>
            <a:off x="7767290" y="2280014"/>
            <a:ext cx="1945700" cy="276142"/>
            <a:chOff x="2403696" y="3716929"/>
            <a:chExt cx="1945700" cy="276142"/>
          </a:xfrm>
        </p:grpSpPr>
        <p:sp>
          <p:nvSpPr>
            <p:cNvPr id="96" name="等腰三角形 95">
              <a:extLst>
                <a:ext uri="{FF2B5EF4-FFF2-40B4-BE49-F238E27FC236}">
                  <a16:creationId xmlns:a16="http://schemas.microsoft.com/office/drawing/2014/main" id="{C8F835F1-2796-2B63-53EC-16339B9A0623}"/>
                </a:ext>
              </a:extLst>
            </p:cNvPr>
            <p:cNvSpPr/>
            <p:nvPr/>
          </p:nvSpPr>
          <p:spPr>
            <a:xfrm rot="16200000">
              <a:off x="2359350" y="3761275"/>
              <a:ext cx="276142" cy="187450"/>
            </a:xfrm>
            <a:prstGeom prst="triangle">
              <a:avLst/>
            </a:prstGeom>
            <a:gradFill flip="none" rotWithShape="1">
              <a:gsLst>
                <a:gs pos="100000">
                  <a:schemeClr val="accent2">
                    <a:lumMod val="75000"/>
                    <a:alpha val="86000"/>
                  </a:schemeClr>
                </a:gs>
                <a:gs pos="57000">
                  <a:schemeClr val="accent2">
                    <a:alpha val="34000"/>
                  </a:schemeClr>
                </a:gs>
                <a:gs pos="0">
                  <a:schemeClr val="accent2">
                    <a:alpha val="2000"/>
                  </a:schemeClr>
                </a:gs>
              </a:gsLst>
              <a:lin ang="16800000" scaled="0"/>
              <a:tileRect/>
            </a:gradFill>
            <a:ln w="3175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48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>
                <a:solidFill>
                  <a:prstClr val="white"/>
                </a:solidFill>
                <a:ea typeface="TTTGB Medium" panose="020C06030202040F0204" pitchFamily="34" charset="-122"/>
              </a:endParaRPr>
            </a:p>
          </p:txBody>
        </p:sp>
        <p:sp>
          <p:nvSpPr>
            <p:cNvPr id="99" name="等腰三角形 98">
              <a:extLst>
                <a:ext uri="{FF2B5EF4-FFF2-40B4-BE49-F238E27FC236}">
                  <a16:creationId xmlns:a16="http://schemas.microsoft.com/office/drawing/2014/main" id="{2F268E9A-25B7-90A1-1ED3-755C15A50F0A}"/>
                </a:ext>
              </a:extLst>
            </p:cNvPr>
            <p:cNvSpPr/>
            <p:nvPr/>
          </p:nvSpPr>
          <p:spPr>
            <a:xfrm rot="5400000" flipH="1">
              <a:off x="4117600" y="3761275"/>
              <a:ext cx="276142" cy="187450"/>
            </a:xfrm>
            <a:prstGeom prst="triangle">
              <a:avLst/>
            </a:prstGeom>
            <a:gradFill flip="none" rotWithShape="1">
              <a:gsLst>
                <a:gs pos="100000">
                  <a:schemeClr val="accent2">
                    <a:lumMod val="75000"/>
                    <a:alpha val="86000"/>
                  </a:schemeClr>
                </a:gs>
                <a:gs pos="57000">
                  <a:schemeClr val="accent2">
                    <a:alpha val="34000"/>
                  </a:schemeClr>
                </a:gs>
                <a:gs pos="0">
                  <a:schemeClr val="accent2">
                    <a:alpha val="2000"/>
                  </a:schemeClr>
                </a:gs>
              </a:gsLst>
              <a:lin ang="15600000" scaled="0"/>
              <a:tileRect/>
            </a:gradFill>
            <a:ln w="3175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48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914"/>
              <a:endParaRPr lang="zh-CN" altLang="en-US" sz="1400">
                <a:solidFill>
                  <a:prstClr val="white"/>
                </a:solidFill>
                <a:ea typeface="TTTGB Medium" panose="020C06030202040F0204" pitchFamily="34" charset="-122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8C8235AF-CA6C-05FF-410E-14A62DD826F5}"/>
              </a:ext>
            </a:extLst>
          </p:cNvPr>
          <p:cNvSpPr txBox="1"/>
          <p:nvPr/>
        </p:nvSpPr>
        <p:spPr>
          <a:xfrm>
            <a:off x="1998829" y="3289598"/>
            <a:ext cx="2906061" cy="135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基于算法的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IT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运维（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Algorithmic IT Operations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），是指利用算法对运维数据做分析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A87A37B1-919F-8979-ADE0-D3913908E84E}"/>
              </a:ext>
            </a:extLst>
          </p:cNvPr>
          <p:cNvSpPr txBox="1"/>
          <p:nvPr/>
        </p:nvSpPr>
        <p:spPr>
          <a:xfrm>
            <a:off x="7287109" y="3429000"/>
            <a:ext cx="2906061" cy="1032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+mn-ea"/>
                <a:cs typeface="OPPOSans R" panose="00020600040101010101" pitchFamily="18" charset="-122"/>
              </a:rPr>
              <a:t>人工智能运维（</a:t>
            </a:r>
            <a:r>
              <a:rPr lang="en-US" altLang="zh-CN" sz="1600" dirty="0">
                <a:solidFill>
                  <a:prstClr val="white"/>
                </a:solidFill>
                <a:latin typeface="+mn-ea"/>
                <a:cs typeface="OPPOSans R" panose="00020600040101010101" pitchFamily="18" charset="-122"/>
              </a:rPr>
              <a:t>AI for IT Operations</a:t>
            </a:r>
            <a:r>
              <a:rPr lang="zh-CN" altLang="en-US" sz="1600" dirty="0">
                <a:solidFill>
                  <a:prstClr val="white"/>
                </a:solidFill>
                <a:latin typeface="+mn-ea"/>
                <a:cs typeface="OPPOSans R" panose="00020600040101010101" pitchFamily="18" charset="-122"/>
              </a:rPr>
              <a:t>），是指利用人工智能技术自动化管理运维事务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A6A4741-AE8F-4DAA-0A70-A01E505C1C69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035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FFEFD4-F606-54E9-917D-EEAD2F4335C0}"/>
              </a:ext>
            </a:extLst>
          </p:cNvPr>
          <p:cNvGrpSpPr/>
          <p:nvPr/>
        </p:nvGrpSpPr>
        <p:grpSpPr>
          <a:xfrm>
            <a:off x="6592303" y="2225829"/>
            <a:ext cx="6627410" cy="2470349"/>
            <a:chOff x="6592303" y="2225829"/>
            <a:chExt cx="6627410" cy="2470349"/>
          </a:xfrm>
        </p:grpSpPr>
        <p:sp>
          <p:nvSpPr>
            <p:cNvPr id="23" name="PA-五边形 29">
              <a:extLst>
                <a:ext uri="{FF2B5EF4-FFF2-40B4-BE49-F238E27FC236}">
                  <a16:creationId xmlns:a16="http://schemas.microsoft.com/office/drawing/2014/main" id="{2063A4B4-DBC1-AC83-7183-5324D2B0399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H="1">
              <a:off x="6592303" y="2225829"/>
              <a:ext cx="6621351" cy="2308020"/>
            </a:xfrm>
            <a:prstGeom prst="homePlate">
              <a:avLst>
                <a:gd name="adj" fmla="val 4622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7000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35005" tIns="67502" rIns="135005" bIns="675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500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5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PA-五边形 22">
              <a:extLst>
                <a:ext uri="{FF2B5EF4-FFF2-40B4-BE49-F238E27FC236}">
                  <a16:creationId xmlns:a16="http://schemas.microsoft.com/office/drawing/2014/main" id="{7EF12959-C3EF-591B-F457-9DE53F3741E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598362" y="2388158"/>
              <a:ext cx="6621351" cy="2308020"/>
            </a:xfrm>
            <a:prstGeom prst="homePlate">
              <a:avLst>
                <a:gd name="adj" fmla="val 4622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56000"/>
                  </a:scheme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35005" tIns="67502" rIns="135005" bIns="675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500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5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7BC343-0C31-C1F4-7FA5-062F35A56511}"/>
              </a:ext>
            </a:extLst>
          </p:cNvPr>
          <p:cNvGrpSpPr/>
          <p:nvPr/>
        </p:nvGrpSpPr>
        <p:grpSpPr>
          <a:xfrm>
            <a:off x="-1043190" y="2225830"/>
            <a:ext cx="6627410" cy="2470348"/>
            <a:chOff x="-1043190" y="2225830"/>
            <a:chExt cx="6627410" cy="2470348"/>
          </a:xfrm>
        </p:grpSpPr>
        <p:sp>
          <p:nvSpPr>
            <p:cNvPr id="27" name="PA-五边形 28">
              <a:extLst>
                <a:ext uri="{FF2B5EF4-FFF2-40B4-BE49-F238E27FC236}">
                  <a16:creationId xmlns:a16="http://schemas.microsoft.com/office/drawing/2014/main" id="{03613F4E-1549-8639-28AF-9AEB2E7E536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-1037131" y="2225830"/>
              <a:ext cx="6621351" cy="2308019"/>
            </a:xfrm>
            <a:prstGeom prst="homePlate">
              <a:avLst>
                <a:gd name="adj" fmla="val 4622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10000"/>
                  </a:scheme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7000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35005" tIns="67502" rIns="135005" bIns="675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500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5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PA-五边形 21">
              <a:extLst>
                <a:ext uri="{FF2B5EF4-FFF2-40B4-BE49-F238E27FC236}">
                  <a16:creationId xmlns:a16="http://schemas.microsoft.com/office/drawing/2014/main" id="{A5C2BCEF-B906-D03B-94CF-E6D10EDB023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1043190" y="2388159"/>
              <a:ext cx="6621351" cy="2308019"/>
            </a:xfrm>
            <a:prstGeom prst="homePlate">
              <a:avLst>
                <a:gd name="adj" fmla="val 4622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56000"/>
                  </a:scheme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35005" tIns="67502" rIns="135005" bIns="675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500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5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B4ADBC27-B14E-0C17-A6E5-BCDFD02487B9}"/>
              </a:ext>
            </a:extLst>
          </p:cNvPr>
          <p:cNvSpPr/>
          <p:nvPr/>
        </p:nvSpPr>
        <p:spPr>
          <a:xfrm>
            <a:off x="2002667" y="2666934"/>
            <a:ext cx="2331086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传统的</a:t>
            </a: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AIOps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F4B1C5-6A28-0882-731B-D4DAA767D860}"/>
              </a:ext>
            </a:extLst>
          </p:cNvPr>
          <p:cNvSpPr/>
          <p:nvPr/>
        </p:nvSpPr>
        <p:spPr>
          <a:xfrm>
            <a:off x="733277" y="3238728"/>
            <a:ext cx="3577371" cy="10321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基于算法的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IT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运维（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Algorithmic IT Operations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），是指利用算法对运维数据做分析</a:t>
            </a:r>
          </a:p>
        </p:txBody>
      </p:sp>
      <p:sp>
        <p:nvSpPr>
          <p:cNvPr id="31" name="任意多边形 119" descr="e7d195523061f1c0d3ba7f298e59d031c9c3f97027ed136f882110EF8F17BAD1F2C348D17C7856EF46CB4678CC9E44EE1ABA681E3133328A7B4D22AAF822B2429426B2355AA8CC4431B8568D2CF3B73A971C260BF49B7F9C34FEEFC5971AB83A0BAFDF5A26FFF8641745B4756CCB2BA8BFACFC7F61F65251749BB40C828A6307B2956F2F5DAFD58B">
            <a:extLst>
              <a:ext uri="{FF2B5EF4-FFF2-40B4-BE49-F238E27FC236}">
                <a16:creationId xmlns:a16="http://schemas.microsoft.com/office/drawing/2014/main" id="{37D88D5C-72CE-F85A-56F5-8DFBF133C277}"/>
              </a:ext>
            </a:extLst>
          </p:cNvPr>
          <p:cNvSpPr/>
          <p:nvPr/>
        </p:nvSpPr>
        <p:spPr>
          <a:xfrm flipV="1">
            <a:off x="3481779" y="1700517"/>
            <a:ext cx="5228442" cy="3044642"/>
          </a:xfrm>
          <a:custGeom>
            <a:avLst/>
            <a:gdLst>
              <a:gd name="connsiteX0" fmla="*/ 1049387 w 6613648"/>
              <a:gd name="connsiteY0" fmla="*/ 3240198 h 3851280"/>
              <a:gd name="connsiteX1" fmla="*/ 3306824 w 6613648"/>
              <a:gd name="connsiteY1" fmla="*/ 611082 h 3851280"/>
              <a:gd name="connsiteX2" fmla="*/ 5564261 w 6613648"/>
              <a:gd name="connsiteY2" fmla="*/ 3240198 h 3851280"/>
              <a:gd name="connsiteX3" fmla="*/ 0 w 6613648"/>
              <a:gd name="connsiteY3" fmla="*/ 3851280 h 3851280"/>
              <a:gd name="connsiteX4" fmla="*/ 6613648 w 6613648"/>
              <a:gd name="connsiteY4" fmla="*/ 3851280 h 3851280"/>
              <a:gd name="connsiteX5" fmla="*/ 3306824 w 6613648"/>
              <a:gd name="connsiteY5" fmla="*/ 0 h 38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648" h="3851280">
                <a:moveTo>
                  <a:pt x="1049387" y="3240198"/>
                </a:moveTo>
                <a:lnTo>
                  <a:pt x="3306824" y="611082"/>
                </a:lnTo>
                <a:lnTo>
                  <a:pt x="5564261" y="3240198"/>
                </a:lnTo>
                <a:close/>
                <a:moveTo>
                  <a:pt x="0" y="3851280"/>
                </a:moveTo>
                <a:lnTo>
                  <a:pt x="6613648" y="3851280"/>
                </a:lnTo>
                <a:lnTo>
                  <a:pt x="330682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48000">
                <a:schemeClr val="bg1">
                  <a:alpha val="0"/>
                </a:schemeClr>
              </a:gs>
            </a:gsLst>
            <a:lin ang="5400000" scaled="1"/>
          </a:gradFill>
          <a:ln w="1905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34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2" name="Freeform 9" descr="e7d195523061f1c0d3ba7f298e59d031c9c3f97027ed136f882110EF8F17BAD1F2C348D17C7856EF46CB4678CC9E44EE1ABA681E3133328A7B4D22AAF822B2429426B2355AA8CC4431B8568D2CF3B73A971C260BF49B7F9C34FEEFC5971AB83A0BAFDF5A26FFF8641745B4756CCB2BA8BFACFC7F61F65251749BB40C828A6307B2956F2F5DAFD58B">
            <a:extLst>
              <a:ext uri="{FF2B5EF4-FFF2-40B4-BE49-F238E27FC236}">
                <a16:creationId xmlns:a16="http://schemas.microsoft.com/office/drawing/2014/main" id="{03663D2C-41C3-6CB0-AF14-E0046E516A27}"/>
              </a:ext>
            </a:extLst>
          </p:cNvPr>
          <p:cNvSpPr>
            <a:spLocks/>
          </p:cNvSpPr>
          <p:nvPr/>
        </p:nvSpPr>
        <p:spPr bwMode="auto">
          <a:xfrm>
            <a:off x="5029200" y="2325470"/>
            <a:ext cx="1158875" cy="1263650"/>
          </a:xfrm>
          <a:custGeom>
            <a:avLst/>
            <a:gdLst>
              <a:gd name="T0" fmla="*/ 0 w 730"/>
              <a:gd name="T1" fmla="*/ 2 h 796"/>
              <a:gd name="T2" fmla="*/ 295 w 730"/>
              <a:gd name="T3" fmla="*/ 2 h 796"/>
              <a:gd name="T4" fmla="*/ 365 w 730"/>
              <a:gd name="T5" fmla="*/ 253 h 796"/>
              <a:gd name="T6" fmla="*/ 434 w 730"/>
              <a:gd name="T7" fmla="*/ 0 h 796"/>
              <a:gd name="T8" fmla="*/ 730 w 730"/>
              <a:gd name="T9" fmla="*/ 0 h 796"/>
              <a:gd name="T10" fmla="*/ 517 w 730"/>
              <a:gd name="T11" fmla="*/ 796 h 796"/>
              <a:gd name="T12" fmla="*/ 217 w 730"/>
              <a:gd name="T13" fmla="*/ 796 h 796"/>
              <a:gd name="T14" fmla="*/ 0 w 730"/>
              <a:gd name="T15" fmla="*/ 2 h 796"/>
              <a:gd name="T16" fmla="*/ 0 w 730"/>
              <a:gd name="T17" fmla="*/ 2 h 796"/>
              <a:gd name="T18" fmla="*/ 0 w 730"/>
              <a:gd name="T19" fmla="*/ 2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0" h="796">
                <a:moveTo>
                  <a:pt x="0" y="2"/>
                </a:moveTo>
                <a:lnTo>
                  <a:pt x="295" y="2"/>
                </a:lnTo>
                <a:lnTo>
                  <a:pt x="365" y="253"/>
                </a:lnTo>
                <a:lnTo>
                  <a:pt x="434" y="0"/>
                </a:lnTo>
                <a:lnTo>
                  <a:pt x="730" y="0"/>
                </a:lnTo>
                <a:lnTo>
                  <a:pt x="517" y="796"/>
                </a:lnTo>
                <a:lnTo>
                  <a:pt x="217" y="79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accent1">
                  <a:alpha val="21000"/>
                </a:schemeClr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Freeform 13" descr="e7d195523061f1c0d3ba7f298e59d031c9c3f97027ed136f882110EF8F17BAD1F2C348D17C7856EF46CB4678CC9E44EE1ABA681E3133328A7B4D22AAF822B2429426B2355AA8CC4431B8568D2CF3B73A971C260BF49B7F9C34FEEFC5971AB83A0BAFDF5A26FFF8641745B4756CCB2BA8BFACFC7F61F65251749BB40C828A6307B2956F2F5DAFD58B">
            <a:extLst>
              <a:ext uri="{FF2B5EF4-FFF2-40B4-BE49-F238E27FC236}">
                <a16:creationId xmlns:a16="http://schemas.microsoft.com/office/drawing/2014/main" id="{4F4CBB02-F542-F5E1-75A6-BDD3E443B48D}"/>
              </a:ext>
            </a:extLst>
          </p:cNvPr>
          <p:cNvSpPr>
            <a:spLocks/>
          </p:cNvSpPr>
          <p:nvPr/>
        </p:nvSpPr>
        <p:spPr bwMode="auto">
          <a:xfrm>
            <a:off x="5888038" y="2547721"/>
            <a:ext cx="1268412" cy="1268413"/>
          </a:xfrm>
          <a:custGeom>
            <a:avLst/>
            <a:gdLst>
              <a:gd name="T0" fmla="*/ 207 w 799"/>
              <a:gd name="T1" fmla="*/ 0 h 799"/>
              <a:gd name="T2" fmla="*/ 799 w 799"/>
              <a:gd name="T3" fmla="*/ 0 h 799"/>
              <a:gd name="T4" fmla="*/ 746 w 799"/>
              <a:gd name="T5" fmla="*/ 181 h 799"/>
              <a:gd name="T6" fmla="*/ 455 w 799"/>
              <a:gd name="T7" fmla="*/ 181 h 799"/>
              <a:gd name="T8" fmla="*/ 434 w 799"/>
              <a:gd name="T9" fmla="*/ 264 h 799"/>
              <a:gd name="T10" fmla="*/ 727 w 799"/>
              <a:gd name="T11" fmla="*/ 264 h 799"/>
              <a:gd name="T12" fmla="*/ 584 w 799"/>
              <a:gd name="T13" fmla="*/ 799 h 799"/>
              <a:gd name="T14" fmla="*/ 0 w 799"/>
              <a:gd name="T15" fmla="*/ 799 h 799"/>
              <a:gd name="T16" fmla="*/ 48 w 799"/>
              <a:gd name="T17" fmla="*/ 620 h 799"/>
              <a:gd name="T18" fmla="*/ 339 w 799"/>
              <a:gd name="T19" fmla="*/ 620 h 799"/>
              <a:gd name="T20" fmla="*/ 353 w 799"/>
              <a:gd name="T21" fmla="*/ 553 h 799"/>
              <a:gd name="T22" fmla="*/ 64 w 799"/>
              <a:gd name="T23" fmla="*/ 553 h 799"/>
              <a:gd name="T24" fmla="*/ 207 w 799"/>
              <a:gd name="T25" fmla="*/ 0 h 799"/>
              <a:gd name="T26" fmla="*/ 207 w 799"/>
              <a:gd name="T27" fmla="*/ 0 h 799"/>
              <a:gd name="T28" fmla="*/ 207 w 799"/>
              <a:gd name="T29" fmla="*/ 0 h 799"/>
              <a:gd name="T30" fmla="*/ 207 w 799"/>
              <a:gd name="T31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9" h="799">
                <a:moveTo>
                  <a:pt x="207" y="0"/>
                </a:moveTo>
                <a:lnTo>
                  <a:pt x="799" y="0"/>
                </a:lnTo>
                <a:lnTo>
                  <a:pt x="746" y="181"/>
                </a:lnTo>
                <a:lnTo>
                  <a:pt x="455" y="181"/>
                </a:lnTo>
                <a:lnTo>
                  <a:pt x="434" y="264"/>
                </a:lnTo>
                <a:lnTo>
                  <a:pt x="727" y="264"/>
                </a:lnTo>
                <a:lnTo>
                  <a:pt x="584" y="799"/>
                </a:lnTo>
                <a:lnTo>
                  <a:pt x="0" y="799"/>
                </a:lnTo>
                <a:lnTo>
                  <a:pt x="48" y="620"/>
                </a:lnTo>
                <a:lnTo>
                  <a:pt x="339" y="620"/>
                </a:lnTo>
                <a:lnTo>
                  <a:pt x="353" y="553"/>
                </a:lnTo>
                <a:lnTo>
                  <a:pt x="64" y="553"/>
                </a:lnTo>
                <a:lnTo>
                  <a:pt x="207" y="0"/>
                </a:lnTo>
                <a:lnTo>
                  <a:pt x="207" y="0"/>
                </a:lnTo>
                <a:lnTo>
                  <a:pt x="207" y="0"/>
                </a:lnTo>
                <a:lnTo>
                  <a:pt x="20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81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6027680-F185-31C3-7087-1634E48ED12A}"/>
              </a:ext>
            </a:extLst>
          </p:cNvPr>
          <p:cNvSpPr/>
          <p:nvPr/>
        </p:nvSpPr>
        <p:spPr>
          <a:xfrm>
            <a:off x="7793046" y="2671135"/>
            <a:ext cx="2331087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当前的</a:t>
            </a: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AIOps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74D5555-9C5E-6AEC-B100-555EE2A86692}"/>
              </a:ext>
            </a:extLst>
          </p:cNvPr>
          <p:cNvSpPr/>
          <p:nvPr/>
        </p:nvSpPr>
        <p:spPr>
          <a:xfrm>
            <a:off x="7793046" y="3242929"/>
            <a:ext cx="3577371" cy="10321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人工智能运维（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AI for IT Operations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），是指利用人工智能技术来自动化管理运维事务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1CE0A31-A016-69D8-390C-FEFFFF80FE1D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4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271174E3-3B35-A04D-C555-C5D03CD7EC88}"/>
              </a:ext>
            </a:extLst>
          </p:cNvPr>
          <p:cNvGrpSpPr/>
          <p:nvPr/>
        </p:nvGrpSpPr>
        <p:grpSpPr>
          <a:xfrm>
            <a:off x="9079923" y="4225137"/>
            <a:ext cx="2152207" cy="1250807"/>
            <a:chOff x="639337" y="4256358"/>
            <a:chExt cx="2152207" cy="1250807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2A00DB0-FE93-5EC4-3E63-B933B738D3C5}"/>
                </a:ext>
              </a:extLst>
            </p:cNvPr>
            <p:cNvSpPr/>
            <p:nvPr/>
          </p:nvSpPr>
          <p:spPr>
            <a:xfrm>
              <a:off x="639337" y="4256358"/>
              <a:ext cx="2152207" cy="1243640"/>
            </a:xfrm>
            <a:custGeom>
              <a:avLst/>
              <a:gdLst>
                <a:gd name="connsiteX0" fmla="*/ 240502 w 8483600"/>
                <a:gd name="connsiteY0" fmla="*/ 0 h 4902200"/>
                <a:gd name="connsiteX1" fmla="*/ 3708375 w 8483600"/>
                <a:gd name="connsiteY1" fmla="*/ 0 h 4902200"/>
                <a:gd name="connsiteX2" fmla="*/ 3759729 w 8483600"/>
                <a:gd name="connsiteY2" fmla="*/ 56516 h 4902200"/>
                <a:gd name="connsiteX3" fmla="*/ 4723873 w 8483600"/>
                <a:gd name="connsiteY3" fmla="*/ 56516 h 4902200"/>
                <a:gd name="connsiteX4" fmla="*/ 4775228 w 8483600"/>
                <a:gd name="connsiteY4" fmla="*/ 0 h 4902200"/>
                <a:gd name="connsiteX5" fmla="*/ 8243098 w 8483600"/>
                <a:gd name="connsiteY5" fmla="*/ 0 h 4902200"/>
                <a:gd name="connsiteX6" fmla="*/ 8483600 w 8483600"/>
                <a:gd name="connsiteY6" fmla="*/ 240502 h 4902200"/>
                <a:gd name="connsiteX7" fmla="*/ 8483600 w 8483600"/>
                <a:gd name="connsiteY7" fmla="*/ 2864087 h 4902200"/>
                <a:gd name="connsiteX8" fmla="*/ 8370316 w 8483600"/>
                <a:gd name="connsiteY8" fmla="*/ 2890519 h 4902200"/>
                <a:gd name="connsiteX9" fmla="*/ 8370316 w 8483600"/>
                <a:gd name="connsiteY9" fmla="*/ 3660141 h 4902200"/>
                <a:gd name="connsiteX10" fmla="*/ 8483600 w 8483600"/>
                <a:gd name="connsiteY10" fmla="*/ 3686574 h 4902200"/>
                <a:gd name="connsiteX11" fmla="*/ 8483600 w 8483600"/>
                <a:gd name="connsiteY11" fmla="*/ 4902200 h 4902200"/>
                <a:gd name="connsiteX12" fmla="*/ 5032306 w 8483600"/>
                <a:gd name="connsiteY12" fmla="*/ 4902200 h 4902200"/>
                <a:gd name="connsiteX13" fmla="*/ 4789076 w 8483600"/>
                <a:gd name="connsiteY13" fmla="*/ 4658970 h 4902200"/>
                <a:gd name="connsiteX14" fmla="*/ 3694527 w 8483600"/>
                <a:gd name="connsiteY14" fmla="*/ 4658970 h 4902200"/>
                <a:gd name="connsiteX15" fmla="*/ 3451297 w 8483600"/>
                <a:gd name="connsiteY15" fmla="*/ 4902200 h 4902200"/>
                <a:gd name="connsiteX16" fmla="*/ 0 w 8483600"/>
                <a:gd name="connsiteY16" fmla="*/ 4902200 h 4902200"/>
                <a:gd name="connsiteX17" fmla="*/ 0 w 8483600"/>
                <a:gd name="connsiteY17" fmla="*/ 2147334 h 4902200"/>
                <a:gd name="connsiteX18" fmla="*/ 113284 w 8483600"/>
                <a:gd name="connsiteY18" fmla="*/ 2120901 h 4902200"/>
                <a:gd name="connsiteX19" fmla="*/ 113284 w 8483600"/>
                <a:gd name="connsiteY19" fmla="*/ 1351279 h 4902200"/>
                <a:gd name="connsiteX20" fmla="*/ 0 w 8483600"/>
                <a:gd name="connsiteY20" fmla="*/ 1324847 h 4902200"/>
                <a:gd name="connsiteX21" fmla="*/ 0 w 8483600"/>
                <a:gd name="connsiteY21" fmla="*/ 240502 h 490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83600" h="4902200">
                  <a:moveTo>
                    <a:pt x="240502" y="0"/>
                  </a:moveTo>
                  <a:lnTo>
                    <a:pt x="3708375" y="0"/>
                  </a:lnTo>
                  <a:lnTo>
                    <a:pt x="3759729" y="56516"/>
                  </a:lnTo>
                  <a:lnTo>
                    <a:pt x="4723873" y="56516"/>
                  </a:lnTo>
                  <a:lnTo>
                    <a:pt x="4775228" y="0"/>
                  </a:lnTo>
                  <a:lnTo>
                    <a:pt x="8243098" y="0"/>
                  </a:lnTo>
                  <a:lnTo>
                    <a:pt x="8483600" y="240502"/>
                  </a:lnTo>
                  <a:lnTo>
                    <a:pt x="8483600" y="2864087"/>
                  </a:lnTo>
                  <a:lnTo>
                    <a:pt x="8370316" y="2890519"/>
                  </a:lnTo>
                  <a:lnTo>
                    <a:pt x="8370316" y="3660141"/>
                  </a:lnTo>
                  <a:lnTo>
                    <a:pt x="8483600" y="3686574"/>
                  </a:lnTo>
                  <a:lnTo>
                    <a:pt x="8483600" y="4902200"/>
                  </a:lnTo>
                  <a:lnTo>
                    <a:pt x="5032306" y="4902200"/>
                  </a:lnTo>
                  <a:lnTo>
                    <a:pt x="4789076" y="4658970"/>
                  </a:lnTo>
                  <a:lnTo>
                    <a:pt x="3694527" y="4658970"/>
                  </a:lnTo>
                  <a:lnTo>
                    <a:pt x="3451297" y="4902200"/>
                  </a:lnTo>
                  <a:lnTo>
                    <a:pt x="0" y="4902200"/>
                  </a:lnTo>
                  <a:lnTo>
                    <a:pt x="0" y="2147334"/>
                  </a:lnTo>
                  <a:lnTo>
                    <a:pt x="113284" y="2120901"/>
                  </a:lnTo>
                  <a:lnTo>
                    <a:pt x="113284" y="1351279"/>
                  </a:lnTo>
                  <a:lnTo>
                    <a:pt x="0" y="1324847"/>
                  </a:lnTo>
                  <a:lnTo>
                    <a:pt x="0" y="2405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8000">
                  <a:schemeClr val="accent2">
                    <a:alpha val="12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8784BD03-7E4B-CE86-43E0-A686DA9C530E}"/>
                </a:ext>
              </a:extLst>
            </p:cNvPr>
            <p:cNvSpPr/>
            <p:nvPr/>
          </p:nvSpPr>
          <p:spPr>
            <a:xfrm>
              <a:off x="1532278" y="5449415"/>
              <a:ext cx="366326" cy="50583"/>
            </a:xfrm>
            <a:custGeom>
              <a:avLst/>
              <a:gdLst>
                <a:gd name="connsiteX0" fmla="*/ 188346 w 1443988"/>
                <a:gd name="connsiteY0" fmla="*/ 0 h 199390"/>
                <a:gd name="connsiteX1" fmla="*/ 1255642 w 1443988"/>
                <a:gd name="connsiteY1" fmla="*/ 0 h 199390"/>
                <a:gd name="connsiteX2" fmla="*/ 1443988 w 1443988"/>
                <a:gd name="connsiteY2" fmla="*/ 199390 h 199390"/>
                <a:gd name="connsiteX3" fmla="*/ 1397375 w 1443988"/>
                <a:gd name="connsiteY3" fmla="*/ 199390 h 199390"/>
                <a:gd name="connsiteX4" fmla="*/ 1232782 w 1443988"/>
                <a:gd name="connsiteY4" fmla="*/ 25146 h 199390"/>
                <a:gd name="connsiteX5" fmla="*/ 211206 w 1443988"/>
                <a:gd name="connsiteY5" fmla="*/ 25146 h 199390"/>
                <a:gd name="connsiteX6" fmla="*/ 46613 w 1443988"/>
                <a:gd name="connsiteY6" fmla="*/ 199390 h 199390"/>
                <a:gd name="connsiteX7" fmla="*/ 0 w 1443988"/>
                <a:gd name="connsiteY7" fmla="*/ 199390 h 1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988" h="199390">
                  <a:moveTo>
                    <a:pt x="188346" y="0"/>
                  </a:moveTo>
                  <a:lnTo>
                    <a:pt x="1255642" y="0"/>
                  </a:lnTo>
                  <a:lnTo>
                    <a:pt x="1443988" y="199390"/>
                  </a:lnTo>
                  <a:lnTo>
                    <a:pt x="1397375" y="199390"/>
                  </a:lnTo>
                  <a:lnTo>
                    <a:pt x="1232782" y="25146"/>
                  </a:lnTo>
                  <a:lnTo>
                    <a:pt x="211206" y="25146"/>
                  </a:lnTo>
                  <a:lnTo>
                    <a:pt x="46613" y="199390"/>
                  </a:lnTo>
                  <a:lnTo>
                    <a:pt x="0" y="19939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60" name="梯形 59">
              <a:extLst>
                <a:ext uri="{FF2B5EF4-FFF2-40B4-BE49-F238E27FC236}">
                  <a16:creationId xmlns:a16="http://schemas.microsoft.com/office/drawing/2014/main" id="{EC8604A7-08D2-3C36-59D4-265FD6A3D8BA}"/>
                </a:ext>
              </a:extLst>
            </p:cNvPr>
            <p:cNvSpPr/>
            <p:nvPr/>
          </p:nvSpPr>
          <p:spPr>
            <a:xfrm>
              <a:off x="1565623" y="5476880"/>
              <a:ext cx="299633" cy="30285"/>
            </a:xfrm>
            <a:prstGeom prst="trapezoid">
              <a:avLst>
                <a:gd name="adj" fmla="val 90868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329BFFC-C06F-6B41-5848-8CD422147E84}"/>
              </a:ext>
            </a:extLst>
          </p:cNvPr>
          <p:cNvGrpSpPr/>
          <p:nvPr/>
        </p:nvGrpSpPr>
        <p:grpSpPr>
          <a:xfrm>
            <a:off x="692945" y="4224717"/>
            <a:ext cx="2152207" cy="1250807"/>
            <a:chOff x="639337" y="4256358"/>
            <a:chExt cx="2152207" cy="1250807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799AFC4-88FC-A1C0-A249-DA345C305822}"/>
                </a:ext>
              </a:extLst>
            </p:cNvPr>
            <p:cNvSpPr/>
            <p:nvPr/>
          </p:nvSpPr>
          <p:spPr>
            <a:xfrm>
              <a:off x="639337" y="4256358"/>
              <a:ext cx="2152207" cy="1243640"/>
            </a:xfrm>
            <a:custGeom>
              <a:avLst/>
              <a:gdLst>
                <a:gd name="connsiteX0" fmla="*/ 240502 w 8483600"/>
                <a:gd name="connsiteY0" fmla="*/ 0 h 4902200"/>
                <a:gd name="connsiteX1" fmla="*/ 3708375 w 8483600"/>
                <a:gd name="connsiteY1" fmla="*/ 0 h 4902200"/>
                <a:gd name="connsiteX2" fmla="*/ 3759729 w 8483600"/>
                <a:gd name="connsiteY2" fmla="*/ 56516 h 4902200"/>
                <a:gd name="connsiteX3" fmla="*/ 4723873 w 8483600"/>
                <a:gd name="connsiteY3" fmla="*/ 56516 h 4902200"/>
                <a:gd name="connsiteX4" fmla="*/ 4775228 w 8483600"/>
                <a:gd name="connsiteY4" fmla="*/ 0 h 4902200"/>
                <a:gd name="connsiteX5" fmla="*/ 8243098 w 8483600"/>
                <a:gd name="connsiteY5" fmla="*/ 0 h 4902200"/>
                <a:gd name="connsiteX6" fmla="*/ 8483600 w 8483600"/>
                <a:gd name="connsiteY6" fmla="*/ 240502 h 4902200"/>
                <a:gd name="connsiteX7" fmla="*/ 8483600 w 8483600"/>
                <a:gd name="connsiteY7" fmla="*/ 2864087 h 4902200"/>
                <a:gd name="connsiteX8" fmla="*/ 8370316 w 8483600"/>
                <a:gd name="connsiteY8" fmla="*/ 2890519 h 4902200"/>
                <a:gd name="connsiteX9" fmla="*/ 8370316 w 8483600"/>
                <a:gd name="connsiteY9" fmla="*/ 3660141 h 4902200"/>
                <a:gd name="connsiteX10" fmla="*/ 8483600 w 8483600"/>
                <a:gd name="connsiteY10" fmla="*/ 3686574 h 4902200"/>
                <a:gd name="connsiteX11" fmla="*/ 8483600 w 8483600"/>
                <a:gd name="connsiteY11" fmla="*/ 4902200 h 4902200"/>
                <a:gd name="connsiteX12" fmla="*/ 5032306 w 8483600"/>
                <a:gd name="connsiteY12" fmla="*/ 4902200 h 4902200"/>
                <a:gd name="connsiteX13" fmla="*/ 4789076 w 8483600"/>
                <a:gd name="connsiteY13" fmla="*/ 4658970 h 4902200"/>
                <a:gd name="connsiteX14" fmla="*/ 3694527 w 8483600"/>
                <a:gd name="connsiteY14" fmla="*/ 4658970 h 4902200"/>
                <a:gd name="connsiteX15" fmla="*/ 3451297 w 8483600"/>
                <a:gd name="connsiteY15" fmla="*/ 4902200 h 4902200"/>
                <a:gd name="connsiteX16" fmla="*/ 0 w 8483600"/>
                <a:gd name="connsiteY16" fmla="*/ 4902200 h 4902200"/>
                <a:gd name="connsiteX17" fmla="*/ 0 w 8483600"/>
                <a:gd name="connsiteY17" fmla="*/ 2147334 h 4902200"/>
                <a:gd name="connsiteX18" fmla="*/ 113284 w 8483600"/>
                <a:gd name="connsiteY18" fmla="*/ 2120901 h 4902200"/>
                <a:gd name="connsiteX19" fmla="*/ 113284 w 8483600"/>
                <a:gd name="connsiteY19" fmla="*/ 1351279 h 4902200"/>
                <a:gd name="connsiteX20" fmla="*/ 0 w 8483600"/>
                <a:gd name="connsiteY20" fmla="*/ 1324847 h 4902200"/>
                <a:gd name="connsiteX21" fmla="*/ 0 w 8483600"/>
                <a:gd name="connsiteY21" fmla="*/ 240502 h 490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83600" h="4902200">
                  <a:moveTo>
                    <a:pt x="240502" y="0"/>
                  </a:moveTo>
                  <a:lnTo>
                    <a:pt x="3708375" y="0"/>
                  </a:lnTo>
                  <a:lnTo>
                    <a:pt x="3759729" y="56516"/>
                  </a:lnTo>
                  <a:lnTo>
                    <a:pt x="4723873" y="56516"/>
                  </a:lnTo>
                  <a:lnTo>
                    <a:pt x="4775228" y="0"/>
                  </a:lnTo>
                  <a:lnTo>
                    <a:pt x="8243098" y="0"/>
                  </a:lnTo>
                  <a:lnTo>
                    <a:pt x="8483600" y="240502"/>
                  </a:lnTo>
                  <a:lnTo>
                    <a:pt x="8483600" y="2864087"/>
                  </a:lnTo>
                  <a:lnTo>
                    <a:pt x="8370316" y="2890519"/>
                  </a:lnTo>
                  <a:lnTo>
                    <a:pt x="8370316" y="3660141"/>
                  </a:lnTo>
                  <a:lnTo>
                    <a:pt x="8483600" y="3686574"/>
                  </a:lnTo>
                  <a:lnTo>
                    <a:pt x="8483600" y="4902200"/>
                  </a:lnTo>
                  <a:lnTo>
                    <a:pt x="5032306" y="4902200"/>
                  </a:lnTo>
                  <a:lnTo>
                    <a:pt x="4789076" y="4658970"/>
                  </a:lnTo>
                  <a:lnTo>
                    <a:pt x="3694527" y="4658970"/>
                  </a:lnTo>
                  <a:lnTo>
                    <a:pt x="3451297" y="4902200"/>
                  </a:lnTo>
                  <a:lnTo>
                    <a:pt x="0" y="4902200"/>
                  </a:lnTo>
                  <a:lnTo>
                    <a:pt x="0" y="2147334"/>
                  </a:lnTo>
                  <a:lnTo>
                    <a:pt x="113284" y="2120901"/>
                  </a:lnTo>
                  <a:lnTo>
                    <a:pt x="113284" y="1351279"/>
                  </a:lnTo>
                  <a:lnTo>
                    <a:pt x="0" y="1324847"/>
                  </a:lnTo>
                  <a:lnTo>
                    <a:pt x="0" y="2405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8000">
                  <a:schemeClr val="accent2">
                    <a:alpha val="12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77A60ED-037B-0270-1115-016E4580E178}"/>
                </a:ext>
              </a:extLst>
            </p:cNvPr>
            <p:cNvSpPr/>
            <p:nvPr/>
          </p:nvSpPr>
          <p:spPr>
            <a:xfrm>
              <a:off x="1532278" y="5449415"/>
              <a:ext cx="366326" cy="50583"/>
            </a:xfrm>
            <a:custGeom>
              <a:avLst/>
              <a:gdLst>
                <a:gd name="connsiteX0" fmla="*/ 188346 w 1443988"/>
                <a:gd name="connsiteY0" fmla="*/ 0 h 199390"/>
                <a:gd name="connsiteX1" fmla="*/ 1255642 w 1443988"/>
                <a:gd name="connsiteY1" fmla="*/ 0 h 199390"/>
                <a:gd name="connsiteX2" fmla="*/ 1443988 w 1443988"/>
                <a:gd name="connsiteY2" fmla="*/ 199390 h 199390"/>
                <a:gd name="connsiteX3" fmla="*/ 1397375 w 1443988"/>
                <a:gd name="connsiteY3" fmla="*/ 199390 h 199390"/>
                <a:gd name="connsiteX4" fmla="*/ 1232782 w 1443988"/>
                <a:gd name="connsiteY4" fmla="*/ 25146 h 199390"/>
                <a:gd name="connsiteX5" fmla="*/ 211206 w 1443988"/>
                <a:gd name="connsiteY5" fmla="*/ 25146 h 199390"/>
                <a:gd name="connsiteX6" fmla="*/ 46613 w 1443988"/>
                <a:gd name="connsiteY6" fmla="*/ 199390 h 199390"/>
                <a:gd name="connsiteX7" fmla="*/ 0 w 1443988"/>
                <a:gd name="connsiteY7" fmla="*/ 199390 h 1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988" h="199390">
                  <a:moveTo>
                    <a:pt x="188346" y="0"/>
                  </a:moveTo>
                  <a:lnTo>
                    <a:pt x="1255642" y="0"/>
                  </a:lnTo>
                  <a:lnTo>
                    <a:pt x="1443988" y="199390"/>
                  </a:lnTo>
                  <a:lnTo>
                    <a:pt x="1397375" y="199390"/>
                  </a:lnTo>
                  <a:lnTo>
                    <a:pt x="1232782" y="25146"/>
                  </a:lnTo>
                  <a:lnTo>
                    <a:pt x="211206" y="25146"/>
                  </a:lnTo>
                  <a:lnTo>
                    <a:pt x="46613" y="199390"/>
                  </a:lnTo>
                  <a:lnTo>
                    <a:pt x="0" y="19939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56" name="梯形 55">
              <a:extLst>
                <a:ext uri="{FF2B5EF4-FFF2-40B4-BE49-F238E27FC236}">
                  <a16:creationId xmlns:a16="http://schemas.microsoft.com/office/drawing/2014/main" id="{4929AFA5-5AF7-40FE-16DF-64B11F345AF0}"/>
                </a:ext>
              </a:extLst>
            </p:cNvPr>
            <p:cNvSpPr/>
            <p:nvPr/>
          </p:nvSpPr>
          <p:spPr>
            <a:xfrm>
              <a:off x="1565623" y="5476880"/>
              <a:ext cx="299633" cy="30285"/>
            </a:xfrm>
            <a:prstGeom prst="trapezoid">
              <a:avLst>
                <a:gd name="adj" fmla="val 90868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1CF246-C95E-2715-1FCB-09AC25FF2ED2}"/>
              </a:ext>
            </a:extLst>
          </p:cNvPr>
          <p:cNvGrpSpPr/>
          <p:nvPr/>
        </p:nvGrpSpPr>
        <p:grpSpPr>
          <a:xfrm>
            <a:off x="4675523" y="4253927"/>
            <a:ext cx="2152207" cy="1250807"/>
            <a:chOff x="639337" y="4256358"/>
            <a:chExt cx="2152207" cy="1250807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7141EC4-91BF-7BA6-6A3C-130A92C3AB9D}"/>
                </a:ext>
              </a:extLst>
            </p:cNvPr>
            <p:cNvSpPr/>
            <p:nvPr/>
          </p:nvSpPr>
          <p:spPr>
            <a:xfrm>
              <a:off x="639337" y="4256358"/>
              <a:ext cx="2152207" cy="1243640"/>
            </a:xfrm>
            <a:custGeom>
              <a:avLst/>
              <a:gdLst>
                <a:gd name="connsiteX0" fmla="*/ 240502 w 8483600"/>
                <a:gd name="connsiteY0" fmla="*/ 0 h 4902200"/>
                <a:gd name="connsiteX1" fmla="*/ 3708375 w 8483600"/>
                <a:gd name="connsiteY1" fmla="*/ 0 h 4902200"/>
                <a:gd name="connsiteX2" fmla="*/ 3759729 w 8483600"/>
                <a:gd name="connsiteY2" fmla="*/ 56516 h 4902200"/>
                <a:gd name="connsiteX3" fmla="*/ 4723873 w 8483600"/>
                <a:gd name="connsiteY3" fmla="*/ 56516 h 4902200"/>
                <a:gd name="connsiteX4" fmla="*/ 4775228 w 8483600"/>
                <a:gd name="connsiteY4" fmla="*/ 0 h 4902200"/>
                <a:gd name="connsiteX5" fmla="*/ 8243098 w 8483600"/>
                <a:gd name="connsiteY5" fmla="*/ 0 h 4902200"/>
                <a:gd name="connsiteX6" fmla="*/ 8483600 w 8483600"/>
                <a:gd name="connsiteY6" fmla="*/ 240502 h 4902200"/>
                <a:gd name="connsiteX7" fmla="*/ 8483600 w 8483600"/>
                <a:gd name="connsiteY7" fmla="*/ 2864087 h 4902200"/>
                <a:gd name="connsiteX8" fmla="*/ 8370316 w 8483600"/>
                <a:gd name="connsiteY8" fmla="*/ 2890519 h 4902200"/>
                <a:gd name="connsiteX9" fmla="*/ 8370316 w 8483600"/>
                <a:gd name="connsiteY9" fmla="*/ 3660141 h 4902200"/>
                <a:gd name="connsiteX10" fmla="*/ 8483600 w 8483600"/>
                <a:gd name="connsiteY10" fmla="*/ 3686574 h 4902200"/>
                <a:gd name="connsiteX11" fmla="*/ 8483600 w 8483600"/>
                <a:gd name="connsiteY11" fmla="*/ 4902200 h 4902200"/>
                <a:gd name="connsiteX12" fmla="*/ 5032306 w 8483600"/>
                <a:gd name="connsiteY12" fmla="*/ 4902200 h 4902200"/>
                <a:gd name="connsiteX13" fmla="*/ 4789076 w 8483600"/>
                <a:gd name="connsiteY13" fmla="*/ 4658970 h 4902200"/>
                <a:gd name="connsiteX14" fmla="*/ 3694527 w 8483600"/>
                <a:gd name="connsiteY14" fmla="*/ 4658970 h 4902200"/>
                <a:gd name="connsiteX15" fmla="*/ 3451297 w 8483600"/>
                <a:gd name="connsiteY15" fmla="*/ 4902200 h 4902200"/>
                <a:gd name="connsiteX16" fmla="*/ 0 w 8483600"/>
                <a:gd name="connsiteY16" fmla="*/ 4902200 h 4902200"/>
                <a:gd name="connsiteX17" fmla="*/ 0 w 8483600"/>
                <a:gd name="connsiteY17" fmla="*/ 2147334 h 4902200"/>
                <a:gd name="connsiteX18" fmla="*/ 113284 w 8483600"/>
                <a:gd name="connsiteY18" fmla="*/ 2120901 h 4902200"/>
                <a:gd name="connsiteX19" fmla="*/ 113284 w 8483600"/>
                <a:gd name="connsiteY19" fmla="*/ 1351279 h 4902200"/>
                <a:gd name="connsiteX20" fmla="*/ 0 w 8483600"/>
                <a:gd name="connsiteY20" fmla="*/ 1324847 h 4902200"/>
                <a:gd name="connsiteX21" fmla="*/ 0 w 8483600"/>
                <a:gd name="connsiteY21" fmla="*/ 240502 h 490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83600" h="4902200">
                  <a:moveTo>
                    <a:pt x="240502" y="0"/>
                  </a:moveTo>
                  <a:lnTo>
                    <a:pt x="3708375" y="0"/>
                  </a:lnTo>
                  <a:lnTo>
                    <a:pt x="3759729" y="56516"/>
                  </a:lnTo>
                  <a:lnTo>
                    <a:pt x="4723873" y="56516"/>
                  </a:lnTo>
                  <a:lnTo>
                    <a:pt x="4775228" y="0"/>
                  </a:lnTo>
                  <a:lnTo>
                    <a:pt x="8243098" y="0"/>
                  </a:lnTo>
                  <a:lnTo>
                    <a:pt x="8483600" y="240502"/>
                  </a:lnTo>
                  <a:lnTo>
                    <a:pt x="8483600" y="2864087"/>
                  </a:lnTo>
                  <a:lnTo>
                    <a:pt x="8370316" y="2890519"/>
                  </a:lnTo>
                  <a:lnTo>
                    <a:pt x="8370316" y="3660141"/>
                  </a:lnTo>
                  <a:lnTo>
                    <a:pt x="8483600" y="3686574"/>
                  </a:lnTo>
                  <a:lnTo>
                    <a:pt x="8483600" y="4902200"/>
                  </a:lnTo>
                  <a:lnTo>
                    <a:pt x="5032306" y="4902200"/>
                  </a:lnTo>
                  <a:lnTo>
                    <a:pt x="4789076" y="4658970"/>
                  </a:lnTo>
                  <a:lnTo>
                    <a:pt x="3694527" y="4658970"/>
                  </a:lnTo>
                  <a:lnTo>
                    <a:pt x="3451297" y="4902200"/>
                  </a:lnTo>
                  <a:lnTo>
                    <a:pt x="0" y="4902200"/>
                  </a:lnTo>
                  <a:lnTo>
                    <a:pt x="0" y="2147334"/>
                  </a:lnTo>
                  <a:lnTo>
                    <a:pt x="113284" y="2120901"/>
                  </a:lnTo>
                  <a:lnTo>
                    <a:pt x="113284" y="1351279"/>
                  </a:lnTo>
                  <a:lnTo>
                    <a:pt x="0" y="1324847"/>
                  </a:lnTo>
                  <a:lnTo>
                    <a:pt x="0" y="2405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8000">
                  <a:schemeClr val="accent2">
                    <a:alpha val="12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03C87E1-AB3B-68E1-0BA4-37C3C979D215}"/>
                </a:ext>
              </a:extLst>
            </p:cNvPr>
            <p:cNvSpPr/>
            <p:nvPr/>
          </p:nvSpPr>
          <p:spPr>
            <a:xfrm>
              <a:off x="1532278" y="5449415"/>
              <a:ext cx="366326" cy="50583"/>
            </a:xfrm>
            <a:custGeom>
              <a:avLst/>
              <a:gdLst>
                <a:gd name="connsiteX0" fmla="*/ 188346 w 1443988"/>
                <a:gd name="connsiteY0" fmla="*/ 0 h 199390"/>
                <a:gd name="connsiteX1" fmla="*/ 1255642 w 1443988"/>
                <a:gd name="connsiteY1" fmla="*/ 0 h 199390"/>
                <a:gd name="connsiteX2" fmla="*/ 1443988 w 1443988"/>
                <a:gd name="connsiteY2" fmla="*/ 199390 h 199390"/>
                <a:gd name="connsiteX3" fmla="*/ 1397375 w 1443988"/>
                <a:gd name="connsiteY3" fmla="*/ 199390 h 199390"/>
                <a:gd name="connsiteX4" fmla="*/ 1232782 w 1443988"/>
                <a:gd name="connsiteY4" fmla="*/ 25146 h 199390"/>
                <a:gd name="connsiteX5" fmla="*/ 211206 w 1443988"/>
                <a:gd name="connsiteY5" fmla="*/ 25146 h 199390"/>
                <a:gd name="connsiteX6" fmla="*/ 46613 w 1443988"/>
                <a:gd name="connsiteY6" fmla="*/ 199390 h 199390"/>
                <a:gd name="connsiteX7" fmla="*/ 0 w 1443988"/>
                <a:gd name="connsiteY7" fmla="*/ 199390 h 1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988" h="199390">
                  <a:moveTo>
                    <a:pt x="188346" y="0"/>
                  </a:moveTo>
                  <a:lnTo>
                    <a:pt x="1255642" y="0"/>
                  </a:lnTo>
                  <a:lnTo>
                    <a:pt x="1443988" y="199390"/>
                  </a:lnTo>
                  <a:lnTo>
                    <a:pt x="1397375" y="199390"/>
                  </a:lnTo>
                  <a:lnTo>
                    <a:pt x="1232782" y="25146"/>
                  </a:lnTo>
                  <a:lnTo>
                    <a:pt x="211206" y="25146"/>
                  </a:lnTo>
                  <a:lnTo>
                    <a:pt x="46613" y="199390"/>
                  </a:lnTo>
                  <a:lnTo>
                    <a:pt x="0" y="19939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  <p:sp>
          <p:nvSpPr>
            <p:cNvPr id="42" name="梯形 41">
              <a:extLst>
                <a:ext uri="{FF2B5EF4-FFF2-40B4-BE49-F238E27FC236}">
                  <a16:creationId xmlns:a16="http://schemas.microsoft.com/office/drawing/2014/main" id="{4B6DDDDF-1805-3E4A-B50C-495BB285CFC6}"/>
                </a:ext>
              </a:extLst>
            </p:cNvPr>
            <p:cNvSpPr/>
            <p:nvPr/>
          </p:nvSpPr>
          <p:spPr>
            <a:xfrm>
              <a:off x="1565623" y="5476880"/>
              <a:ext cx="299633" cy="30285"/>
            </a:xfrm>
            <a:prstGeom prst="trapezoid">
              <a:avLst>
                <a:gd name="adj" fmla="val 90868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zh-CN" altLang="en-US" sz="1100" ker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  <a:sym typeface="OPPOSans M" panose="00020600040101010101" pitchFamily="18" charset="-122"/>
              </a:endParaRPr>
            </a:p>
          </p:txBody>
        </p:sp>
      </p:grp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82748260-9990-70ED-21D3-1FD89605522F}"/>
              </a:ext>
            </a:extLst>
          </p:cNvPr>
          <p:cNvSpPr/>
          <p:nvPr/>
        </p:nvSpPr>
        <p:spPr>
          <a:xfrm>
            <a:off x="6751788" y="1723072"/>
            <a:ext cx="2152207" cy="1243640"/>
          </a:xfrm>
          <a:custGeom>
            <a:avLst/>
            <a:gdLst>
              <a:gd name="connsiteX0" fmla="*/ 240502 w 8483600"/>
              <a:gd name="connsiteY0" fmla="*/ 0 h 4902200"/>
              <a:gd name="connsiteX1" fmla="*/ 3708375 w 8483600"/>
              <a:gd name="connsiteY1" fmla="*/ 0 h 4902200"/>
              <a:gd name="connsiteX2" fmla="*/ 3759729 w 8483600"/>
              <a:gd name="connsiteY2" fmla="*/ 56516 h 4902200"/>
              <a:gd name="connsiteX3" fmla="*/ 4723873 w 8483600"/>
              <a:gd name="connsiteY3" fmla="*/ 56516 h 4902200"/>
              <a:gd name="connsiteX4" fmla="*/ 4775228 w 8483600"/>
              <a:gd name="connsiteY4" fmla="*/ 0 h 4902200"/>
              <a:gd name="connsiteX5" fmla="*/ 8243098 w 8483600"/>
              <a:gd name="connsiteY5" fmla="*/ 0 h 4902200"/>
              <a:gd name="connsiteX6" fmla="*/ 8483600 w 8483600"/>
              <a:gd name="connsiteY6" fmla="*/ 240502 h 4902200"/>
              <a:gd name="connsiteX7" fmla="*/ 8483600 w 8483600"/>
              <a:gd name="connsiteY7" fmla="*/ 2864087 h 4902200"/>
              <a:gd name="connsiteX8" fmla="*/ 8370316 w 8483600"/>
              <a:gd name="connsiteY8" fmla="*/ 2890519 h 4902200"/>
              <a:gd name="connsiteX9" fmla="*/ 8370316 w 8483600"/>
              <a:gd name="connsiteY9" fmla="*/ 3660141 h 4902200"/>
              <a:gd name="connsiteX10" fmla="*/ 8483600 w 8483600"/>
              <a:gd name="connsiteY10" fmla="*/ 3686574 h 4902200"/>
              <a:gd name="connsiteX11" fmla="*/ 8483600 w 8483600"/>
              <a:gd name="connsiteY11" fmla="*/ 4902200 h 4902200"/>
              <a:gd name="connsiteX12" fmla="*/ 5032306 w 8483600"/>
              <a:gd name="connsiteY12" fmla="*/ 4902200 h 4902200"/>
              <a:gd name="connsiteX13" fmla="*/ 4789076 w 8483600"/>
              <a:gd name="connsiteY13" fmla="*/ 4658970 h 4902200"/>
              <a:gd name="connsiteX14" fmla="*/ 3694527 w 8483600"/>
              <a:gd name="connsiteY14" fmla="*/ 4658970 h 4902200"/>
              <a:gd name="connsiteX15" fmla="*/ 3451297 w 8483600"/>
              <a:gd name="connsiteY15" fmla="*/ 4902200 h 4902200"/>
              <a:gd name="connsiteX16" fmla="*/ 0 w 8483600"/>
              <a:gd name="connsiteY16" fmla="*/ 4902200 h 4902200"/>
              <a:gd name="connsiteX17" fmla="*/ 0 w 8483600"/>
              <a:gd name="connsiteY17" fmla="*/ 2147334 h 4902200"/>
              <a:gd name="connsiteX18" fmla="*/ 113284 w 8483600"/>
              <a:gd name="connsiteY18" fmla="*/ 2120901 h 4902200"/>
              <a:gd name="connsiteX19" fmla="*/ 113284 w 8483600"/>
              <a:gd name="connsiteY19" fmla="*/ 1351279 h 4902200"/>
              <a:gd name="connsiteX20" fmla="*/ 0 w 8483600"/>
              <a:gd name="connsiteY20" fmla="*/ 1324847 h 4902200"/>
              <a:gd name="connsiteX21" fmla="*/ 0 w 8483600"/>
              <a:gd name="connsiteY21" fmla="*/ 240502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83600" h="4902200">
                <a:moveTo>
                  <a:pt x="240502" y="0"/>
                </a:moveTo>
                <a:lnTo>
                  <a:pt x="3708375" y="0"/>
                </a:lnTo>
                <a:lnTo>
                  <a:pt x="3759729" y="56516"/>
                </a:lnTo>
                <a:lnTo>
                  <a:pt x="4723873" y="56516"/>
                </a:lnTo>
                <a:lnTo>
                  <a:pt x="4775228" y="0"/>
                </a:lnTo>
                <a:lnTo>
                  <a:pt x="8243098" y="0"/>
                </a:lnTo>
                <a:lnTo>
                  <a:pt x="8483600" y="240502"/>
                </a:lnTo>
                <a:lnTo>
                  <a:pt x="8483600" y="2864087"/>
                </a:lnTo>
                <a:lnTo>
                  <a:pt x="8370316" y="2890519"/>
                </a:lnTo>
                <a:lnTo>
                  <a:pt x="8370316" y="3660141"/>
                </a:lnTo>
                <a:lnTo>
                  <a:pt x="8483600" y="3686574"/>
                </a:lnTo>
                <a:lnTo>
                  <a:pt x="8483600" y="4902200"/>
                </a:lnTo>
                <a:lnTo>
                  <a:pt x="5032306" y="4902200"/>
                </a:lnTo>
                <a:lnTo>
                  <a:pt x="4789076" y="4658970"/>
                </a:lnTo>
                <a:lnTo>
                  <a:pt x="3694527" y="4658970"/>
                </a:lnTo>
                <a:lnTo>
                  <a:pt x="3451297" y="4902200"/>
                </a:lnTo>
                <a:lnTo>
                  <a:pt x="0" y="4902200"/>
                </a:lnTo>
                <a:lnTo>
                  <a:pt x="0" y="2147334"/>
                </a:lnTo>
                <a:lnTo>
                  <a:pt x="113284" y="2120901"/>
                </a:lnTo>
                <a:lnTo>
                  <a:pt x="113284" y="1351279"/>
                </a:lnTo>
                <a:lnTo>
                  <a:pt x="0" y="1324847"/>
                </a:lnTo>
                <a:lnTo>
                  <a:pt x="0" y="24050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64000"/>
                </a:schemeClr>
              </a:gs>
              <a:gs pos="48000">
                <a:schemeClr val="accent2">
                  <a:alpha val="12000"/>
                </a:schemeClr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2921622E-CABA-8FDA-110D-4F3A84BC1AEE}"/>
              </a:ext>
            </a:extLst>
          </p:cNvPr>
          <p:cNvSpPr/>
          <p:nvPr/>
        </p:nvSpPr>
        <p:spPr>
          <a:xfrm>
            <a:off x="7644729" y="2916129"/>
            <a:ext cx="366326" cy="50583"/>
          </a:xfrm>
          <a:custGeom>
            <a:avLst/>
            <a:gdLst>
              <a:gd name="connsiteX0" fmla="*/ 188346 w 1443988"/>
              <a:gd name="connsiteY0" fmla="*/ 0 h 199390"/>
              <a:gd name="connsiteX1" fmla="*/ 1255642 w 1443988"/>
              <a:gd name="connsiteY1" fmla="*/ 0 h 199390"/>
              <a:gd name="connsiteX2" fmla="*/ 1443988 w 1443988"/>
              <a:gd name="connsiteY2" fmla="*/ 199390 h 199390"/>
              <a:gd name="connsiteX3" fmla="*/ 1397375 w 1443988"/>
              <a:gd name="connsiteY3" fmla="*/ 199390 h 199390"/>
              <a:gd name="connsiteX4" fmla="*/ 1232782 w 1443988"/>
              <a:gd name="connsiteY4" fmla="*/ 25146 h 199390"/>
              <a:gd name="connsiteX5" fmla="*/ 211206 w 1443988"/>
              <a:gd name="connsiteY5" fmla="*/ 25146 h 199390"/>
              <a:gd name="connsiteX6" fmla="*/ 46613 w 1443988"/>
              <a:gd name="connsiteY6" fmla="*/ 199390 h 199390"/>
              <a:gd name="connsiteX7" fmla="*/ 0 w 1443988"/>
              <a:gd name="connsiteY7" fmla="*/ 19939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988" h="199390">
                <a:moveTo>
                  <a:pt x="188346" y="0"/>
                </a:moveTo>
                <a:lnTo>
                  <a:pt x="1255642" y="0"/>
                </a:lnTo>
                <a:lnTo>
                  <a:pt x="1443988" y="199390"/>
                </a:lnTo>
                <a:lnTo>
                  <a:pt x="1397375" y="199390"/>
                </a:lnTo>
                <a:lnTo>
                  <a:pt x="1232782" y="25146"/>
                </a:lnTo>
                <a:lnTo>
                  <a:pt x="211206" y="25146"/>
                </a:lnTo>
                <a:lnTo>
                  <a:pt x="46613" y="199390"/>
                </a:lnTo>
                <a:lnTo>
                  <a:pt x="0" y="19939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38" name="梯形 37">
            <a:extLst>
              <a:ext uri="{FF2B5EF4-FFF2-40B4-BE49-F238E27FC236}">
                <a16:creationId xmlns:a16="http://schemas.microsoft.com/office/drawing/2014/main" id="{76BD80DC-F4E8-1E94-B952-8E58A31F2E9F}"/>
              </a:ext>
            </a:extLst>
          </p:cNvPr>
          <p:cNvSpPr/>
          <p:nvPr/>
        </p:nvSpPr>
        <p:spPr>
          <a:xfrm>
            <a:off x="7678074" y="2943594"/>
            <a:ext cx="299633" cy="30285"/>
          </a:xfrm>
          <a:prstGeom prst="trapezoid">
            <a:avLst>
              <a:gd name="adj" fmla="val 90868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552270E-F2D2-70C9-C4F8-4B97797AB23B}"/>
              </a:ext>
            </a:extLst>
          </p:cNvPr>
          <p:cNvSpPr/>
          <p:nvPr/>
        </p:nvSpPr>
        <p:spPr>
          <a:xfrm>
            <a:off x="-647165" y="3346000"/>
            <a:ext cx="14074218" cy="623913"/>
          </a:xfrm>
          <a:custGeom>
            <a:avLst/>
            <a:gdLst>
              <a:gd name="connsiteX0" fmla="*/ 0 w 14074218"/>
              <a:gd name="connsiteY0" fmla="*/ 718953 h 1181133"/>
              <a:gd name="connsiteX1" fmla="*/ 3996965 w 14074218"/>
              <a:gd name="connsiteY1" fmla="*/ 1152586 h 1181133"/>
              <a:gd name="connsiteX2" fmla="*/ 6806152 w 14074218"/>
              <a:gd name="connsiteY2" fmla="*/ 2516 h 1181133"/>
              <a:gd name="connsiteX3" fmla="*/ 11491274 w 14074218"/>
              <a:gd name="connsiteY3" fmla="*/ 832075 h 1181133"/>
              <a:gd name="connsiteX4" fmla="*/ 14074218 w 14074218"/>
              <a:gd name="connsiteY4" fmla="*/ 417296 h 1181133"/>
              <a:gd name="connsiteX0" fmla="*/ 0 w 14074218"/>
              <a:gd name="connsiteY0" fmla="*/ 690760 h 1151327"/>
              <a:gd name="connsiteX1" fmla="*/ 3996965 w 14074218"/>
              <a:gd name="connsiteY1" fmla="*/ 1124393 h 1151327"/>
              <a:gd name="connsiteX2" fmla="*/ 6985261 w 14074218"/>
              <a:gd name="connsiteY2" fmla="*/ 2604 h 1151327"/>
              <a:gd name="connsiteX3" fmla="*/ 11491274 w 14074218"/>
              <a:gd name="connsiteY3" fmla="*/ 803882 h 1151327"/>
              <a:gd name="connsiteX4" fmla="*/ 14074218 w 14074218"/>
              <a:gd name="connsiteY4" fmla="*/ 389103 h 115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218" h="1151327">
                <a:moveTo>
                  <a:pt x="0" y="690760"/>
                </a:moveTo>
                <a:cubicBezTo>
                  <a:pt x="1431303" y="967279"/>
                  <a:pt x="2832755" y="1239086"/>
                  <a:pt x="3996965" y="1124393"/>
                </a:cubicBezTo>
                <a:cubicBezTo>
                  <a:pt x="5161175" y="1009700"/>
                  <a:pt x="5736210" y="56022"/>
                  <a:pt x="6985261" y="2604"/>
                </a:cubicBezTo>
                <a:cubicBezTo>
                  <a:pt x="8234312" y="-50814"/>
                  <a:pt x="10279930" y="734752"/>
                  <a:pt x="11491274" y="803882"/>
                </a:cubicBezTo>
                <a:cubicBezTo>
                  <a:pt x="12702618" y="873012"/>
                  <a:pt x="13388418" y="631057"/>
                  <a:pt x="14074218" y="389103"/>
                </a:cubicBezTo>
              </a:path>
            </a:pathLst>
          </a:custGeom>
          <a:noFill/>
          <a:ln w="25400" cap="flat" cmpd="sng" algn="ctr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25000">
                  <a:schemeClr val="accent2"/>
                </a:gs>
                <a:gs pos="100000">
                  <a:schemeClr val="accent1"/>
                </a:gs>
                <a:gs pos="82000">
                  <a:schemeClr val="accent1"/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88900" dist="127000" dir="5400000" algn="t" rotWithShape="0">
              <a:srgbClr val="1306BA">
                <a:lumMod val="50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97F808C7-A0C9-253E-373C-360F833AD8F6}"/>
              </a:ext>
            </a:extLst>
          </p:cNvPr>
          <p:cNvSpPr/>
          <p:nvPr/>
        </p:nvSpPr>
        <p:spPr>
          <a:xfrm>
            <a:off x="-919007" y="2556407"/>
            <a:ext cx="14299976" cy="1636222"/>
          </a:xfrm>
          <a:custGeom>
            <a:avLst/>
            <a:gdLst>
              <a:gd name="connsiteX0" fmla="*/ 0 w 14074218"/>
              <a:gd name="connsiteY0" fmla="*/ 718953 h 1181133"/>
              <a:gd name="connsiteX1" fmla="*/ 3996965 w 14074218"/>
              <a:gd name="connsiteY1" fmla="*/ 1152586 h 1181133"/>
              <a:gd name="connsiteX2" fmla="*/ 6806152 w 14074218"/>
              <a:gd name="connsiteY2" fmla="*/ 2516 h 1181133"/>
              <a:gd name="connsiteX3" fmla="*/ 11491274 w 14074218"/>
              <a:gd name="connsiteY3" fmla="*/ 832075 h 1181133"/>
              <a:gd name="connsiteX4" fmla="*/ 14074218 w 14074218"/>
              <a:gd name="connsiteY4" fmla="*/ 417296 h 1181133"/>
              <a:gd name="connsiteX0" fmla="*/ 0 w 14074218"/>
              <a:gd name="connsiteY0" fmla="*/ 690760 h 1151327"/>
              <a:gd name="connsiteX1" fmla="*/ 3996965 w 14074218"/>
              <a:gd name="connsiteY1" fmla="*/ 1124393 h 1151327"/>
              <a:gd name="connsiteX2" fmla="*/ 6985261 w 14074218"/>
              <a:gd name="connsiteY2" fmla="*/ 2604 h 1151327"/>
              <a:gd name="connsiteX3" fmla="*/ 11491274 w 14074218"/>
              <a:gd name="connsiteY3" fmla="*/ 803882 h 1151327"/>
              <a:gd name="connsiteX4" fmla="*/ 14074218 w 14074218"/>
              <a:gd name="connsiteY4" fmla="*/ 389103 h 1151327"/>
              <a:gd name="connsiteX0" fmla="*/ 0 w 14074218"/>
              <a:gd name="connsiteY0" fmla="*/ 693896 h 1315196"/>
              <a:gd name="connsiteX1" fmla="*/ 2912883 w 14074218"/>
              <a:gd name="connsiteY1" fmla="*/ 1296553 h 1315196"/>
              <a:gd name="connsiteX2" fmla="*/ 6985261 w 14074218"/>
              <a:gd name="connsiteY2" fmla="*/ 5740 h 1315196"/>
              <a:gd name="connsiteX3" fmla="*/ 11491274 w 14074218"/>
              <a:gd name="connsiteY3" fmla="*/ 807018 h 1315196"/>
              <a:gd name="connsiteX4" fmla="*/ 14074218 w 14074218"/>
              <a:gd name="connsiteY4" fmla="*/ 392239 h 1315196"/>
              <a:gd name="connsiteX0" fmla="*/ 0 w 14074218"/>
              <a:gd name="connsiteY0" fmla="*/ 568107 h 1184103"/>
              <a:gd name="connsiteX1" fmla="*/ 2912883 w 14074218"/>
              <a:gd name="connsiteY1" fmla="*/ 1170764 h 1184103"/>
              <a:gd name="connsiteX2" fmla="*/ 6108568 w 14074218"/>
              <a:gd name="connsiteY2" fmla="*/ 6720 h 1184103"/>
              <a:gd name="connsiteX3" fmla="*/ 11491274 w 14074218"/>
              <a:gd name="connsiteY3" fmla="*/ 681229 h 1184103"/>
              <a:gd name="connsiteX4" fmla="*/ 14074218 w 14074218"/>
              <a:gd name="connsiteY4" fmla="*/ 266450 h 1184103"/>
              <a:gd name="connsiteX0" fmla="*/ 0 w 14074218"/>
              <a:gd name="connsiteY0" fmla="*/ 562339 h 1178334"/>
              <a:gd name="connsiteX1" fmla="*/ 2912883 w 14074218"/>
              <a:gd name="connsiteY1" fmla="*/ 1164996 h 1178334"/>
              <a:gd name="connsiteX2" fmla="*/ 6108568 w 14074218"/>
              <a:gd name="connsiteY2" fmla="*/ 952 h 1178334"/>
              <a:gd name="connsiteX3" fmla="*/ 11010507 w 14074218"/>
              <a:gd name="connsiteY3" fmla="*/ 957166 h 1178334"/>
              <a:gd name="connsiteX4" fmla="*/ 14074218 w 14074218"/>
              <a:gd name="connsiteY4" fmla="*/ 260682 h 1178334"/>
              <a:gd name="connsiteX0" fmla="*/ 0 w 14074218"/>
              <a:gd name="connsiteY0" fmla="*/ 566376 h 1182371"/>
              <a:gd name="connsiteX1" fmla="*/ 2912883 w 14074218"/>
              <a:gd name="connsiteY1" fmla="*/ 1169033 h 1182371"/>
              <a:gd name="connsiteX2" fmla="*/ 6108568 w 14074218"/>
              <a:gd name="connsiteY2" fmla="*/ 4989 h 1182371"/>
              <a:gd name="connsiteX3" fmla="*/ 10341204 w 14074218"/>
              <a:gd name="connsiteY3" fmla="*/ 735839 h 1182371"/>
              <a:gd name="connsiteX4" fmla="*/ 14074218 w 14074218"/>
              <a:gd name="connsiteY4" fmla="*/ 264719 h 1182371"/>
              <a:gd name="connsiteX0" fmla="*/ 0 w 14309888"/>
              <a:gd name="connsiteY0" fmla="*/ 1048178 h 1664173"/>
              <a:gd name="connsiteX1" fmla="*/ 2912883 w 14309888"/>
              <a:gd name="connsiteY1" fmla="*/ 1650835 h 1664173"/>
              <a:gd name="connsiteX2" fmla="*/ 6108568 w 14309888"/>
              <a:gd name="connsiteY2" fmla="*/ 486791 h 1664173"/>
              <a:gd name="connsiteX3" fmla="*/ 10341204 w 14309888"/>
              <a:gd name="connsiteY3" fmla="*/ 1217641 h 1664173"/>
              <a:gd name="connsiteX4" fmla="*/ 14309888 w 14309888"/>
              <a:gd name="connsiteY4" fmla="*/ 0 h 1664173"/>
              <a:gd name="connsiteX0" fmla="*/ 0 w 14328904"/>
              <a:gd name="connsiteY0" fmla="*/ 0 h 1668236"/>
              <a:gd name="connsiteX1" fmla="*/ 2931899 w 14328904"/>
              <a:gd name="connsiteY1" fmla="*/ 1664010 h 1668236"/>
              <a:gd name="connsiteX2" fmla="*/ 6127584 w 14328904"/>
              <a:gd name="connsiteY2" fmla="*/ 499966 h 1668236"/>
              <a:gd name="connsiteX3" fmla="*/ 10360220 w 14328904"/>
              <a:gd name="connsiteY3" fmla="*/ 1230816 h 1668236"/>
              <a:gd name="connsiteX4" fmla="*/ 14328904 w 14328904"/>
              <a:gd name="connsiteY4" fmla="*/ 13175 h 1668236"/>
              <a:gd name="connsiteX0" fmla="*/ 0 w 14328904"/>
              <a:gd name="connsiteY0" fmla="*/ 0 h 1271792"/>
              <a:gd name="connsiteX1" fmla="*/ 3768652 w 14328904"/>
              <a:gd name="connsiteY1" fmla="*/ 1266002 h 1271792"/>
              <a:gd name="connsiteX2" fmla="*/ 6127584 w 14328904"/>
              <a:gd name="connsiteY2" fmla="*/ 499966 h 1271792"/>
              <a:gd name="connsiteX3" fmla="*/ 10360220 w 14328904"/>
              <a:gd name="connsiteY3" fmla="*/ 1230816 h 1271792"/>
              <a:gd name="connsiteX4" fmla="*/ 14328904 w 14328904"/>
              <a:gd name="connsiteY4" fmla="*/ 13175 h 1271792"/>
              <a:gd name="connsiteX0" fmla="*/ 0 w 14328904"/>
              <a:gd name="connsiteY0" fmla="*/ 504545 h 1775225"/>
              <a:gd name="connsiteX1" fmla="*/ 3768652 w 14328904"/>
              <a:gd name="connsiteY1" fmla="*/ 1770547 h 1775225"/>
              <a:gd name="connsiteX2" fmla="*/ 6232179 w 14328904"/>
              <a:gd name="connsiteY2" fmla="*/ 16 h 1775225"/>
              <a:gd name="connsiteX3" fmla="*/ 10360220 w 14328904"/>
              <a:gd name="connsiteY3" fmla="*/ 1735361 h 1775225"/>
              <a:gd name="connsiteX4" fmla="*/ 14328904 w 14328904"/>
              <a:gd name="connsiteY4" fmla="*/ 517720 h 1775225"/>
              <a:gd name="connsiteX0" fmla="*/ 0 w 14328904"/>
              <a:gd name="connsiteY0" fmla="*/ 522736 h 1793416"/>
              <a:gd name="connsiteX1" fmla="*/ 3768652 w 14328904"/>
              <a:gd name="connsiteY1" fmla="*/ 1788738 h 1793416"/>
              <a:gd name="connsiteX2" fmla="*/ 6232179 w 14328904"/>
              <a:gd name="connsiteY2" fmla="*/ 18207 h 1793416"/>
              <a:gd name="connsiteX3" fmla="*/ 10493340 w 14328904"/>
              <a:gd name="connsiteY3" fmla="*/ 843821 h 1793416"/>
              <a:gd name="connsiteX4" fmla="*/ 14328904 w 14328904"/>
              <a:gd name="connsiteY4" fmla="*/ 535911 h 1793416"/>
              <a:gd name="connsiteX0" fmla="*/ 0 w 14423990"/>
              <a:gd name="connsiteY0" fmla="*/ 2014768 h 3285448"/>
              <a:gd name="connsiteX1" fmla="*/ 3768652 w 14423990"/>
              <a:gd name="connsiteY1" fmla="*/ 3280770 h 3285448"/>
              <a:gd name="connsiteX2" fmla="*/ 6232179 w 14423990"/>
              <a:gd name="connsiteY2" fmla="*/ 1510239 h 3285448"/>
              <a:gd name="connsiteX3" fmla="*/ 10493340 w 14423990"/>
              <a:gd name="connsiteY3" fmla="*/ 2335853 h 3285448"/>
              <a:gd name="connsiteX4" fmla="*/ 14423990 w 14423990"/>
              <a:gd name="connsiteY4" fmla="*/ 0 h 3285448"/>
              <a:gd name="connsiteX0" fmla="*/ 0 w 14423990"/>
              <a:gd name="connsiteY0" fmla="*/ 2014768 h 3285448"/>
              <a:gd name="connsiteX1" fmla="*/ 3768652 w 14423990"/>
              <a:gd name="connsiteY1" fmla="*/ 3280770 h 3285448"/>
              <a:gd name="connsiteX2" fmla="*/ 6232179 w 14423990"/>
              <a:gd name="connsiteY2" fmla="*/ 1510239 h 3285448"/>
              <a:gd name="connsiteX3" fmla="*/ 10065455 w 14423990"/>
              <a:gd name="connsiteY3" fmla="*/ 2316900 h 3285448"/>
              <a:gd name="connsiteX4" fmla="*/ 14423990 w 14423990"/>
              <a:gd name="connsiteY4" fmla="*/ 0 h 3285448"/>
              <a:gd name="connsiteX0" fmla="*/ 0 w 14423990"/>
              <a:gd name="connsiteY0" fmla="*/ 2014768 h 3289650"/>
              <a:gd name="connsiteX1" fmla="*/ 3768652 w 14423990"/>
              <a:gd name="connsiteY1" fmla="*/ 3280770 h 3289650"/>
              <a:gd name="connsiteX2" fmla="*/ 6422350 w 14423990"/>
              <a:gd name="connsiteY2" fmla="*/ 1301761 h 3289650"/>
              <a:gd name="connsiteX3" fmla="*/ 10065455 w 14423990"/>
              <a:gd name="connsiteY3" fmla="*/ 2316900 h 3289650"/>
              <a:gd name="connsiteX4" fmla="*/ 14423990 w 14423990"/>
              <a:gd name="connsiteY4" fmla="*/ 0 h 3289650"/>
              <a:gd name="connsiteX0" fmla="*/ 0 w 14423990"/>
              <a:gd name="connsiteY0" fmla="*/ 2014768 h 3289650"/>
              <a:gd name="connsiteX1" fmla="*/ 3768652 w 14423990"/>
              <a:gd name="connsiteY1" fmla="*/ 3280770 h 3289650"/>
              <a:gd name="connsiteX2" fmla="*/ 6422350 w 14423990"/>
              <a:gd name="connsiteY2" fmla="*/ 1301761 h 3289650"/>
              <a:gd name="connsiteX3" fmla="*/ 9173870 w 14423990"/>
              <a:gd name="connsiteY3" fmla="*/ 2664156 h 3289650"/>
              <a:gd name="connsiteX4" fmla="*/ 14423990 w 14423990"/>
              <a:gd name="connsiteY4" fmla="*/ 0 h 32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3990" h="3289650">
                <a:moveTo>
                  <a:pt x="0" y="2014768"/>
                </a:moveTo>
                <a:cubicBezTo>
                  <a:pt x="1431303" y="2291287"/>
                  <a:pt x="2698261" y="3399604"/>
                  <a:pt x="3768652" y="3280770"/>
                </a:cubicBezTo>
                <a:cubicBezTo>
                  <a:pt x="4839043" y="3161936"/>
                  <a:pt x="5521480" y="1404530"/>
                  <a:pt x="6422350" y="1301761"/>
                </a:cubicBezTo>
                <a:cubicBezTo>
                  <a:pt x="7323220" y="1198992"/>
                  <a:pt x="7962526" y="2595026"/>
                  <a:pt x="9173870" y="2664156"/>
                </a:cubicBezTo>
                <a:cubicBezTo>
                  <a:pt x="10385214" y="2733286"/>
                  <a:pt x="13738190" y="241954"/>
                  <a:pt x="14423990" y="0"/>
                </a:cubicBezTo>
              </a:path>
            </a:pathLst>
          </a:custGeom>
          <a:noFill/>
          <a:ln w="6350" cap="flat" cmpd="sng" algn="ctr">
            <a:gradFill flip="none" rotWithShape="1">
              <a:gsLst>
                <a:gs pos="0">
                  <a:schemeClr val="accent2"/>
                </a:gs>
                <a:gs pos="25000">
                  <a:schemeClr val="accent2">
                    <a:alpha val="39000"/>
                  </a:schemeClr>
                </a:gs>
                <a:gs pos="100000">
                  <a:schemeClr val="accent1">
                    <a:alpha val="0"/>
                  </a:schemeClr>
                </a:gs>
                <a:gs pos="82000">
                  <a:schemeClr val="accent1">
                    <a:alpha val="4100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127000" dist="114300" dir="5400000" algn="t" rotWithShape="0">
              <a:srgbClr val="1306BA">
                <a:lumMod val="50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DD7EA42-76DD-5435-0BC5-E658D79A86A7}"/>
              </a:ext>
            </a:extLst>
          </p:cNvPr>
          <p:cNvSpPr/>
          <p:nvPr/>
        </p:nvSpPr>
        <p:spPr>
          <a:xfrm>
            <a:off x="1976208" y="2196693"/>
            <a:ext cx="2152207" cy="1243640"/>
          </a:xfrm>
          <a:custGeom>
            <a:avLst/>
            <a:gdLst>
              <a:gd name="connsiteX0" fmla="*/ 240502 w 8483600"/>
              <a:gd name="connsiteY0" fmla="*/ 0 h 4902200"/>
              <a:gd name="connsiteX1" fmla="*/ 3708375 w 8483600"/>
              <a:gd name="connsiteY1" fmla="*/ 0 h 4902200"/>
              <a:gd name="connsiteX2" fmla="*/ 3759729 w 8483600"/>
              <a:gd name="connsiteY2" fmla="*/ 56516 h 4902200"/>
              <a:gd name="connsiteX3" fmla="*/ 4723873 w 8483600"/>
              <a:gd name="connsiteY3" fmla="*/ 56516 h 4902200"/>
              <a:gd name="connsiteX4" fmla="*/ 4775228 w 8483600"/>
              <a:gd name="connsiteY4" fmla="*/ 0 h 4902200"/>
              <a:gd name="connsiteX5" fmla="*/ 8243098 w 8483600"/>
              <a:gd name="connsiteY5" fmla="*/ 0 h 4902200"/>
              <a:gd name="connsiteX6" fmla="*/ 8483600 w 8483600"/>
              <a:gd name="connsiteY6" fmla="*/ 240502 h 4902200"/>
              <a:gd name="connsiteX7" fmla="*/ 8483600 w 8483600"/>
              <a:gd name="connsiteY7" fmla="*/ 2864087 h 4902200"/>
              <a:gd name="connsiteX8" fmla="*/ 8370316 w 8483600"/>
              <a:gd name="connsiteY8" fmla="*/ 2890519 h 4902200"/>
              <a:gd name="connsiteX9" fmla="*/ 8370316 w 8483600"/>
              <a:gd name="connsiteY9" fmla="*/ 3660141 h 4902200"/>
              <a:gd name="connsiteX10" fmla="*/ 8483600 w 8483600"/>
              <a:gd name="connsiteY10" fmla="*/ 3686574 h 4902200"/>
              <a:gd name="connsiteX11" fmla="*/ 8483600 w 8483600"/>
              <a:gd name="connsiteY11" fmla="*/ 4902200 h 4902200"/>
              <a:gd name="connsiteX12" fmla="*/ 5032306 w 8483600"/>
              <a:gd name="connsiteY12" fmla="*/ 4902200 h 4902200"/>
              <a:gd name="connsiteX13" fmla="*/ 4789076 w 8483600"/>
              <a:gd name="connsiteY13" fmla="*/ 4658970 h 4902200"/>
              <a:gd name="connsiteX14" fmla="*/ 3694527 w 8483600"/>
              <a:gd name="connsiteY14" fmla="*/ 4658970 h 4902200"/>
              <a:gd name="connsiteX15" fmla="*/ 3451297 w 8483600"/>
              <a:gd name="connsiteY15" fmla="*/ 4902200 h 4902200"/>
              <a:gd name="connsiteX16" fmla="*/ 0 w 8483600"/>
              <a:gd name="connsiteY16" fmla="*/ 4902200 h 4902200"/>
              <a:gd name="connsiteX17" fmla="*/ 0 w 8483600"/>
              <a:gd name="connsiteY17" fmla="*/ 2147334 h 4902200"/>
              <a:gd name="connsiteX18" fmla="*/ 113284 w 8483600"/>
              <a:gd name="connsiteY18" fmla="*/ 2120901 h 4902200"/>
              <a:gd name="connsiteX19" fmla="*/ 113284 w 8483600"/>
              <a:gd name="connsiteY19" fmla="*/ 1351279 h 4902200"/>
              <a:gd name="connsiteX20" fmla="*/ 0 w 8483600"/>
              <a:gd name="connsiteY20" fmla="*/ 1324847 h 4902200"/>
              <a:gd name="connsiteX21" fmla="*/ 0 w 8483600"/>
              <a:gd name="connsiteY21" fmla="*/ 240502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83600" h="4902200">
                <a:moveTo>
                  <a:pt x="240502" y="0"/>
                </a:moveTo>
                <a:lnTo>
                  <a:pt x="3708375" y="0"/>
                </a:lnTo>
                <a:lnTo>
                  <a:pt x="3759729" y="56516"/>
                </a:lnTo>
                <a:lnTo>
                  <a:pt x="4723873" y="56516"/>
                </a:lnTo>
                <a:lnTo>
                  <a:pt x="4775228" y="0"/>
                </a:lnTo>
                <a:lnTo>
                  <a:pt x="8243098" y="0"/>
                </a:lnTo>
                <a:lnTo>
                  <a:pt x="8483600" y="240502"/>
                </a:lnTo>
                <a:lnTo>
                  <a:pt x="8483600" y="2864087"/>
                </a:lnTo>
                <a:lnTo>
                  <a:pt x="8370316" y="2890519"/>
                </a:lnTo>
                <a:lnTo>
                  <a:pt x="8370316" y="3660141"/>
                </a:lnTo>
                <a:lnTo>
                  <a:pt x="8483600" y="3686574"/>
                </a:lnTo>
                <a:lnTo>
                  <a:pt x="8483600" y="4902200"/>
                </a:lnTo>
                <a:lnTo>
                  <a:pt x="5032306" y="4902200"/>
                </a:lnTo>
                <a:lnTo>
                  <a:pt x="4789076" y="4658970"/>
                </a:lnTo>
                <a:lnTo>
                  <a:pt x="3694527" y="4658970"/>
                </a:lnTo>
                <a:lnTo>
                  <a:pt x="3451297" y="4902200"/>
                </a:lnTo>
                <a:lnTo>
                  <a:pt x="0" y="4902200"/>
                </a:lnTo>
                <a:lnTo>
                  <a:pt x="0" y="2147334"/>
                </a:lnTo>
                <a:lnTo>
                  <a:pt x="113284" y="2120901"/>
                </a:lnTo>
                <a:lnTo>
                  <a:pt x="113284" y="1351279"/>
                </a:lnTo>
                <a:lnTo>
                  <a:pt x="0" y="1324847"/>
                </a:lnTo>
                <a:lnTo>
                  <a:pt x="0" y="24050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64000"/>
                </a:schemeClr>
              </a:gs>
              <a:gs pos="48000">
                <a:schemeClr val="accent2">
                  <a:alpha val="12000"/>
                </a:schemeClr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8C25207-B2E2-5CFE-84C5-EDA9AF476A11}"/>
              </a:ext>
            </a:extLst>
          </p:cNvPr>
          <p:cNvSpPr/>
          <p:nvPr/>
        </p:nvSpPr>
        <p:spPr>
          <a:xfrm>
            <a:off x="2869149" y="3389750"/>
            <a:ext cx="366326" cy="50583"/>
          </a:xfrm>
          <a:custGeom>
            <a:avLst/>
            <a:gdLst>
              <a:gd name="connsiteX0" fmla="*/ 188346 w 1443988"/>
              <a:gd name="connsiteY0" fmla="*/ 0 h 199390"/>
              <a:gd name="connsiteX1" fmla="*/ 1255642 w 1443988"/>
              <a:gd name="connsiteY1" fmla="*/ 0 h 199390"/>
              <a:gd name="connsiteX2" fmla="*/ 1443988 w 1443988"/>
              <a:gd name="connsiteY2" fmla="*/ 199390 h 199390"/>
              <a:gd name="connsiteX3" fmla="*/ 1397375 w 1443988"/>
              <a:gd name="connsiteY3" fmla="*/ 199390 h 199390"/>
              <a:gd name="connsiteX4" fmla="*/ 1232782 w 1443988"/>
              <a:gd name="connsiteY4" fmla="*/ 25146 h 199390"/>
              <a:gd name="connsiteX5" fmla="*/ 211206 w 1443988"/>
              <a:gd name="connsiteY5" fmla="*/ 25146 h 199390"/>
              <a:gd name="connsiteX6" fmla="*/ 46613 w 1443988"/>
              <a:gd name="connsiteY6" fmla="*/ 199390 h 199390"/>
              <a:gd name="connsiteX7" fmla="*/ 0 w 1443988"/>
              <a:gd name="connsiteY7" fmla="*/ 199390 h 1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988" h="199390">
                <a:moveTo>
                  <a:pt x="188346" y="0"/>
                </a:moveTo>
                <a:lnTo>
                  <a:pt x="1255642" y="0"/>
                </a:lnTo>
                <a:lnTo>
                  <a:pt x="1443988" y="199390"/>
                </a:lnTo>
                <a:lnTo>
                  <a:pt x="1397375" y="199390"/>
                </a:lnTo>
                <a:lnTo>
                  <a:pt x="1232782" y="25146"/>
                </a:lnTo>
                <a:lnTo>
                  <a:pt x="211206" y="25146"/>
                </a:lnTo>
                <a:lnTo>
                  <a:pt x="46613" y="199390"/>
                </a:lnTo>
                <a:lnTo>
                  <a:pt x="0" y="19939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7" name="梯形 6">
            <a:extLst>
              <a:ext uri="{FF2B5EF4-FFF2-40B4-BE49-F238E27FC236}">
                <a16:creationId xmlns:a16="http://schemas.microsoft.com/office/drawing/2014/main" id="{2E1AEF2C-F6A6-1A5F-B6E6-E6B29735F5E9}"/>
              </a:ext>
            </a:extLst>
          </p:cNvPr>
          <p:cNvSpPr/>
          <p:nvPr/>
        </p:nvSpPr>
        <p:spPr>
          <a:xfrm>
            <a:off x="2902494" y="3417215"/>
            <a:ext cx="299633" cy="30285"/>
          </a:xfrm>
          <a:prstGeom prst="trapezoid">
            <a:avLst>
              <a:gd name="adj" fmla="val 90868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zh-CN" altLang="en-US" sz="1100" kern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6206063-1970-C0FE-03D1-69202152A7BE}"/>
              </a:ext>
            </a:extLst>
          </p:cNvPr>
          <p:cNvCxnSpPr>
            <a:cxnSpLocks/>
          </p:cNvCxnSpPr>
          <p:nvPr/>
        </p:nvCxnSpPr>
        <p:spPr>
          <a:xfrm flipH="1" flipV="1">
            <a:off x="6732788" y="2966712"/>
            <a:ext cx="0" cy="360000"/>
          </a:xfrm>
          <a:prstGeom prst="line">
            <a:avLst/>
          </a:prstGeom>
          <a:noFill/>
          <a:ln w="12700" cap="flat" cmpd="sng" algn="ctr">
            <a:gradFill>
              <a:gsLst>
                <a:gs pos="52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id="{DDC2722B-1C2C-2C58-EBAC-A9A5DD2F8EA7}"/>
              </a:ext>
            </a:extLst>
          </p:cNvPr>
          <p:cNvSpPr txBox="1"/>
          <p:nvPr/>
        </p:nvSpPr>
        <p:spPr>
          <a:xfrm>
            <a:off x="935326" y="4980612"/>
            <a:ext cx="1667444" cy="54175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1.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人工作坊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A8B41597-885B-1028-68FD-7337202A6BDD}"/>
              </a:ext>
            </a:extLst>
          </p:cNvPr>
          <p:cNvSpPr txBox="1"/>
          <p:nvPr/>
        </p:nvSpPr>
        <p:spPr>
          <a:xfrm>
            <a:off x="1249110" y="4161349"/>
            <a:ext cx="1039877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人工运维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小规模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分工模糊</a:t>
            </a:r>
          </a:p>
        </p:txBody>
      </p:sp>
      <p:sp>
        <p:nvSpPr>
          <p:cNvPr id="79" name="TextBox 21">
            <a:extLst>
              <a:ext uri="{FF2B5EF4-FFF2-40B4-BE49-F238E27FC236}">
                <a16:creationId xmlns:a16="http://schemas.microsoft.com/office/drawing/2014/main" id="{FF4EB5C2-882B-8C2A-A37D-BCFF0010A6E8}"/>
              </a:ext>
            </a:extLst>
          </p:cNvPr>
          <p:cNvSpPr txBox="1"/>
          <p:nvPr/>
        </p:nvSpPr>
        <p:spPr>
          <a:xfrm>
            <a:off x="2192941" y="2954977"/>
            <a:ext cx="1718740" cy="54175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2.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脚本工具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9E8158D3-FAB2-9920-0130-E7F60C06D50C}"/>
              </a:ext>
            </a:extLst>
          </p:cNvPr>
          <p:cNvSpPr txBox="1"/>
          <p:nvPr/>
        </p:nvSpPr>
        <p:spPr>
          <a:xfrm>
            <a:off x="2544328" y="2138158"/>
            <a:ext cx="1015966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效率工具</a:t>
            </a:r>
            <a:endParaRPr lang="en-US" altLang="zh-CN" sz="16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配置管理</a:t>
            </a:r>
            <a:endParaRPr lang="en-US" altLang="zh-CN" sz="16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单体监控</a:t>
            </a:r>
          </a:p>
        </p:txBody>
      </p:sp>
      <p:sp>
        <p:nvSpPr>
          <p:cNvPr id="82" name="TextBox 21">
            <a:extLst>
              <a:ext uri="{FF2B5EF4-FFF2-40B4-BE49-F238E27FC236}">
                <a16:creationId xmlns:a16="http://schemas.microsoft.com/office/drawing/2014/main" id="{F131A14D-FA5A-F5F9-E160-B3DDF0E22451}"/>
              </a:ext>
            </a:extLst>
          </p:cNvPr>
          <p:cNvSpPr txBox="1"/>
          <p:nvPr/>
        </p:nvSpPr>
        <p:spPr>
          <a:xfrm>
            <a:off x="4892256" y="4955816"/>
            <a:ext cx="1718740" cy="54175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3.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流程系统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660D112-D72B-3D05-E1A1-85CD1DB51980}"/>
              </a:ext>
            </a:extLst>
          </p:cNvPr>
          <p:cNvSpPr txBox="1"/>
          <p:nvPr/>
        </p:nvSpPr>
        <p:spPr>
          <a:xfrm>
            <a:off x="5129063" y="4294807"/>
            <a:ext cx="1245127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简单自动化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变更规范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916B67B-D904-063D-D687-3B921637BFE5}"/>
              </a:ext>
            </a:extLst>
          </p:cNvPr>
          <p:cNvSpPr txBox="1"/>
          <p:nvPr/>
        </p:nvSpPr>
        <p:spPr>
          <a:xfrm>
            <a:off x="7220721" y="1800546"/>
            <a:ext cx="1214340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架构清晰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运维体系化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3B9BB3F9-CA6A-7EC3-80C9-4B56A8B0C9B6}"/>
              </a:ext>
            </a:extLst>
          </p:cNvPr>
          <p:cNvSpPr txBox="1"/>
          <p:nvPr/>
        </p:nvSpPr>
        <p:spPr>
          <a:xfrm>
            <a:off x="9545685" y="4161349"/>
            <a:ext cx="1220683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智能告警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大数据分析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立体监控</a:t>
            </a:r>
          </a:p>
        </p:txBody>
      </p:sp>
      <p:sp>
        <p:nvSpPr>
          <p:cNvPr id="86" name="TextBox 21">
            <a:extLst>
              <a:ext uri="{FF2B5EF4-FFF2-40B4-BE49-F238E27FC236}">
                <a16:creationId xmlns:a16="http://schemas.microsoft.com/office/drawing/2014/main" id="{2EFD8DD6-71CD-362F-D379-6F765666307A}"/>
              </a:ext>
            </a:extLst>
          </p:cNvPr>
          <p:cNvSpPr txBox="1"/>
          <p:nvPr/>
        </p:nvSpPr>
        <p:spPr>
          <a:xfrm>
            <a:off x="6814633" y="2413226"/>
            <a:ext cx="2026517" cy="54175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4.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运维平台化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87" name="TextBox 21">
            <a:extLst>
              <a:ext uri="{FF2B5EF4-FFF2-40B4-BE49-F238E27FC236}">
                <a16:creationId xmlns:a16="http://schemas.microsoft.com/office/drawing/2014/main" id="{CE6789B3-BECF-2FD6-CCCD-A464E39547D6}"/>
              </a:ext>
            </a:extLst>
          </p:cNvPr>
          <p:cNvSpPr txBox="1"/>
          <p:nvPr/>
        </p:nvSpPr>
        <p:spPr>
          <a:xfrm>
            <a:off x="9296656" y="4970991"/>
            <a:ext cx="1718740" cy="54175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5.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  <a:cs typeface="OPPOSans H" panose="00020600040101010101" pitchFamily="18" charset="-122"/>
              </a:rPr>
              <a:t>智能运维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27857FC-A2B4-C2B3-AA57-B072FFAE6A5C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10758A8-3FA0-8184-B45E-4756CB189065}"/>
              </a:ext>
            </a:extLst>
          </p:cNvPr>
          <p:cNvCxnSpPr>
            <a:cxnSpLocks/>
          </p:cNvCxnSpPr>
          <p:nvPr/>
        </p:nvCxnSpPr>
        <p:spPr>
          <a:xfrm flipH="1" flipV="1">
            <a:off x="1949885" y="3581338"/>
            <a:ext cx="0" cy="360000"/>
          </a:xfrm>
          <a:prstGeom prst="line">
            <a:avLst/>
          </a:prstGeom>
          <a:noFill/>
          <a:ln w="12700" cap="flat" cmpd="sng" algn="ctr">
            <a:gradFill>
              <a:gsLst>
                <a:gs pos="52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AF0C29F-51CD-2436-C242-69520D511F9A}"/>
              </a:ext>
            </a:extLst>
          </p:cNvPr>
          <p:cNvCxnSpPr>
            <a:cxnSpLocks/>
          </p:cNvCxnSpPr>
          <p:nvPr/>
        </p:nvCxnSpPr>
        <p:spPr>
          <a:xfrm>
            <a:off x="4675523" y="3685138"/>
            <a:ext cx="0" cy="476211"/>
          </a:xfrm>
          <a:prstGeom prst="line">
            <a:avLst/>
          </a:prstGeom>
          <a:noFill/>
          <a:ln w="12700" cap="flat" cmpd="sng" algn="ctr">
            <a:gradFill>
              <a:gsLst>
                <a:gs pos="52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BCA310A5-21F5-4850-9C86-244C579D3729}"/>
              </a:ext>
            </a:extLst>
          </p:cNvPr>
          <p:cNvCxnSpPr>
            <a:cxnSpLocks/>
          </p:cNvCxnSpPr>
          <p:nvPr/>
        </p:nvCxnSpPr>
        <p:spPr>
          <a:xfrm>
            <a:off x="692945" y="3837646"/>
            <a:ext cx="0" cy="476211"/>
          </a:xfrm>
          <a:prstGeom prst="line">
            <a:avLst/>
          </a:prstGeom>
          <a:noFill/>
          <a:ln w="12700" cap="flat" cmpd="sng" algn="ctr">
            <a:gradFill>
              <a:gsLst>
                <a:gs pos="52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D2976589-BD7D-CF17-03CB-CD05877864D6}"/>
              </a:ext>
            </a:extLst>
          </p:cNvPr>
          <p:cNvCxnSpPr>
            <a:cxnSpLocks/>
          </p:cNvCxnSpPr>
          <p:nvPr/>
        </p:nvCxnSpPr>
        <p:spPr>
          <a:xfrm>
            <a:off x="9087068" y="3627039"/>
            <a:ext cx="0" cy="476211"/>
          </a:xfrm>
          <a:prstGeom prst="line">
            <a:avLst/>
          </a:prstGeom>
          <a:noFill/>
          <a:ln w="12700" cap="flat" cmpd="sng" algn="ctr">
            <a:gradFill>
              <a:gsLst>
                <a:gs pos="52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56802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53A31C5-2A4A-E5D0-2086-615ABB8A110E}"/>
              </a:ext>
            </a:extLst>
          </p:cNvPr>
          <p:cNvSpPr/>
          <p:nvPr/>
        </p:nvSpPr>
        <p:spPr>
          <a:xfrm rot="21275901">
            <a:off x="-43745" y="2610735"/>
            <a:ext cx="12414115" cy="3203975"/>
          </a:xfrm>
          <a:custGeom>
            <a:avLst/>
            <a:gdLst>
              <a:gd name="connsiteX0" fmla="*/ 1891 w 12192000"/>
              <a:gd name="connsiteY0" fmla="*/ 3867363 h 3867935"/>
              <a:gd name="connsiteX1" fmla="*/ 781042 w 12192000"/>
              <a:gd name="connsiteY1" fmla="*/ 3566356 h 3867935"/>
              <a:gd name="connsiteX2" fmla="*/ 2976386 w 12192000"/>
              <a:gd name="connsiteY2" fmla="*/ 3561340 h 3867935"/>
              <a:gd name="connsiteX3" fmla="*/ 6029287 w 12192000"/>
              <a:gd name="connsiteY3" fmla="*/ 3210165 h 3867935"/>
              <a:gd name="connsiteX4" fmla="*/ 8104573 w 12192000"/>
              <a:gd name="connsiteY4" fmla="*/ 2806315 h 3867935"/>
              <a:gd name="connsiteX5" fmla="*/ 10868354 w 12192000"/>
              <a:gd name="connsiteY5" fmla="*/ 1923362 h 3867935"/>
              <a:gd name="connsiteX6" fmla="*/ 12191441 w 12192000"/>
              <a:gd name="connsiteY6" fmla="*/ 1936 h 3867935"/>
              <a:gd name="connsiteX0" fmla="*/ 0 w 12466127"/>
              <a:gd name="connsiteY0" fmla="*/ 4608441 h 4608442"/>
              <a:gd name="connsiteX1" fmla="*/ 779151 w 12466127"/>
              <a:gd name="connsiteY1" fmla="*/ 4307434 h 4608442"/>
              <a:gd name="connsiteX2" fmla="*/ 2974495 w 12466127"/>
              <a:gd name="connsiteY2" fmla="*/ 4302418 h 4608442"/>
              <a:gd name="connsiteX3" fmla="*/ 6027396 w 12466127"/>
              <a:gd name="connsiteY3" fmla="*/ 3951243 h 4608442"/>
              <a:gd name="connsiteX4" fmla="*/ 8102682 w 12466127"/>
              <a:gd name="connsiteY4" fmla="*/ 3547393 h 4608442"/>
              <a:gd name="connsiteX5" fmla="*/ 10866463 w 12466127"/>
              <a:gd name="connsiteY5" fmla="*/ 2664440 h 4608442"/>
              <a:gd name="connsiteX6" fmla="*/ 12466126 w 12466127"/>
              <a:gd name="connsiteY6" fmla="*/ 0 h 4608442"/>
              <a:gd name="connsiteX0" fmla="*/ 0 w 12466126"/>
              <a:gd name="connsiteY0" fmla="*/ 4608441 h 4608441"/>
              <a:gd name="connsiteX1" fmla="*/ 779151 w 12466126"/>
              <a:gd name="connsiteY1" fmla="*/ 4307434 h 4608441"/>
              <a:gd name="connsiteX2" fmla="*/ 2974495 w 12466126"/>
              <a:gd name="connsiteY2" fmla="*/ 4302418 h 4608441"/>
              <a:gd name="connsiteX3" fmla="*/ 6027396 w 12466126"/>
              <a:gd name="connsiteY3" fmla="*/ 3951243 h 4608441"/>
              <a:gd name="connsiteX4" fmla="*/ 8102682 w 12466126"/>
              <a:gd name="connsiteY4" fmla="*/ 3547393 h 4608441"/>
              <a:gd name="connsiteX5" fmla="*/ 10789022 w 12466126"/>
              <a:gd name="connsiteY5" fmla="*/ 2360480 h 4608441"/>
              <a:gd name="connsiteX6" fmla="*/ 12466126 w 12466126"/>
              <a:gd name="connsiteY6" fmla="*/ 0 h 4608441"/>
              <a:gd name="connsiteX0" fmla="*/ 0 w 12466126"/>
              <a:gd name="connsiteY0" fmla="*/ 4608441 h 4608441"/>
              <a:gd name="connsiteX1" fmla="*/ 779151 w 12466126"/>
              <a:gd name="connsiteY1" fmla="*/ 4307434 h 4608441"/>
              <a:gd name="connsiteX2" fmla="*/ 2974495 w 12466126"/>
              <a:gd name="connsiteY2" fmla="*/ 4302418 h 4608441"/>
              <a:gd name="connsiteX3" fmla="*/ 6027396 w 12466126"/>
              <a:gd name="connsiteY3" fmla="*/ 3951243 h 4608441"/>
              <a:gd name="connsiteX4" fmla="*/ 8268627 w 12466126"/>
              <a:gd name="connsiteY4" fmla="*/ 3727518 h 4608441"/>
              <a:gd name="connsiteX5" fmla="*/ 10789022 w 12466126"/>
              <a:gd name="connsiteY5" fmla="*/ 2360480 h 4608441"/>
              <a:gd name="connsiteX6" fmla="*/ 12466126 w 12466126"/>
              <a:gd name="connsiteY6" fmla="*/ 0 h 46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6126" h="4608441">
                <a:moveTo>
                  <a:pt x="0" y="4608441"/>
                </a:moveTo>
                <a:cubicBezTo>
                  <a:pt x="0" y="4608441"/>
                  <a:pt x="254817" y="4362619"/>
                  <a:pt x="779151" y="4307434"/>
                </a:cubicBezTo>
                <a:cubicBezTo>
                  <a:pt x="1303485" y="4252250"/>
                  <a:pt x="2445260" y="4151914"/>
                  <a:pt x="2974495" y="4302418"/>
                </a:cubicBezTo>
                <a:cubicBezTo>
                  <a:pt x="4001112" y="4570815"/>
                  <a:pt x="4586701" y="4688710"/>
                  <a:pt x="6027396" y="3951243"/>
                </a:cubicBezTo>
                <a:cubicBezTo>
                  <a:pt x="7240225" y="3361772"/>
                  <a:pt x="7475023" y="3992645"/>
                  <a:pt x="8268627" y="3727518"/>
                </a:cubicBezTo>
                <a:cubicBezTo>
                  <a:pt x="9062231" y="3462391"/>
                  <a:pt x="9813858" y="3283567"/>
                  <a:pt x="10789022" y="2360480"/>
                </a:cubicBezTo>
                <a:cubicBezTo>
                  <a:pt x="11764186" y="1437393"/>
                  <a:pt x="12333817" y="376258"/>
                  <a:pt x="12466126" y="0"/>
                </a:cubicBezTo>
              </a:path>
            </a:pathLst>
          </a:custGeom>
          <a:noFill/>
          <a:ln w="19050" cap="flat">
            <a:gradFill>
              <a:gsLst>
                <a:gs pos="48024">
                  <a:schemeClr val="accent2">
                    <a:alpha val="80000"/>
                  </a:schemeClr>
                </a:gs>
                <a:gs pos="0">
                  <a:schemeClr val="accent2">
                    <a:alpha val="0"/>
                  </a:schemeClr>
                </a:gs>
                <a:gs pos="87000">
                  <a:schemeClr val="accent2"/>
                </a:gs>
              </a:gsLst>
              <a:lin ang="0" scaled="0"/>
            </a:gra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484A0C9-C348-F88A-1D34-94BA6C2EB393}"/>
              </a:ext>
            </a:extLst>
          </p:cNvPr>
          <p:cNvSpPr/>
          <p:nvPr/>
        </p:nvSpPr>
        <p:spPr>
          <a:xfrm>
            <a:off x="1032366" y="5917666"/>
            <a:ext cx="210520" cy="210520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2A4C62F-8174-9211-C172-5E06032A7B1F}"/>
              </a:ext>
            </a:extLst>
          </p:cNvPr>
          <p:cNvSpPr/>
          <p:nvPr/>
        </p:nvSpPr>
        <p:spPr>
          <a:xfrm>
            <a:off x="788816" y="5417787"/>
            <a:ext cx="697627" cy="46685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</a:rPr>
              <a:t>前期</a:t>
            </a:r>
            <a:endParaRPr lang="en-US" altLang="zh-CN" sz="2000" b="1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srgbClr val="0E115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5C37C94-0775-CD1C-B75D-847A10ACA81F}"/>
              </a:ext>
            </a:extLst>
          </p:cNvPr>
          <p:cNvSpPr/>
          <p:nvPr/>
        </p:nvSpPr>
        <p:spPr>
          <a:xfrm>
            <a:off x="4937019" y="5640770"/>
            <a:ext cx="210520" cy="210520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CA906E5-F033-F638-5985-AB55090B1FF4}"/>
              </a:ext>
            </a:extLst>
          </p:cNvPr>
          <p:cNvSpPr/>
          <p:nvPr/>
        </p:nvSpPr>
        <p:spPr>
          <a:xfrm>
            <a:off x="4693466" y="5021204"/>
            <a:ext cx="697627" cy="46685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</a:rPr>
              <a:t>中期</a:t>
            </a:r>
          </a:p>
        </p:txBody>
      </p:sp>
      <p:cxnSp>
        <p:nvCxnSpPr>
          <p:cNvPr id="27" name="PA-StraightArrowConnector 43">
            <a:extLst>
              <a:ext uri="{FF2B5EF4-FFF2-40B4-BE49-F238E27FC236}">
                <a16:creationId xmlns:a16="http://schemas.microsoft.com/office/drawing/2014/main" id="{032F167A-3853-F58C-C9EF-DA09F9CA030B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210206" y="2548039"/>
            <a:ext cx="0" cy="4358374"/>
          </a:xfrm>
          <a:prstGeom prst="straightConnector1">
            <a:avLst/>
          </a:prstGeom>
          <a:ln w="9525">
            <a:solidFill>
              <a:schemeClr val="accent3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A-StraightArrowConnector 44">
            <a:extLst>
              <a:ext uri="{FF2B5EF4-FFF2-40B4-BE49-F238E27FC236}">
                <a16:creationId xmlns:a16="http://schemas.microsoft.com/office/drawing/2014/main" id="{CE453FE1-B2D0-E05C-DF03-5E767FD327F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8832282" y="1921552"/>
            <a:ext cx="0" cy="5167601"/>
          </a:xfrm>
          <a:prstGeom prst="straightConnector1">
            <a:avLst/>
          </a:prstGeom>
          <a:ln w="9525">
            <a:solidFill>
              <a:schemeClr val="accent3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-矩形 47">
            <a:extLst>
              <a:ext uri="{FF2B5EF4-FFF2-40B4-BE49-F238E27FC236}">
                <a16:creationId xmlns:a16="http://schemas.microsoft.com/office/drawing/2014/main" id="{34A2ED88-AE23-3E64-1B5E-8FD1D9D272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2012" y="3351957"/>
            <a:ext cx="3425873" cy="1670954"/>
          </a:xfrm>
          <a:prstGeom prst="rect">
            <a:avLst/>
          </a:prstGeom>
          <a:gradFill flip="none" rotWithShape="1">
            <a:gsLst>
              <a:gs pos="50000">
                <a:schemeClr val="accent1">
                  <a:alpha val="12000"/>
                </a:schemeClr>
              </a:gs>
              <a:gs pos="0">
                <a:schemeClr val="accent2">
                  <a:alpha val="76000"/>
                </a:schemeClr>
              </a:gs>
              <a:gs pos="100000">
                <a:schemeClr val="accent2">
                  <a:alpha val="38000"/>
                </a:schemeClr>
              </a:gs>
            </a:gsLst>
            <a:lin ang="2700000" scaled="1"/>
            <a:tileRect/>
          </a:gradFill>
          <a:ln w="9525">
            <a:gradFill>
              <a:gsLst>
                <a:gs pos="0">
                  <a:schemeClr val="accent2">
                    <a:alpha val="94000"/>
                  </a:schemeClr>
                </a:gs>
                <a:gs pos="100000">
                  <a:schemeClr val="accent2">
                    <a:alpha val="48000"/>
                  </a:schemeClr>
                </a:gs>
                <a:gs pos="53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>
              <a:blipFill dpi="0" rotWithShape="1">
                <a:blip r:embed="rId22"/>
                <a:srcRect/>
                <a:tile tx="0" ty="0" sx="100000" sy="100000" flip="y" algn="b"/>
              </a:blipFill>
              <a:effectLst>
                <a:outerShdw blurRad="266700" sx="102000" sy="102000" algn="ctr" rotWithShape="0">
                  <a:prstClr val="black">
                    <a:alpha val="47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PA-直角三角形 48">
            <a:extLst>
              <a:ext uri="{FF2B5EF4-FFF2-40B4-BE49-F238E27FC236}">
                <a16:creationId xmlns:a16="http://schemas.microsoft.com/office/drawing/2014/main" id="{8E9CA4A6-489F-45DC-062B-663CB7F2F0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917491" y="5022911"/>
            <a:ext cx="188893" cy="188893"/>
          </a:xfrm>
          <a:prstGeom prst="rtTriangl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0"/>
          </a:gradFill>
          <a:ln w="12700" cap="flat" cmpd="sng" algn="ctr">
            <a:gradFill>
              <a:gsLst>
                <a:gs pos="3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1" name="PA-矩形 35">
            <a:extLst>
              <a:ext uri="{FF2B5EF4-FFF2-40B4-BE49-F238E27FC236}">
                <a16:creationId xmlns:a16="http://schemas.microsoft.com/office/drawing/2014/main" id="{18D6B826-D803-7A75-3508-F97DD89B40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8090" y="3437914"/>
            <a:ext cx="1636988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1.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人工作坊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</a:endParaRPr>
          </a:p>
        </p:txBody>
      </p:sp>
      <p:sp>
        <p:nvSpPr>
          <p:cNvPr id="32" name="PA-矩形 36">
            <a:extLst>
              <a:ext uri="{FF2B5EF4-FFF2-40B4-BE49-F238E27FC236}">
                <a16:creationId xmlns:a16="http://schemas.microsoft.com/office/drawing/2014/main" id="{B8DEB7EB-A2FC-5BBA-4765-DE0033D56A1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2588" y="3890597"/>
            <a:ext cx="1019820" cy="10321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人工运维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小规模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分工模糊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PA-矩形 68">
            <a:extLst>
              <a:ext uri="{FF2B5EF4-FFF2-40B4-BE49-F238E27FC236}">
                <a16:creationId xmlns:a16="http://schemas.microsoft.com/office/drawing/2014/main" id="{F712918E-A560-FF83-BB06-6DF62394BB9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04211" y="3421689"/>
            <a:ext cx="1696298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2.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脚本工具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</a:endParaRPr>
          </a:p>
        </p:txBody>
      </p:sp>
      <p:sp>
        <p:nvSpPr>
          <p:cNvPr id="34" name="PA-燕尾形 83">
            <a:extLst>
              <a:ext uri="{FF2B5EF4-FFF2-40B4-BE49-F238E27FC236}">
                <a16:creationId xmlns:a16="http://schemas.microsoft.com/office/drawing/2014/main" id="{7F05A108-1342-0206-19F2-FBC478AB070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11954" y="3643981"/>
            <a:ext cx="240130" cy="173834"/>
          </a:xfrm>
          <a:prstGeom prst="chevron">
            <a:avLst>
              <a:gd name="adj" fmla="val 67084"/>
            </a:avLst>
          </a:prstGeom>
          <a:solidFill>
            <a:schemeClr val="accent2">
              <a:alpha val="1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PA-矩形 49">
            <a:extLst>
              <a:ext uri="{FF2B5EF4-FFF2-40B4-BE49-F238E27FC236}">
                <a16:creationId xmlns:a16="http://schemas.microsoft.com/office/drawing/2014/main" id="{79C907F8-E12D-9DFD-BF38-B96097B701F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84120" y="2739413"/>
            <a:ext cx="4041449" cy="1730623"/>
          </a:xfrm>
          <a:prstGeom prst="rect">
            <a:avLst/>
          </a:prstGeom>
          <a:gradFill flip="none" rotWithShape="1">
            <a:gsLst>
              <a:gs pos="50000">
                <a:schemeClr val="accent1">
                  <a:alpha val="12000"/>
                </a:schemeClr>
              </a:gs>
              <a:gs pos="0">
                <a:schemeClr val="accent2">
                  <a:alpha val="76000"/>
                </a:schemeClr>
              </a:gs>
              <a:gs pos="100000">
                <a:schemeClr val="accent2">
                  <a:alpha val="38000"/>
                </a:schemeClr>
              </a:gs>
            </a:gsLst>
            <a:lin ang="2700000" scaled="1"/>
            <a:tileRect/>
          </a:gradFill>
          <a:ln w="9525">
            <a:gradFill>
              <a:gsLst>
                <a:gs pos="0">
                  <a:schemeClr val="accent2">
                    <a:alpha val="94000"/>
                  </a:schemeClr>
                </a:gs>
                <a:gs pos="100000">
                  <a:schemeClr val="accent2">
                    <a:alpha val="48000"/>
                  </a:schemeClr>
                </a:gs>
                <a:gs pos="53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>
              <a:blipFill dpi="0" rotWithShape="1">
                <a:blip r:embed="rId22"/>
                <a:srcRect/>
                <a:tile tx="0" ty="0" sx="100000" sy="100000" flip="y" algn="b"/>
              </a:blipFill>
              <a:effectLst>
                <a:outerShdw blurRad="266700" sx="102000" sy="102000" algn="ctr" rotWithShape="0">
                  <a:prstClr val="black">
                    <a:alpha val="47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PA-直角三角形 50">
            <a:extLst>
              <a:ext uri="{FF2B5EF4-FFF2-40B4-BE49-F238E27FC236}">
                <a16:creationId xmlns:a16="http://schemas.microsoft.com/office/drawing/2014/main" id="{16B00967-2E91-A0C2-DF5A-63C456E9C88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5042279" y="4470324"/>
            <a:ext cx="188893" cy="188893"/>
          </a:xfrm>
          <a:prstGeom prst="rtTriangl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0"/>
          </a:gradFill>
          <a:ln w="12700" cap="flat" cmpd="sng" algn="ctr">
            <a:gradFill>
              <a:gsLst>
                <a:gs pos="3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95E2CB6-FCCF-7A91-948B-6E868BF38737}"/>
              </a:ext>
            </a:extLst>
          </p:cNvPr>
          <p:cNvSpPr/>
          <p:nvPr/>
        </p:nvSpPr>
        <p:spPr>
          <a:xfrm>
            <a:off x="9585186" y="4340493"/>
            <a:ext cx="210520" cy="210520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826778E-52B8-81A0-600B-287436005587}"/>
              </a:ext>
            </a:extLst>
          </p:cNvPr>
          <p:cNvSpPr/>
          <p:nvPr/>
        </p:nvSpPr>
        <p:spPr>
          <a:xfrm>
            <a:off x="9391312" y="3579453"/>
            <a:ext cx="697627" cy="46685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srgbClr val="0E1152"/>
                  </a:outerShdw>
                </a:effectLst>
                <a:latin typeface="+mj-ea"/>
                <a:ea typeface="+mj-ea"/>
              </a:rPr>
              <a:t>后期</a:t>
            </a:r>
          </a:p>
        </p:txBody>
      </p:sp>
      <p:sp>
        <p:nvSpPr>
          <p:cNvPr id="44" name="PA-矩形 51">
            <a:extLst>
              <a:ext uri="{FF2B5EF4-FFF2-40B4-BE49-F238E27FC236}">
                <a16:creationId xmlns:a16="http://schemas.microsoft.com/office/drawing/2014/main" id="{5EB424D9-FC6D-5158-FCEB-8D3EC8F1F62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138996" y="1802277"/>
            <a:ext cx="2163804" cy="1417063"/>
          </a:xfrm>
          <a:prstGeom prst="rect">
            <a:avLst/>
          </a:prstGeom>
          <a:gradFill flip="none" rotWithShape="1">
            <a:gsLst>
              <a:gs pos="50000">
                <a:schemeClr val="accent1">
                  <a:alpha val="12000"/>
                </a:schemeClr>
              </a:gs>
              <a:gs pos="0">
                <a:schemeClr val="accent2">
                  <a:alpha val="76000"/>
                </a:schemeClr>
              </a:gs>
              <a:gs pos="100000">
                <a:schemeClr val="accent2">
                  <a:alpha val="38000"/>
                </a:schemeClr>
              </a:gs>
            </a:gsLst>
            <a:lin ang="2700000" scaled="1"/>
            <a:tileRect/>
          </a:gradFill>
          <a:ln w="9525">
            <a:gradFill>
              <a:gsLst>
                <a:gs pos="0">
                  <a:schemeClr val="accent2">
                    <a:alpha val="94000"/>
                  </a:schemeClr>
                </a:gs>
                <a:gs pos="100000">
                  <a:schemeClr val="accent2">
                    <a:alpha val="48000"/>
                  </a:schemeClr>
                </a:gs>
                <a:gs pos="53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>
              <a:blipFill dpi="0" rotWithShape="1">
                <a:blip r:embed="rId22"/>
                <a:srcRect/>
                <a:tile tx="0" ty="0" sx="100000" sy="100000" flip="y" algn="b"/>
              </a:blipFill>
              <a:effectLst>
                <a:outerShdw blurRad="266700" sx="102000" sy="102000" algn="ctr" rotWithShape="0">
                  <a:prstClr val="black">
                    <a:alpha val="47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5" name="PA-直角三角形 52">
            <a:extLst>
              <a:ext uri="{FF2B5EF4-FFF2-40B4-BE49-F238E27FC236}">
                <a16:creationId xmlns:a16="http://schemas.microsoft.com/office/drawing/2014/main" id="{24F1B838-8E6D-F989-91B7-89208ECCECA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V="1">
            <a:off x="9664800" y="3226570"/>
            <a:ext cx="188893" cy="188893"/>
          </a:xfrm>
          <a:prstGeom prst="rtTriangl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0"/>
          </a:gradFill>
          <a:ln w="12700" cap="flat" cmpd="sng" algn="ctr">
            <a:gradFill>
              <a:gsLst>
                <a:gs pos="3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6" name="PA-矩形 81">
            <a:extLst>
              <a:ext uri="{FF2B5EF4-FFF2-40B4-BE49-F238E27FC236}">
                <a16:creationId xmlns:a16="http://schemas.microsoft.com/office/drawing/2014/main" id="{8F535A8A-2AE0-3740-2928-ADEB31787A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341632" y="1804043"/>
            <a:ext cx="1696298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5.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智能运维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</a:endParaRPr>
          </a:p>
        </p:txBody>
      </p:sp>
      <p:sp>
        <p:nvSpPr>
          <p:cNvPr id="47" name="PA-矩形 36+">
            <a:extLst>
              <a:ext uri="{FF2B5EF4-FFF2-40B4-BE49-F238E27FC236}">
                <a16:creationId xmlns:a16="http://schemas.microsoft.com/office/drawing/2014/main" id="{AD723068-3C35-88C9-29EE-865EBF21BD9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459962" y="3877642"/>
            <a:ext cx="1431619" cy="712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效率工具配置管理单体监控</a:t>
            </a:r>
          </a:p>
        </p:txBody>
      </p:sp>
      <p:sp>
        <p:nvSpPr>
          <p:cNvPr id="49" name="PA-矩形 36+">
            <a:extLst>
              <a:ext uri="{FF2B5EF4-FFF2-40B4-BE49-F238E27FC236}">
                <a16:creationId xmlns:a16="http://schemas.microsoft.com/office/drawing/2014/main" id="{A2FCFACE-826B-BC7D-64E5-ED3A755EA99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54151" y="2245851"/>
            <a:ext cx="1207381" cy="10321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智能告警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大数据分析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立体监控</a:t>
            </a:r>
          </a:p>
        </p:txBody>
      </p:sp>
      <p:sp>
        <p:nvSpPr>
          <p:cNvPr id="50" name="Freeform 237+">
            <a:extLst>
              <a:ext uri="{FF2B5EF4-FFF2-40B4-BE49-F238E27FC236}">
                <a16:creationId xmlns:a16="http://schemas.microsoft.com/office/drawing/2014/main" id="{84D4BF74-E4FD-857C-CF6B-10A0BEAA3C76}"/>
              </a:ext>
            </a:extLst>
          </p:cNvPr>
          <p:cNvSpPr/>
          <p:nvPr/>
        </p:nvSpPr>
        <p:spPr>
          <a:xfrm rot="10800000" flipH="1" flipV="1">
            <a:off x="650413" y="2884209"/>
            <a:ext cx="3182805" cy="167920"/>
          </a:xfrm>
          <a:custGeom>
            <a:avLst/>
            <a:gdLst>
              <a:gd name="connsiteX0" fmla="*/ 0 w 5824609"/>
              <a:gd name="connsiteY0" fmla="*/ 103133 h 167920"/>
              <a:gd name="connsiteX1" fmla="*/ 3087471 w 5824609"/>
              <a:gd name="connsiteY1" fmla="*/ 103133 h 167920"/>
              <a:gd name="connsiteX2" fmla="*/ 3087471 w 5824609"/>
              <a:gd name="connsiteY2" fmla="*/ 167920 h 167920"/>
              <a:gd name="connsiteX3" fmla="*/ 0 w 5824609"/>
              <a:gd name="connsiteY3" fmla="*/ 167920 h 167920"/>
              <a:gd name="connsiteX4" fmla="*/ 5656690 w 5824609"/>
              <a:gd name="connsiteY4" fmla="*/ 0 h 167920"/>
              <a:gd name="connsiteX5" fmla="*/ 5824609 w 5824609"/>
              <a:gd name="connsiteY5" fmla="*/ 167920 h 167920"/>
              <a:gd name="connsiteX6" fmla="*/ 4399314 w 5824609"/>
              <a:gd name="connsiteY6" fmla="*/ 167920 h 167920"/>
              <a:gd name="connsiteX7" fmla="*/ 4399314 w 5824609"/>
              <a:gd name="connsiteY7" fmla="*/ 103133 h 167920"/>
              <a:gd name="connsiteX8" fmla="*/ 5656690 w 5824609"/>
              <a:gd name="connsiteY8" fmla="*/ 103133 h 167920"/>
              <a:gd name="connsiteX0" fmla="*/ 0 w 5824609"/>
              <a:gd name="connsiteY0" fmla="*/ 103133 h 167920"/>
              <a:gd name="connsiteX1" fmla="*/ 3087471 w 5824609"/>
              <a:gd name="connsiteY1" fmla="*/ 103133 h 167920"/>
              <a:gd name="connsiteX2" fmla="*/ 0 w 5824609"/>
              <a:gd name="connsiteY2" fmla="*/ 167920 h 167920"/>
              <a:gd name="connsiteX3" fmla="*/ 0 w 5824609"/>
              <a:gd name="connsiteY3" fmla="*/ 103133 h 167920"/>
              <a:gd name="connsiteX4" fmla="*/ 5656690 w 5824609"/>
              <a:gd name="connsiteY4" fmla="*/ 0 h 167920"/>
              <a:gd name="connsiteX5" fmla="*/ 5824609 w 5824609"/>
              <a:gd name="connsiteY5" fmla="*/ 167920 h 167920"/>
              <a:gd name="connsiteX6" fmla="*/ 4399314 w 5824609"/>
              <a:gd name="connsiteY6" fmla="*/ 167920 h 167920"/>
              <a:gd name="connsiteX7" fmla="*/ 4399314 w 5824609"/>
              <a:gd name="connsiteY7" fmla="*/ 103133 h 167920"/>
              <a:gd name="connsiteX8" fmla="*/ 5656690 w 5824609"/>
              <a:gd name="connsiteY8" fmla="*/ 103133 h 167920"/>
              <a:gd name="connsiteX9" fmla="*/ 5656690 w 5824609"/>
              <a:gd name="connsiteY9" fmla="*/ 0 h 167920"/>
              <a:gd name="connsiteX0" fmla="*/ 0 w 5824609"/>
              <a:gd name="connsiteY0" fmla="*/ 103133 h 167920"/>
              <a:gd name="connsiteX1" fmla="*/ 0 w 5824609"/>
              <a:gd name="connsiteY1" fmla="*/ 167920 h 167920"/>
              <a:gd name="connsiteX2" fmla="*/ 0 w 5824609"/>
              <a:gd name="connsiteY2" fmla="*/ 103133 h 167920"/>
              <a:gd name="connsiteX3" fmla="*/ 5656690 w 5824609"/>
              <a:gd name="connsiteY3" fmla="*/ 0 h 167920"/>
              <a:gd name="connsiteX4" fmla="*/ 5824609 w 5824609"/>
              <a:gd name="connsiteY4" fmla="*/ 167920 h 167920"/>
              <a:gd name="connsiteX5" fmla="*/ 4399314 w 5824609"/>
              <a:gd name="connsiteY5" fmla="*/ 167920 h 167920"/>
              <a:gd name="connsiteX6" fmla="*/ 4399314 w 5824609"/>
              <a:gd name="connsiteY6" fmla="*/ 103133 h 167920"/>
              <a:gd name="connsiteX7" fmla="*/ 5656690 w 5824609"/>
              <a:gd name="connsiteY7" fmla="*/ 103133 h 167920"/>
              <a:gd name="connsiteX8" fmla="*/ 5656690 w 5824609"/>
              <a:gd name="connsiteY8" fmla="*/ 0 h 167920"/>
              <a:gd name="connsiteX0" fmla="*/ 1257376 w 1425295"/>
              <a:gd name="connsiteY0" fmla="*/ 0 h 167920"/>
              <a:gd name="connsiteX1" fmla="*/ 1425295 w 1425295"/>
              <a:gd name="connsiteY1" fmla="*/ 167920 h 167920"/>
              <a:gd name="connsiteX2" fmla="*/ 0 w 1425295"/>
              <a:gd name="connsiteY2" fmla="*/ 167920 h 167920"/>
              <a:gd name="connsiteX3" fmla="*/ 0 w 1425295"/>
              <a:gd name="connsiteY3" fmla="*/ 103133 h 167920"/>
              <a:gd name="connsiteX4" fmla="*/ 1257376 w 1425295"/>
              <a:gd name="connsiteY4" fmla="*/ 103133 h 167920"/>
              <a:gd name="connsiteX5" fmla="*/ 1257376 w 1425295"/>
              <a:gd name="connsiteY5" fmla="*/ 0 h 16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95" h="167920">
                <a:moveTo>
                  <a:pt x="1257376" y="0"/>
                </a:moveTo>
                <a:lnTo>
                  <a:pt x="1425295" y="167920"/>
                </a:lnTo>
                <a:lnTo>
                  <a:pt x="0" y="167920"/>
                </a:lnTo>
                <a:lnTo>
                  <a:pt x="0" y="103133"/>
                </a:lnTo>
                <a:lnTo>
                  <a:pt x="1257376" y="103133"/>
                </a:lnTo>
                <a:lnTo>
                  <a:pt x="125737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33000"/>
                </a:schemeClr>
              </a:gs>
              <a:gs pos="100000">
                <a:schemeClr val="accent2">
                  <a:alpha val="8000"/>
                </a:schemeClr>
              </a:gs>
            </a:gsLst>
            <a:lin ang="0" scaled="1"/>
            <a:tileRect/>
          </a:gradFill>
          <a:ln w="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1"/>
                </a:gs>
                <a:gs pos="78000">
                  <a:schemeClr val="accent2"/>
                </a:gs>
              </a:gsLst>
              <a:lin ang="0" scaled="1"/>
              <a:tileRect/>
            </a:gradFill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black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1" name="Freeform 237+">
            <a:extLst>
              <a:ext uri="{FF2B5EF4-FFF2-40B4-BE49-F238E27FC236}">
                <a16:creationId xmlns:a16="http://schemas.microsoft.com/office/drawing/2014/main" id="{E4B62B09-4119-1C42-83F3-5239564CFC63}"/>
              </a:ext>
            </a:extLst>
          </p:cNvPr>
          <p:cNvSpPr/>
          <p:nvPr/>
        </p:nvSpPr>
        <p:spPr>
          <a:xfrm rot="10800000" flipH="1" flipV="1">
            <a:off x="4484121" y="2320850"/>
            <a:ext cx="4032186" cy="212732"/>
          </a:xfrm>
          <a:custGeom>
            <a:avLst/>
            <a:gdLst>
              <a:gd name="connsiteX0" fmla="*/ 0 w 5824609"/>
              <a:gd name="connsiteY0" fmla="*/ 103133 h 167920"/>
              <a:gd name="connsiteX1" fmla="*/ 3087471 w 5824609"/>
              <a:gd name="connsiteY1" fmla="*/ 103133 h 167920"/>
              <a:gd name="connsiteX2" fmla="*/ 3087471 w 5824609"/>
              <a:gd name="connsiteY2" fmla="*/ 167920 h 167920"/>
              <a:gd name="connsiteX3" fmla="*/ 0 w 5824609"/>
              <a:gd name="connsiteY3" fmla="*/ 167920 h 167920"/>
              <a:gd name="connsiteX4" fmla="*/ 5656690 w 5824609"/>
              <a:gd name="connsiteY4" fmla="*/ 0 h 167920"/>
              <a:gd name="connsiteX5" fmla="*/ 5824609 w 5824609"/>
              <a:gd name="connsiteY5" fmla="*/ 167920 h 167920"/>
              <a:gd name="connsiteX6" fmla="*/ 4399314 w 5824609"/>
              <a:gd name="connsiteY6" fmla="*/ 167920 h 167920"/>
              <a:gd name="connsiteX7" fmla="*/ 4399314 w 5824609"/>
              <a:gd name="connsiteY7" fmla="*/ 103133 h 167920"/>
              <a:gd name="connsiteX8" fmla="*/ 5656690 w 5824609"/>
              <a:gd name="connsiteY8" fmla="*/ 103133 h 167920"/>
              <a:gd name="connsiteX0" fmla="*/ 0 w 5824609"/>
              <a:gd name="connsiteY0" fmla="*/ 103133 h 167920"/>
              <a:gd name="connsiteX1" fmla="*/ 3087471 w 5824609"/>
              <a:gd name="connsiteY1" fmla="*/ 103133 h 167920"/>
              <a:gd name="connsiteX2" fmla="*/ 0 w 5824609"/>
              <a:gd name="connsiteY2" fmla="*/ 167920 h 167920"/>
              <a:gd name="connsiteX3" fmla="*/ 0 w 5824609"/>
              <a:gd name="connsiteY3" fmla="*/ 103133 h 167920"/>
              <a:gd name="connsiteX4" fmla="*/ 5656690 w 5824609"/>
              <a:gd name="connsiteY4" fmla="*/ 0 h 167920"/>
              <a:gd name="connsiteX5" fmla="*/ 5824609 w 5824609"/>
              <a:gd name="connsiteY5" fmla="*/ 167920 h 167920"/>
              <a:gd name="connsiteX6" fmla="*/ 4399314 w 5824609"/>
              <a:gd name="connsiteY6" fmla="*/ 167920 h 167920"/>
              <a:gd name="connsiteX7" fmla="*/ 4399314 w 5824609"/>
              <a:gd name="connsiteY7" fmla="*/ 103133 h 167920"/>
              <a:gd name="connsiteX8" fmla="*/ 5656690 w 5824609"/>
              <a:gd name="connsiteY8" fmla="*/ 103133 h 167920"/>
              <a:gd name="connsiteX9" fmla="*/ 5656690 w 5824609"/>
              <a:gd name="connsiteY9" fmla="*/ 0 h 167920"/>
              <a:gd name="connsiteX0" fmla="*/ 0 w 5824609"/>
              <a:gd name="connsiteY0" fmla="*/ 103133 h 167920"/>
              <a:gd name="connsiteX1" fmla="*/ 0 w 5824609"/>
              <a:gd name="connsiteY1" fmla="*/ 167920 h 167920"/>
              <a:gd name="connsiteX2" fmla="*/ 0 w 5824609"/>
              <a:gd name="connsiteY2" fmla="*/ 103133 h 167920"/>
              <a:gd name="connsiteX3" fmla="*/ 5656690 w 5824609"/>
              <a:gd name="connsiteY3" fmla="*/ 0 h 167920"/>
              <a:gd name="connsiteX4" fmla="*/ 5824609 w 5824609"/>
              <a:gd name="connsiteY4" fmla="*/ 167920 h 167920"/>
              <a:gd name="connsiteX5" fmla="*/ 4399314 w 5824609"/>
              <a:gd name="connsiteY5" fmla="*/ 167920 h 167920"/>
              <a:gd name="connsiteX6" fmla="*/ 4399314 w 5824609"/>
              <a:gd name="connsiteY6" fmla="*/ 103133 h 167920"/>
              <a:gd name="connsiteX7" fmla="*/ 5656690 w 5824609"/>
              <a:gd name="connsiteY7" fmla="*/ 103133 h 167920"/>
              <a:gd name="connsiteX8" fmla="*/ 5656690 w 5824609"/>
              <a:gd name="connsiteY8" fmla="*/ 0 h 167920"/>
              <a:gd name="connsiteX0" fmla="*/ 1257376 w 1425295"/>
              <a:gd name="connsiteY0" fmla="*/ 0 h 167920"/>
              <a:gd name="connsiteX1" fmla="*/ 1425295 w 1425295"/>
              <a:gd name="connsiteY1" fmla="*/ 167920 h 167920"/>
              <a:gd name="connsiteX2" fmla="*/ 0 w 1425295"/>
              <a:gd name="connsiteY2" fmla="*/ 167920 h 167920"/>
              <a:gd name="connsiteX3" fmla="*/ 0 w 1425295"/>
              <a:gd name="connsiteY3" fmla="*/ 103133 h 167920"/>
              <a:gd name="connsiteX4" fmla="*/ 1257376 w 1425295"/>
              <a:gd name="connsiteY4" fmla="*/ 103133 h 167920"/>
              <a:gd name="connsiteX5" fmla="*/ 1257376 w 1425295"/>
              <a:gd name="connsiteY5" fmla="*/ 0 h 16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95" h="167920">
                <a:moveTo>
                  <a:pt x="1257376" y="0"/>
                </a:moveTo>
                <a:lnTo>
                  <a:pt x="1425295" y="167920"/>
                </a:lnTo>
                <a:lnTo>
                  <a:pt x="0" y="167920"/>
                </a:lnTo>
                <a:lnTo>
                  <a:pt x="0" y="103133"/>
                </a:lnTo>
                <a:lnTo>
                  <a:pt x="1257376" y="103133"/>
                </a:lnTo>
                <a:lnTo>
                  <a:pt x="125737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33000"/>
                </a:schemeClr>
              </a:gs>
              <a:gs pos="100000">
                <a:schemeClr val="accent2">
                  <a:alpha val="8000"/>
                </a:schemeClr>
              </a:gs>
            </a:gsLst>
            <a:lin ang="0" scaled="1"/>
            <a:tileRect/>
          </a:gradFill>
          <a:ln w="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1"/>
                </a:gs>
                <a:gs pos="78000">
                  <a:schemeClr val="accent2"/>
                </a:gs>
              </a:gsLst>
              <a:lin ang="0" scaled="1"/>
              <a:tileRect/>
            </a:gradFill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black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2" name="Freeform 237+">
            <a:extLst>
              <a:ext uri="{FF2B5EF4-FFF2-40B4-BE49-F238E27FC236}">
                <a16:creationId xmlns:a16="http://schemas.microsoft.com/office/drawing/2014/main" id="{68E20A3B-5C66-AF45-D39B-B019327D3BED}"/>
              </a:ext>
            </a:extLst>
          </p:cNvPr>
          <p:cNvSpPr/>
          <p:nvPr/>
        </p:nvSpPr>
        <p:spPr>
          <a:xfrm rot="10800000" flipH="1" flipV="1">
            <a:off x="9341632" y="1407048"/>
            <a:ext cx="1961167" cy="228017"/>
          </a:xfrm>
          <a:custGeom>
            <a:avLst/>
            <a:gdLst>
              <a:gd name="connsiteX0" fmla="*/ 0 w 5824609"/>
              <a:gd name="connsiteY0" fmla="*/ 103133 h 167920"/>
              <a:gd name="connsiteX1" fmla="*/ 3087471 w 5824609"/>
              <a:gd name="connsiteY1" fmla="*/ 103133 h 167920"/>
              <a:gd name="connsiteX2" fmla="*/ 3087471 w 5824609"/>
              <a:gd name="connsiteY2" fmla="*/ 167920 h 167920"/>
              <a:gd name="connsiteX3" fmla="*/ 0 w 5824609"/>
              <a:gd name="connsiteY3" fmla="*/ 167920 h 167920"/>
              <a:gd name="connsiteX4" fmla="*/ 5656690 w 5824609"/>
              <a:gd name="connsiteY4" fmla="*/ 0 h 167920"/>
              <a:gd name="connsiteX5" fmla="*/ 5824609 w 5824609"/>
              <a:gd name="connsiteY5" fmla="*/ 167920 h 167920"/>
              <a:gd name="connsiteX6" fmla="*/ 4399314 w 5824609"/>
              <a:gd name="connsiteY6" fmla="*/ 167920 h 167920"/>
              <a:gd name="connsiteX7" fmla="*/ 4399314 w 5824609"/>
              <a:gd name="connsiteY7" fmla="*/ 103133 h 167920"/>
              <a:gd name="connsiteX8" fmla="*/ 5656690 w 5824609"/>
              <a:gd name="connsiteY8" fmla="*/ 103133 h 167920"/>
              <a:gd name="connsiteX0" fmla="*/ 0 w 5824609"/>
              <a:gd name="connsiteY0" fmla="*/ 103133 h 167920"/>
              <a:gd name="connsiteX1" fmla="*/ 3087471 w 5824609"/>
              <a:gd name="connsiteY1" fmla="*/ 103133 h 167920"/>
              <a:gd name="connsiteX2" fmla="*/ 0 w 5824609"/>
              <a:gd name="connsiteY2" fmla="*/ 167920 h 167920"/>
              <a:gd name="connsiteX3" fmla="*/ 0 w 5824609"/>
              <a:gd name="connsiteY3" fmla="*/ 103133 h 167920"/>
              <a:gd name="connsiteX4" fmla="*/ 5656690 w 5824609"/>
              <a:gd name="connsiteY4" fmla="*/ 0 h 167920"/>
              <a:gd name="connsiteX5" fmla="*/ 5824609 w 5824609"/>
              <a:gd name="connsiteY5" fmla="*/ 167920 h 167920"/>
              <a:gd name="connsiteX6" fmla="*/ 4399314 w 5824609"/>
              <a:gd name="connsiteY6" fmla="*/ 167920 h 167920"/>
              <a:gd name="connsiteX7" fmla="*/ 4399314 w 5824609"/>
              <a:gd name="connsiteY7" fmla="*/ 103133 h 167920"/>
              <a:gd name="connsiteX8" fmla="*/ 5656690 w 5824609"/>
              <a:gd name="connsiteY8" fmla="*/ 103133 h 167920"/>
              <a:gd name="connsiteX9" fmla="*/ 5656690 w 5824609"/>
              <a:gd name="connsiteY9" fmla="*/ 0 h 167920"/>
              <a:gd name="connsiteX0" fmla="*/ 0 w 5824609"/>
              <a:gd name="connsiteY0" fmla="*/ 103133 h 167920"/>
              <a:gd name="connsiteX1" fmla="*/ 0 w 5824609"/>
              <a:gd name="connsiteY1" fmla="*/ 167920 h 167920"/>
              <a:gd name="connsiteX2" fmla="*/ 0 w 5824609"/>
              <a:gd name="connsiteY2" fmla="*/ 103133 h 167920"/>
              <a:gd name="connsiteX3" fmla="*/ 5656690 w 5824609"/>
              <a:gd name="connsiteY3" fmla="*/ 0 h 167920"/>
              <a:gd name="connsiteX4" fmla="*/ 5824609 w 5824609"/>
              <a:gd name="connsiteY4" fmla="*/ 167920 h 167920"/>
              <a:gd name="connsiteX5" fmla="*/ 4399314 w 5824609"/>
              <a:gd name="connsiteY5" fmla="*/ 167920 h 167920"/>
              <a:gd name="connsiteX6" fmla="*/ 4399314 w 5824609"/>
              <a:gd name="connsiteY6" fmla="*/ 103133 h 167920"/>
              <a:gd name="connsiteX7" fmla="*/ 5656690 w 5824609"/>
              <a:gd name="connsiteY7" fmla="*/ 103133 h 167920"/>
              <a:gd name="connsiteX8" fmla="*/ 5656690 w 5824609"/>
              <a:gd name="connsiteY8" fmla="*/ 0 h 167920"/>
              <a:gd name="connsiteX0" fmla="*/ 1257376 w 1425295"/>
              <a:gd name="connsiteY0" fmla="*/ 0 h 167920"/>
              <a:gd name="connsiteX1" fmla="*/ 1425295 w 1425295"/>
              <a:gd name="connsiteY1" fmla="*/ 167920 h 167920"/>
              <a:gd name="connsiteX2" fmla="*/ 0 w 1425295"/>
              <a:gd name="connsiteY2" fmla="*/ 167920 h 167920"/>
              <a:gd name="connsiteX3" fmla="*/ 0 w 1425295"/>
              <a:gd name="connsiteY3" fmla="*/ 103133 h 167920"/>
              <a:gd name="connsiteX4" fmla="*/ 1257376 w 1425295"/>
              <a:gd name="connsiteY4" fmla="*/ 103133 h 167920"/>
              <a:gd name="connsiteX5" fmla="*/ 1257376 w 1425295"/>
              <a:gd name="connsiteY5" fmla="*/ 0 h 16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95" h="167920">
                <a:moveTo>
                  <a:pt x="1257376" y="0"/>
                </a:moveTo>
                <a:lnTo>
                  <a:pt x="1425295" y="167920"/>
                </a:lnTo>
                <a:lnTo>
                  <a:pt x="0" y="167920"/>
                </a:lnTo>
                <a:lnTo>
                  <a:pt x="0" y="103133"/>
                </a:lnTo>
                <a:lnTo>
                  <a:pt x="1257376" y="103133"/>
                </a:lnTo>
                <a:lnTo>
                  <a:pt x="125737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33000"/>
                </a:schemeClr>
              </a:gs>
              <a:gs pos="100000">
                <a:schemeClr val="accent2">
                  <a:alpha val="8000"/>
                </a:schemeClr>
              </a:gs>
            </a:gsLst>
            <a:lin ang="0" scaled="1"/>
            <a:tileRect/>
          </a:gradFill>
          <a:ln w="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1"/>
                </a:gs>
                <a:gs pos="78000">
                  <a:schemeClr val="accent2"/>
                </a:gs>
              </a:gsLst>
              <a:lin ang="0" scaled="1"/>
              <a:tileRect/>
            </a:gradFill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black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9" name="PA-矩形 35">
            <a:extLst>
              <a:ext uri="{FF2B5EF4-FFF2-40B4-BE49-F238E27FC236}">
                <a16:creationId xmlns:a16="http://schemas.microsoft.com/office/drawing/2014/main" id="{78F1180D-8392-BE0F-90F2-0A86F309B3E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551098" y="2856146"/>
            <a:ext cx="1696298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3.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流程系统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</a:endParaRPr>
          </a:p>
        </p:txBody>
      </p:sp>
      <p:sp>
        <p:nvSpPr>
          <p:cNvPr id="60" name="PA-矩形 36">
            <a:extLst>
              <a:ext uri="{FF2B5EF4-FFF2-40B4-BE49-F238E27FC236}">
                <a16:creationId xmlns:a16="http://schemas.microsoft.com/office/drawing/2014/main" id="{15014FFD-D4C2-5054-74CA-DC58CDD3A26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83235" y="3417083"/>
            <a:ext cx="1228868" cy="712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简单自动化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变更规范</a:t>
            </a:r>
          </a:p>
        </p:txBody>
      </p:sp>
      <p:sp>
        <p:nvSpPr>
          <p:cNvPr id="61" name="PA-矩形 68">
            <a:extLst>
              <a:ext uri="{FF2B5EF4-FFF2-40B4-BE49-F238E27FC236}">
                <a16:creationId xmlns:a16="http://schemas.microsoft.com/office/drawing/2014/main" id="{FAB0A006-F412-6381-4366-604E7AD8B1F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44241" y="2839921"/>
            <a:ext cx="2004075" cy="5417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4.</a:t>
            </a:r>
            <a:r>
              <a:rPr lang="zh-CN" altLang="en-US" sz="2400" dirty="0">
                <a:gradFill>
                  <a:gsLst>
                    <a:gs pos="100000">
                      <a:schemeClr val="accent3"/>
                    </a:gs>
                    <a:gs pos="0">
                      <a:srgbClr val="FFFFFF"/>
                    </a:gs>
                  </a:gsLst>
                  <a:lin ang="2700000" scaled="1"/>
                </a:gradFill>
                <a:latin typeface="+mj-ea"/>
                <a:ea typeface="+mj-ea"/>
              </a:rPr>
              <a:t>运维平台化</a:t>
            </a:r>
            <a:endParaRPr lang="en-US" altLang="zh-CN" sz="2400" dirty="0">
              <a:gradFill>
                <a:gsLst>
                  <a:gs pos="100000">
                    <a:schemeClr val="accent3"/>
                  </a:gs>
                  <a:gs pos="0">
                    <a:srgbClr val="FFFFFF"/>
                  </a:gs>
                </a:gsLst>
                <a:lin ang="2700000" scaled="1"/>
              </a:gradFill>
              <a:latin typeface="+mj-ea"/>
              <a:ea typeface="+mj-ea"/>
            </a:endParaRPr>
          </a:p>
        </p:txBody>
      </p:sp>
      <p:sp>
        <p:nvSpPr>
          <p:cNvPr id="62" name="PA-燕尾形 83">
            <a:extLst>
              <a:ext uri="{FF2B5EF4-FFF2-40B4-BE49-F238E27FC236}">
                <a16:creationId xmlns:a16="http://schemas.microsoft.com/office/drawing/2014/main" id="{95F26E50-A0DF-2487-03D0-E926E141235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188161" y="3062213"/>
            <a:ext cx="240130" cy="173834"/>
          </a:xfrm>
          <a:prstGeom prst="chevron">
            <a:avLst>
              <a:gd name="adj" fmla="val 67084"/>
            </a:avLst>
          </a:prstGeom>
          <a:solidFill>
            <a:schemeClr val="accent2">
              <a:alpha val="1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3" name="PA-矩形 36+">
            <a:extLst>
              <a:ext uri="{FF2B5EF4-FFF2-40B4-BE49-F238E27FC236}">
                <a16:creationId xmlns:a16="http://schemas.microsoft.com/office/drawing/2014/main" id="{179F1075-64C1-82AE-D867-F3EE04804D5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681722" y="3423499"/>
            <a:ext cx="1275858" cy="712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架构清晰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运维体系化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A9A4DA3-8502-E3AE-EB46-1C45C2B48C98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19A68B6-FBF5-83FF-705B-8EB986F69321}"/>
              </a:ext>
            </a:extLst>
          </p:cNvPr>
          <p:cNvCxnSpPr>
            <a:cxnSpLocks/>
          </p:cNvCxnSpPr>
          <p:nvPr/>
        </p:nvCxnSpPr>
        <p:spPr>
          <a:xfrm>
            <a:off x="5893374" y="4272282"/>
            <a:ext cx="0" cy="1978906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BCD372EC-3D83-AF47-3DFE-D5E410A5A96F}"/>
              </a:ext>
            </a:extLst>
          </p:cNvPr>
          <p:cNvSpPr/>
          <p:nvPr/>
        </p:nvSpPr>
        <p:spPr>
          <a:xfrm>
            <a:off x="5925030" y="5845847"/>
            <a:ext cx="263582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kumimoji="1" lang="zh-CN" altLang="en-US" sz="2400" dirty="0">
                <a:solidFill>
                  <a:schemeClr val="accent2"/>
                </a:solidFill>
                <a:latin typeface="+mj-ea"/>
                <a:ea typeface="+mj-ea"/>
                <a:cs typeface="DengXian" charset="-122"/>
              </a:rPr>
              <a:t>运维平台化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ECEDD3A-41C3-972F-6085-6C8FE1983642}"/>
              </a:ext>
            </a:extLst>
          </p:cNvPr>
          <p:cNvCxnSpPr>
            <a:cxnSpLocks/>
          </p:cNvCxnSpPr>
          <p:nvPr/>
        </p:nvCxnSpPr>
        <p:spPr>
          <a:xfrm flipH="1">
            <a:off x="5893374" y="5718817"/>
            <a:ext cx="290819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8F09A25-047C-008E-5100-734783539CA7}"/>
              </a:ext>
            </a:extLst>
          </p:cNvPr>
          <p:cNvCxnSpPr>
            <a:cxnSpLocks/>
          </p:cNvCxnSpPr>
          <p:nvPr/>
        </p:nvCxnSpPr>
        <p:spPr>
          <a:xfrm>
            <a:off x="2491021" y="4272282"/>
            <a:ext cx="0" cy="1978906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1EF7EB52-ADA4-4648-6693-0958E0CB93DB}"/>
              </a:ext>
            </a:extLst>
          </p:cNvPr>
          <p:cNvSpPr/>
          <p:nvPr/>
        </p:nvSpPr>
        <p:spPr>
          <a:xfrm>
            <a:off x="2522677" y="5845847"/>
            <a:ext cx="263582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kumimoji="1" lang="zh-CN" altLang="en-US" sz="2400" dirty="0">
                <a:solidFill>
                  <a:schemeClr val="accent2"/>
                </a:solidFill>
                <a:latin typeface="+mj-ea"/>
                <a:ea typeface="+mj-ea"/>
                <a:cs typeface="DengXian" charset="-122"/>
              </a:rPr>
              <a:t>脚本工具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DE21BE8-81CB-0B3D-196B-859B28195730}"/>
              </a:ext>
            </a:extLst>
          </p:cNvPr>
          <p:cNvCxnSpPr>
            <a:cxnSpLocks/>
          </p:cNvCxnSpPr>
          <p:nvPr/>
        </p:nvCxnSpPr>
        <p:spPr>
          <a:xfrm flipH="1">
            <a:off x="2491021" y="5718817"/>
            <a:ext cx="290819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F52C56D-ECAE-C8EE-C7B9-CDB2594D46A1}"/>
              </a:ext>
            </a:extLst>
          </p:cNvPr>
          <p:cNvCxnSpPr>
            <a:cxnSpLocks/>
          </p:cNvCxnSpPr>
          <p:nvPr/>
        </p:nvCxnSpPr>
        <p:spPr>
          <a:xfrm>
            <a:off x="940236" y="1923427"/>
            <a:ext cx="0" cy="1978906"/>
          </a:xfrm>
          <a:prstGeom prst="line">
            <a:avLst/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3126FBD-E89C-613C-B750-6D12FA39790C}"/>
              </a:ext>
            </a:extLst>
          </p:cNvPr>
          <p:cNvSpPr/>
          <p:nvPr/>
        </p:nvSpPr>
        <p:spPr>
          <a:xfrm>
            <a:off x="971892" y="1910486"/>
            <a:ext cx="263582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kumimoji="1" lang="zh-CN" altLang="en-US" sz="2400" dirty="0">
                <a:solidFill>
                  <a:schemeClr val="accent2"/>
                </a:solidFill>
                <a:latin typeface="+mj-ea"/>
                <a:ea typeface="+mj-ea"/>
                <a:cs typeface="DengXian" charset="-122"/>
              </a:rPr>
              <a:t>人工作坊</a:t>
            </a:r>
            <a:endParaRPr kumimoji="1" lang="en-US" altLang="zh-CN" sz="2400" dirty="0">
              <a:solidFill>
                <a:schemeClr val="accent2"/>
              </a:solidFill>
              <a:latin typeface="+mj-ea"/>
              <a:ea typeface="+mj-ea"/>
              <a:cs typeface="DengXian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D81592B-6793-0F85-A404-E494E6C18937}"/>
              </a:ext>
            </a:extLst>
          </p:cNvPr>
          <p:cNvSpPr/>
          <p:nvPr/>
        </p:nvSpPr>
        <p:spPr>
          <a:xfrm>
            <a:off x="995051" y="2428876"/>
            <a:ext cx="2908193" cy="10230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人工运维</a:t>
            </a: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小规模</a:t>
            </a: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分工模糊</a:t>
            </a:r>
            <a:endParaRPr kumimoji="1" lang="en-US" altLang="zh-CN" sz="1600" dirty="0">
              <a:solidFill>
                <a:schemeClr val="bg1"/>
              </a:solidFill>
              <a:latin typeface="+mn-ea"/>
              <a:cs typeface="DengXian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E60E9EA-57F0-B2F7-EC54-1B3BE646B97D}"/>
              </a:ext>
            </a:extLst>
          </p:cNvPr>
          <p:cNvCxnSpPr>
            <a:cxnSpLocks/>
          </p:cNvCxnSpPr>
          <p:nvPr/>
        </p:nvCxnSpPr>
        <p:spPr>
          <a:xfrm flipH="1">
            <a:off x="940236" y="2379055"/>
            <a:ext cx="290819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704CBFB-5C36-62A9-2FD9-8F379BB02E15}"/>
              </a:ext>
            </a:extLst>
          </p:cNvPr>
          <p:cNvCxnSpPr>
            <a:cxnSpLocks/>
          </p:cNvCxnSpPr>
          <p:nvPr/>
        </p:nvCxnSpPr>
        <p:spPr>
          <a:xfrm>
            <a:off x="4212898" y="1923427"/>
            <a:ext cx="0" cy="1978906"/>
          </a:xfrm>
          <a:prstGeom prst="line">
            <a:avLst/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B1E0ACC-6CA1-689D-3619-8812E473A43A}"/>
              </a:ext>
            </a:extLst>
          </p:cNvPr>
          <p:cNvSpPr/>
          <p:nvPr/>
        </p:nvSpPr>
        <p:spPr>
          <a:xfrm>
            <a:off x="4244554" y="1910486"/>
            <a:ext cx="263582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kumimoji="1" lang="zh-CN" altLang="en-US" sz="2400" dirty="0">
                <a:solidFill>
                  <a:schemeClr val="accent2"/>
                </a:solidFill>
                <a:latin typeface="+mj-ea"/>
                <a:ea typeface="+mj-ea"/>
                <a:cs typeface="DengXian" charset="-122"/>
              </a:rPr>
              <a:t>流程系统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EC3B453-AF9D-053D-C015-D7AC4C085857}"/>
              </a:ext>
            </a:extLst>
          </p:cNvPr>
          <p:cNvCxnSpPr>
            <a:cxnSpLocks/>
          </p:cNvCxnSpPr>
          <p:nvPr/>
        </p:nvCxnSpPr>
        <p:spPr>
          <a:xfrm flipH="1">
            <a:off x="4212898" y="2379055"/>
            <a:ext cx="290819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CF91790-044B-9172-3D33-446CB53E064C}"/>
              </a:ext>
            </a:extLst>
          </p:cNvPr>
          <p:cNvCxnSpPr>
            <a:cxnSpLocks/>
          </p:cNvCxnSpPr>
          <p:nvPr/>
        </p:nvCxnSpPr>
        <p:spPr>
          <a:xfrm>
            <a:off x="7656652" y="1923427"/>
            <a:ext cx="0" cy="1978906"/>
          </a:xfrm>
          <a:prstGeom prst="line">
            <a:avLst/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C928933-D4CE-726A-4B41-3C6786E83726}"/>
              </a:ext>
            </a:extLst>
          </p:cNvPr>
          <p:cNvSpPr/>
          <p:nvPr/>
        </p:nvSpPr>
        <p:spPr>
          <a:xfrm>
            <a:off x="7688308" y="1910486"/>
            <a:ext cx="263582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kumimoji="1" lang="zh-CN" altLang="en-US" sz="2400" dirty="0">
                <a:solidFill>
                  <a:schemeClr val="accent2"/>
                </a:solidFill>
                <a:latin typeface="+mj-ea"/>
                <a:ea typeface="+mj-ea"/>
                <a:cs typeface="DengXian" charset="-122"/>
              </a:rPr>
              <a:t>智能运维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C6DDB52-95BB-0F8C-2621-40382AE7291D}"/>
              </a:ext>
            </a:extLst>
          </p:cNvPr>
          <p:cNvCxnSpPr>
            <a:cxnSpLocks/>
          </p:cNvCxnSpPr>
          <p:nvPr/>
        </p:nvCxnSpPr>
        <p:spPr>
          <a:xfrm flipH="1">
            <a:off x="7637801" y="2379055"/>
            <a:ext cx="290819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箭头: 右 20">
            <a:extLst>
              <a:ext uri="{FF2B5EF4-FFF2-40B4-BE49-F238E27FC236}">
                <a16:creationId xmlns:a16="http://schemas.microsoft.com/office/drawing/2014/main" id="{CDC6D261-5858-56AE-6059-9D76FD5C46F4}"/>
              </a:ext>
            </a:extLst>
          </p:cNvPr>
          <p:cNvSpPr/>
          <p:nvPr/>
        </p:nvSpPr>
        <p:spPr>
          <a:xfrm>
            <a:off x="-114300" y="3594489"/>
            <a:ext cx="11845950" cy="963171"/>
          </a:xfrm>
          <a:prstGeom prst="rightArrow">
            <a:avLst>
              <a:gd name="adj1" fmla="val 50000"/>
              <a:gd name="adj2" fmla="val 119224"/>
            </a:avLst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A1CA0B2-32DD-05A7-D11E-B8107AA89704}"/>
              </a:ext>
            </a:extLst>
          </p:cNvPr>
          <p:cNvSpPr/>
          <p:nvPr/>
        </p:nvSpPr>
        <p:spPr>
          <a:xfrm>
            <a:off x="664565" y="3783687"/>
            <a:ext cx="75226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kumimoji="1" lang="en-US" altLang="zh-CN" sz="2800" i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01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245D46C-3691-601B-09D0-24D3577E31FA}"/>
              </a:ext>
            </a:extLst>
          </p:cNvPr>
          <p:cNvSpPr/>
          <p:nvPr/>
        </p:nvSpPr>
        <p:spPr>
          <a:xfrm>
            <a:off x="3836763" y="3783687"/>
            <a:ext cx="75226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kumimoji="1" lang="en-US" altLang="zh-CN" sz="2800" i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03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D44AB4A-9128-F213-82B2-D5F81FD8212B}"/>
              </a:ext>
            </a:extLst>
          </p:cNvPr>
          <p:cNvSpPr/>
          <p:nvPr/>
        </p:nvSpPr>
        <p:spPr>
          <a:xfrm>
            <a:off x="7254633" y="3783687"/>
            <a:ext cx="75226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kumimoji="1" lang="en-US" altLang="zh-CN" sz="2800" i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05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5F3BD3E-4846-80D0-88C4-6F90B3606694}"/>
              </a:ext>
            </a:extLst>
          </p:cNvPr>
          <p:cNvSpPr/>
          <p:nvPr/>
        </p:nvSpPr>
        <p:spPr>
          <a:xfrm>
            <a:off x="2125764" y="3783687"/>
            <a:ext cx="75226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kumimoji="1" lang="en-US" altLang="zh-CN" sz="2800" i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02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1DCFC3-4EFD-6174-7A95-A0C4690EB1A3}"/>
              </a:ext>
            </a:extLst>
          </p:cNvPr>
          <p:cNvSpPr/>
          <p:nvPr/>
        </p:nvSpPr>
        <p:spPr>
          <a:xfrm>
            <a:off x="5530740" y="3783687"/>
            <a:ext cx="75226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kumimoji="1" lang="en-US" altLang="zh-CN" sz="2800" i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04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5F741B2-EE71-DC01-D0D0-F8723E334189}"/>
              </a:ext>
            </a:extLst>
          </p:cNvPr>
          <p:cNvSpPr/>
          <p:nvPr/>
        </p:nvSpPr>
        <p:spPr>
          <a:xfrm>
            <a:off x="4279669" y="2428876"/>
            <a:ext cx="2908193" cy="7102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简单自动化</a:t>
            </a: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变更规范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022A0D1-25EE-9081-B7E2-7BC911CD681D}"/>
              </a:ext>
            </a:extLst>
          </p:cNvPr>
          <p:cNvSpPr/>
          <p:nvPr/>
        </p:nvSpPr>
        <p:spPr>
          <a:xfrm>
            <a:off x="7723423" y="2437991"/>
            <a:ext cx="2908193" cy="10230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智能告警</a:t>
            </a: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大数据分析</a:t>
            </a: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立体监控</a:t>
            </a:r>
            <a:endParaRPr kumimoji="1" lang="en-US" altLang="zh-CN" sz="1600" dirty="0">
              <a:solidFill>
                <a:schemeClr val="bg1"/>
              </a:solidFill>
              <a:latin typeface="+mn-ea"/>
              <a:cs typeface="DengXian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554562D-01CA-5385-CA8F-BC9E326867E4}"/>
              </a:ext>
            </a:extLst>
          </p:cNvPr>
          <p:cNvSpPr/>
          <p:nvPr/>
        </p:nvSpPr>
        <p:spPr>
          <a:xfrm>
            <a:off x="2522677" y="4857749"/>
            <a:ext cx="2908193" cy="10303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效率工具配置</a:t>
            </a:r>
            <a:endParaRPr kumimoji="1" lang="en-US" altLang="zh-CN" sz="1600" dirty="0">
              <a:solidFill>
                <a:schemeClr val="bg1"/>
              </a:solidFill>
              <a:latin typeface="+mn-ea"/>
              <a:cs typeface="DengXian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管理单体监控</a:t>
            </a:r>
          </a:p>
          <a:p>
            <a:pPr>
              <a:lnSpc>
                <a:spcPct val="130000"/>
              </a:lnSpc>
            </a:pPr>
            <a:endParaRPr kumimoji="1" lang="en-US" altLang="zh-CN" sz="16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DengXian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A3FBA8A-ED57-8F95-B9DD-05585EF288F3}"/>
              </a:ext>
            </a:extLst>
          </p:cNvPr>
          <p:cNvSpPr/>
          <p:nvPr/>
        </p:nvSpPr>
        <p:spPr>
          <a:xfrm>
            <a:off x="5937500" y="4857749"/>
            <a:ext cx="2908193" cy="7102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架构清晰</a:t>
            </a:r>
          </a:p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+mn-ea"/>
                <a:cs typeface="DengXian" charset="-122"/>
              </a:rPr>
              <a:t>运维体系化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962F631-2D50-804C-E6DF-63D10F8EB985}"/>
              </a:ext>
            </a:extLst>
          </p:cNvPr>
          <p:cNvSpPr/>
          <p:nvPr/>
        </p:nvSpPr>
        <p:spPr>
          <a:xfrm>
            <a:off x="959870" y="337100"/>
            <a:ext cx="1980030" cy="691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gradFill flip="none" rotWithShape="1">
                  <a:gsLst>
                    <a:gs pos="0">
                      <a:prstClr val="white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工作概述</a:t>
            </a:r>
            <a:endParaRPr lang="en-US" altLang="zh-CN" sz="3200" spc="300" dirty="0">
              <a:gradFill flip="none" rotWithShape="1">
                <a:gsLst>
                  <a:gs pos="0">
                    <a:prstClr val="white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609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6;#36960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工作总结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0A03"/>
      </a:accent1>
      <a:accent2>
        <a:srgbClr val="32FFFF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0563C1"/>
      </a:hlink>
      <a:folHlink>
        <a:srgbClr val="954F72"/>
      </a:folHlink>
    </a:clrScheme>
    <a:fontScheme name="工作总结">
      <a:majorFont>
        <a:latin typeface="OPPOSans B"/>
        <a:ea typeface="OPPOSans M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00FFCC">
                <a:alpha val="20000"/>
              </a:srgbClr>
            </a:gs>
            <a:gs pos="100000">
              <a:srgbClr val="00FFCC">
                <a:alpha val="0"/>
              </a:srgb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MiSans Light"/>
            <a:ea typeface="MiSans Light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4127</TotalTime>
  <Words>1836</Words>
  <Application>Microsoft Office PowerPoint</Application>
  <PresentationFormat>宽屏</PresentationFormat>
  <Paragraphs>368</Paragraphs>
  <Slides>31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Arial</vt:lpstr>
      <vt:lpstr>Microsoft YaHei Light</vt:lpstr>
      <vt:lpstr>OPPOSans M</vt:lpstr>
      <vt:lpstr>OPPOSans R</vt:lpstr>
      <vt:lpstr>OPPOSans H</vt:lpstr>
      <vt:lpstr>Microsoft YaHei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jie</dc:creator>
  <cp:lastModifiedBy>shen jie</cp:lastModifiedBy>
  <cp:revision>172</cp:revision>
  <dcterms:created xsi:type="dcterms:W3CDTF">2022-06-04T14:52:47Z</dcterms:created>
  <dcterms:modified xsi:type="dcterms:W3CDTF">2022-06-28T11:57:16Z</dcterms:modified>
</cp:coreProperties>
</file>